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14"/>
  </p:notesMasterIdLst>
  <p:handoutMasterIdLst>
    <p:handoutMasterId r:id="rId15"/>
  </p:handoutMasterIdLst>
  <p:sldIdLst>
    <p:sldId id="256" r:id="rId3"/>
    <p:sldId id="327" r:id="rId4"/>
    <p:sldId id="335" r:id="rId5"/>
    <p:sldId id="336" r:id="rId6"/>
    <p:sldId id="337" r:id="rId7"/>
    <p:sldId id="338" r:id="rId8"/>
    <p:sldId id="345" r:id="rId9"/>
    <p:sldId id="350" r:id="rId10"/>
    <p:sldId id="358" r:id="rId11"/>
    <p:sldId id="359" r:id="rId12"/>
    <p:sldId id="334" r:id="rId13"/>
  </p:sldIdLst>
  <p:sldSz cx="9906000" cy="6858000" type="A4"/>
  <p:notesSz cx="7086600" cy="10221913"/>
  <p:defaultTextStyle>
    <a:defPPr>
      <a:defRPr lang="en-GB"/>
    </a:defPPr>
    <a:lvl1pPr algn="l" defTabSz="449263" rtl="0" eaLnBrk="0" fontAlgn="base" hangingPunct="0">
      <a:spcBef>
        <a:spcPct val="0"/>
      </a:spcBef>
      <a:spcAft>
        <a:spcPct val="0"/>
      </a:spcAft>
      <a:buClr>
        <a:srgbClr val="000000"/>
      </a:buClr>
      <a:buSzPct val="100000"/>
      <a:buFont typeface="Arial" charset="0"/>
      <a:defRPr kern="1200">
        <a:solidFill>
          <a:schemeClr val="bg1"/>
        </a:solidFill>
        <a:latin typeface="Arial" charset="0"/>
        <a:ea typeface="Arial Unicode MS" pitchFamily="34" charset="-128"/>
        <a:cs typeface="Arial Unicode MS" pitchFamily="34" charset="-128"/>
      </a:defRPr>
    </a:lvl1pPr>
    <a:lvl2pPr marL="457200" algn="l" defTabSz="449263" rtl="0" eaLnBrk="0" fontAlgn="base" hangingPunct="0">
      <a:spcBef>
        <a:spcPct val="0"/>
      </a:spcBef>
      <a:spcAft>
        <a:spcPct val="0"/>
      </a:spcAft>
      <a:buClr>
        <a:srgbClr val="000000"/>
      </a:buClr>
      <a:buSzPct val="100000"/>
      <a:buFont typeface="Arial" charset="0"/>
      <a:defRPr kern="1200">
        <a:solidFill>
          <a:schemeClr val="bg1"/>
        </a:solidFill>
        <a:latin typeface="Arial" charset="0"/>
        <a:ea typeface="Arial Unicode MS" pitchFamily="34" charset="-128"/>
        <a:cs typeface="Arial Unicode MS" pitchFamily="34" charset="-128"/>
      </a:defRPr>
    </a:lvl2pPr>
    <a:lvl3pPr marL="914400" algn="l" defTabSz="449263" rtl="0" eaLnBrk="0" fontAlgn="base" hangingPunct="0">
      <a:spcBef>
        <a:spcPct val="0"/>
      </a:spcBef>
      <a:spcAft>
        <a:spcPct val="0"/>
      </a:spcAft>
      <a:buClr>
        <a:srgbClr val="000000"/>
      </a:buClr>
      <a:buSzPct val="100000"/>
      <a:buFont typeface="Arial" charset="0"/>
      <a:defRPr kern="1200">
        <a:solidFill>
          <a:schemeClr val="bg1"/>
        </a:solidFill>
        <a:latin typeface="Arial" charset="0"/>
        <a:ea typeface="Arial Unicode MS" pitchFamily="34" charset="-128"/>
        <a:cs typeface="Arial Unicode MS" pitchFamily="34" charset="-128"/>
      </a:defRPr>
    </a:lvl3pPr>
    <a:lvl4pPr marL="1371600" algn="l" defTabSz="449263" rtl="0" eaLnBrk="0" fontAlgn="base" hangingPunct="0">
      <a:spcBef>
        <a:spcPct val="0"/>
      </a:spcBef>
      <a:spcAft>
        <a:spcPct val="0"/>
      </a:spcAft>
      <a:buClr>
        <a:srgbClr val="000000"/>
      </a:buClr>
      <a:buSzPct val="100000"/>
      <a:buFont typeface="Arial" charset="0"/>
      <a:defRPr kern="1200">
        <a:solidFill>
          <a:schemeClr val="bg1"/>
        </a:solidFill>
        <a:latin typeface="Arial" charset="0"/>
        <a:ea typeface="Arial Unicode MS" pitchFamily="34" charset="-128"/>
        <a:cs typeface="Arial Unicode MS" pitchFamily="34" charset="-128"/>
      </a:defRPr>
    </a:lvl4pPr>
    <a:lvl5pPr marL="1828800" algn="l" defTabSz="449263" rtl="0" eaLnBrk="0" fontAlgn="base" hangingPunct="0">
      <a:spcBef>
        <a:spcPct val="0"/>
      </a:spcBef>
      <a:spcAft>
        <a:spcPct val="0"/>
      </a:spcAft>
      <a:buClr>
        <a:srgbClr val="000000"/>
      </a:buClr>
      <a:buSzPct val="100000"/>
      <a:buFont typeface="Arial" charset="0"/>
      <a:defRPr kern="1200">
        <a:solidFill>
          <a:schemeClr val="bg1"/>
        </a:solidFill>
        <a:latin typeface="Arial" charset="0"/>
        <a:ea typeface="Arial Unicode MS" pitchFamily="34" charset="-128"/>
        <a:cs typeface="Arial Unicode MS" pitchFamily="34" charset="-128"/>
      </a:defRPr>
    </a:lvl5pPr>
    <a:lvl6pPr marL="2286000" algn="l" defTabSz="914400" rtl="0" eaLnBrk="1" latinLnBrk="0" hangingPunct="1">
      <a:defRPr kern="1200">
        <a:solidFill>
          <a:schemeClr val="bg1"/>
        </a:solidFill>
        <a:latin typeface="Arial" charset="0"/>
        <a:ea typeface="Arial Unicode MS" pitchFamily="34" charset="-128"/>
        <a:cs typeface="Arial Unicode MS" pitchFamily="34" charset="-128"/>
      </a:defRPr>
    </a:lvl6pPr>
    <a:lvl7pPr marL="2743200" algn="l" defTabSz="914400" rtl="0" eaLnBrk="1" latinLnBrk="0" hangingPunct="1">
      <a:defRPr kern="1200">
        <a:solidFill>
          <a:schemeClr val="bg1"/>
        </a:solidFill>
        <a:latin typeface="Arial" charset="0"/>
        <a:ea typeface="Arial Unicode MS" pitchFamily="34" charset="-128"/>
        <a:cs typeface="Arial Unicode MS" pitchFamily="34" charset="-128"/>
      </a:defRPr>
    </a:lvl7pPr>
    <a:lvl8pPr marL="3200400" algn="l" defTabSz="914400" rtl="0" eaLnBrk="1" latinLnBrk="0" hangingPunct="1">
      <a:defRPr kern="1200">
        <a:solidFill>
          <a:schemeClr val="bg1"/>
        </a:solidFill>
        <a:latin typeface="Arial" charset="0"/>
        <a:ea typeface="Arial Unicode MS" pitchFamily="34" charset="-128"/>
        <a:cs typeface="Arial Unicode MS" pitchFamily="34" charset="-128"/>
      </a:defRPr>
    </a:lvl8pPr>
    <a:lvl9pPr marL="3657600" algn="l" defTabSz="914400" rtl="0" eaLnBrk="1" latinLnBrk="0" hangingPunct="1">
      <a:defRPr kern="1200">
        <a:solidFill>
          <a:schemeClr val="bg1"/>
        </a:solidFill>
        <a:latin typeface="Arial" charset="0"/>
        <a:ea typeface="Arial Unicode MS" pitchFamily="34" charset="-128"/>
        <a:cs typeface="Arial Unicode MS" pitchFamily="34" charset="-128"/>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 uri="{2D200454-40CA-4A62-9FC3-DE9A4176ACB9}">
      <p15:notesGuideLst xmlns:p15="http://schemas.microsoft.com/office/powerpoint/2012/main">
        <p15:guide id="1" orient="horz" pos="3220">
          <p15:clr>
            <a:srgbClr val="A4A3A4"/>
          </p15:clr>
        </p15:guide>
        <p15:guide id="2" pos="22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BEFFBE"/>
    <a:srgbClr val="FFD2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68" autoAdjust="0"/>
    <p:restoredTop sz="86604" autoAdjust="0"/>
  </p:normalViewPr>
  <p:slideViewPr>
    <p:cSldViewPr>
      <p:cViewPr varScale="1">
        <p:scale>
          <a:sx n="73" d="100"/>
          <a:sy n="73" d="100"/>
        </p:scale>
        <p:origin x="1152" y="17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3220"/>
        <p:guide pos="223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7394" name="Rectangle 2"/>
          <p:cNvSpPr>
            <a:spLocks noGrp="1" noChangeArrowheads="1"/>
          </p:cNvSpPr>
          <p:nvPr>
            <p:ph type="hdr" sz="quarter"/>
          </p:nvPr>
        </p:nvSpPr>
        <p:spPr bwMode="auto">
          <a:xfrm>
            <a:off x="0" y="0"/>
            <a:ext cx="307022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902" tIns="49451" rIns="98902" bIns="49451" numCol="1" anchor="t" anchorCtr="0" compatLnSpc="1">
            <a:prstTxWarp prst="textNoShape">
              <a:avLst/>
            </a:prstTxWarp>
          </a:bodyPr>
          <a:lstStyle>
            <a:lvl1pPr defTabSz="485775">
              <a:defRPr sz="1300" smtClean="0">
                <a:solidFill>
                  <a:srgbClr val="000000"/>
                </a:solidFill>
              </a:defRPr>
            </a:lvl1pPr>
          </a:lstStyle>
          <a:p>
            <a:pPr>
              <a:defRPr/>
            </a:pPr>
            <a:endParaRPr lang="en-US"/>
          </a:p>
        </p:txBody>
      </p:sp>
      <p:sp>
        <p:nvSpPr>
          <p:cNvPr id="187395" name="Rectangle 3"/>
          <p:cNvSpPr>
            <a:spLocks noGrp="1" noChangeArrowheads="1"/>
          </p:cNvSpPr>
          <p:nvPr>
            <p:ph type="dt" sz="quarter" idx="1"/>
          </p:nvPr>
        </p:nvSpPr>
        <p:spPr bwMode="auto">
          <a:xfrm>
            <a:off x="4014788" y="0"/>
            <a:ext cx="307022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902" tIns="49451" rIns="98902" bIns="49451" numCol="1" anchor="t" anchorCtr="0" compatLnSpc="1">
            <a:prstTxWarp prst="textNoShape">
              <a:avLst/>
            </a:prstTxWarp>
          </a:bodyPr>
          <a:lstStyle>
            <a:lvl1pPr algn="r" defTabSz="485775">
              <a:defRPr sz="1300" smtClean="0">
                <a:solidFill>
                  <a:srgbClr val="000000"/>
                </a:solidFill>
              </a:defRPr>
            </a:lvl1pPr>
          </a:lstStyle>
          <a:p>
            <a:pPr>
              <a:defRPr/>
            </a:pPr>
            <a:endParaRPr lang="en-US"/>
          </a:p>
        </p:txBody>
      </p:sp>
      <p:sp>
        <p:nvSpPr>
          <p:cNvPr id="187396" name="Rectangle 4"/>
          <p:cNvSpPr>
            <a:spLocks noGrp="1" noChangeArrowheads="1"/>
          </p:cNvSpPr>
          <p:nvPr>
            <p:ph type="ftr" sz="quarter" idx="2"/>
          </p:nvPr>
        </p:nvSpPr>
        <p:spPr bwMode="auto">
          <a:xfrm>
            <a:off x="0" y="9709150"/>
            <a:ext cx="307022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902" tIns="49451" rIns="98902" bIns="49451" numCol="1" anchor="b" anchorCtr="0" compatLnSpc="1">
            <a:prstTxWarp prst="textNoShape">
              <a:avLst/>
            </a:prstTxWarp>
          </a:bodyPr>
          <a:lstStyle>
            <a:lvl1pPr defTabSz="485775">
              <a:defRPr sz="1300" smtClean="0">
                <a:solidFill>
                  <a:srgbClr val="000000"/>
                </a:solidFill>
              </a:defRPr>
            </a:lvl1pPr>
          </a:lstStyle>
          <a:p>
            <a:pPr>
              <a:defRPr/>
            </a:pPr>
            <a:endParaRPr lang="en-US"/>
          </a:p>
        </p:txBody>
      </p:sp>
      <p:sp>
        <p:nvSpPr>
          <p:cNvPr id="187397" name="Rectangle 5"/>
          <p:cNvSpPr>
            <a:spLocks noGrp="1" noChangeArrowheads="1"/>
          </p:cNvSpPr>
          <p:nvPr>
            <p:ph type="sldNum" sz="quarter" idx="3"/>
          </p:nvPr>
        </p:nvSpPr>
        <p:spPr bwMode="auto">
          <a:xfrm>
            <a:off x="4014788" y="9709150"/>
            <a:ext cx="307022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902" tIns="49451" rIns="98902" bIns="49451" numCol="1" anchor="b" anchorCtr="0" compatLnSpc="1">
            <a:prstTxWarp prst="textNoShape">
              <a:avLst/>
            </a:prstTxWarp>
          </a:bodyPr>
          <a:lstStyle>
            <a:lvl1pPr algn="r" defTabSz="485775">
              <a:defRPr sz="1300" smtClean="0">
                <a:solidFill>
                  <a:srgbClr val="000000"/>
                </a:solidFill>
              </a:defRPr>
            </a:lvl1pPr>
          </a:lstStyle>
          <a:p>
            <a:pPr>
              <a:defRPr/>
            </a:pPr>
            <a:fld id="{9CBFC2FC-AB15-4A86-A090-42EA9D9D8103}" type="slidenum">
              <a:rPr lang="en-US"/>
              <a:pPr>
                <a:defRPr/>
              </a:pPr>
              <a:t>‹#›</a:t>
            </a:fld>
            <a:endParaRPr lang="en-US"/>
          </a:p>
        </p:txBody>
      </p:sp>
    </p:spTree>
    <p:extLst>
      <p:ext uri="{BB962C8B-B14F-4D97-AF65-F5344CB8AC3E}">
        <p14:creationId xmlns:p14="http://schemas.microsoft.com/office/powerpoint/2010/main" val="9315174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AutoShape 1"/>
          <p:cNvSpPr>
            <a:spLocks noChangeArrowheads="1"/>
          </p:cNvSpPr>
          <p:nvPr/>
        </p:nvSpPr>
        <p:spPr bwMode="auto">
          <a:xfrm>
            <a:off x="0" y="0"/>
            <a:ext cx="7086600" cy="10221913"/>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4" name="Rectangle 2"/>
          <p:cNvSpPr>
            <a:spLocks noGrp="1" noChangeArrowheads="1"/>
          </p:cNvSpPr>
          <p:nvPr>
            <p:ph type="hdr"/>
          </p:nvPr>
        </p:nvSpPr>
        <p:spPr bwMode="auto">
          <a:xfrm>
            <a:off x="0" y="0"/>
            <a:ext cx="3068638"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344" tIns="50619" rIns="97344" bIns="50619" numCol="1" anchor="t" anchorCtr="0" compatLnSpc="1">
            <a:prstTxWarp prst="textNoShape">
              <a:avLst/>
            </a:prstTxWarp>
          </a:bodyPr>
          <a:lstStyle>
            <a:lvl1pPr defTabSz="485775" eaLnBrk="1">
              <a:buSzPct val="45000"/>
              <a:buFont typeface="Wingdings" pitchFamily="2" charset="2"/>
              <a:buNone/>
              <a:tabLst>
                <a:tab pos="782638" algn="l"/>
                <a:tab pos="1565275" algn="l"/>
                <a:tab pos="2349500" algn="l"/>
                <a:tab pos="3132138" algn="l"/>
              </a:tabLst>
              <a:defRPr sz="1300" smtClean="0">
                <a:solidFill>
                  <a:srgbClr val="000000"/>
                </a:solidFill>
                <a:latin typeface="Times New Roman" pitchFamily="18" charset="0"/>
              </a:defRPr>
            </a:lvl1pPr>
          </a:lstStyle>
          <a:p>
            <a:pPr>
              <a:defRPr/>
            </a:pPr>
            <a:endParaRPr lang="en-GB"/>
          </a:p>
        </p:txBody>
      </p:sp>
      <p:sp>
        <p:nvSpPr>
          <p:cNvPr id="3075" name="Rectangle 3"/>
          <p:cNvSpPr>
            <a:spLocks noGrp="1" noChangeArrowheads="1"/>
          </p:cNvSpPr>
          <p:nvPr>
            <p:ph type="dt"/>
          </p:nvPr>
        </p:nvSpPr>
        <p:spPr bwMode="auto">
          <a:xfrm>
            <a:off x="4014788" y="0"/>
            <a:ext cx="3068637"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344" tIns="50619" rIns="97344" bIns="50619" numCol="1" anchor="t" anchorCtr="0" compatLnSpc="1">
            <a:prstTxWarp prst="textNoShape">
              <a:avLst/>
            </a:prstTxWarp>
          </a:bodyPr>
          <a:lstStyle>
            <a:lvl1pPr algn="r" defTabSz="485775" eaLnBrk="1">
              <a:buSzPct val="45000"/>
              <a:buFont typeface="Wingdings" pitchFamily="2" charset="2"/>
              <a:buNone/>
              <a:tabLst>
                <a:tab pos="782638" algn="l"/>
                <a:tab pos="1565275" algn="l"/>
                <a:tab pos="2349500" algn="l"/>
                <a:tab pos="3132138" algn="l"/>
              </a:tabLst>
              <a:defRPr sz="1300" smtClean="0">
                <a:solidFill>
                  <a:srgbClr val="000000"/>
                </a:solidFill>
                <a:latin typeface="Times New Roman" pitchFamily="18" charset="0"/>
              </a:defRPr>
            </a:lvl1pPr>
          </a:lstStyle>
          <a:p>
            <a:pPr>
              <a:defRPr/>
            </a:pPr>
            <a:endParaRPr lang="en-GB"/>
          </a:p>
        </p:txBody>
      </p:sp>
      <p:sp>
        <p:nvSpPr>
          <p:cNvPr id="7173" name="Rectangle 4"/>
          <p:cNvSpPr>
            <a:spLocks noGrp="1" noRot="1" noChangeAspect="1" noChangeArrowheads="1"/>
          </p:cNvSpPr>
          <p:nvPr>
            <p:ph type="sldImg"/>
          </p:nvPr>
        </p:nvSpPr>
        <p:spPr bwMode="auto">
          <a:xfrm>
            <a:off x="776288" y="766763"/>
            <a:ext cx="5532437" cy="3830637"/>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p:nvPr>
        </p:nvSpPr>
        <p:spPr bwMode="auto">
          <a:xfrm>
            <a:off x="708025" y="4856163"/>
            <a:ext cx="5668963" cy="459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344" tIns="50619" rIns="97344" bIns="50619" numCol="1" anchor="t" anchorCtr="0" compatLnSpc="1">
            <a:prstTxWarp prst="textNoShape">
              <a:avLst/>
            </a:prstTxWarp>
          </a:bodyPr>
          <a:lstStyle/>
          <a:p>
            <a:pPr lvl="0"/>
            <a:endParaRPr lang="en-US" noProof="0"/>
          </a:p>
        </p:txBody>
      </p:sp>
      <p:sp>
        <p:nvSpPr>
          <p:cNvPr id="3078" name="Rectangle 6"/>
          <p:cNvSpPr>
            <a:spLocks noGrp="1" noChangeArrowheads="1"/>
          </p:cNvSpPr>
          <p:nvPr>
            <p:ph type="ftr"/>
          </p:nvPr>
        </p:nvSpPr>
        <p:spPr bwMode="auto">
          <a:xfrm>
            <a:off x="0" y="9709150"/>
            <a:ext cx="3068638"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344" tIns="50619" rIns="97344" bIns="50619" numCol="1" anchor="b" anchorCtr="0" compatLnSpc="1">
            <a:prstTxWarp prst="textNoShape">
              <a:avLst/>
            </a:prstTxWarp>
          </a:bodyPr>
          <a:lstStyle>
            <a:lvl1pPr defTabSz="485775" eaLnBrk="1">
              <a:buSzPct val="45000"/>
              <a:buFont typeface="Wingdings" pitchFamily="2" charset="2"/>
              <a:buNone/>
              <a:tabLst>
                <a:tab pos="782638" algn="l"/>
                <a:tab pos="1565275" algn="l"/>
                <a:tab pos="2349500" algn="l"/>
                <a:tab pos="3132138" algn="l"/>
              </a:tabLst>
              <a:defRPr sz="1300" smtClean="0">
                <a:solidFill>
                  <a:srgbClr val="000000"/>
                </a:solidFill>
                <a:latin typeface="Times New Roman" pitchFamily="18" charset="0"/>
              </a:defRPr>
            </a:lvl1pPr>
          </a:lstStyle>
          <a:p>
            <a:pPr>
              <a:defRPr/>
            </a:pPr>
            <a:endParaRPr lang="en-GB"/>
          </a:p>
        </p:txBody>
      </p:sp>
      <p:sp>
        <p:nvSpPr>
          <p:cNvPr id="3079" name="Rectangle 7"/>
          <p:cNvSpPr>
            <a:spLocks noGrp="1" noChangeArrowheads="1"/>
          </p:cNvSpPr>
          <p:nvPr>
            <p:ph type="sldNum"/>
          </p:nvPr>
        </p:nvSpPr>
        <p:spPr bwMode="auto">
          <a:xfrm>
            <a:off x="4014788" y="9709150"/>
            <a:ext cx="3068637"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344" tIns="50619" rIns="97344" bIns="50619" numCol="1" anchor="b" anchorCtr="0" compatLnSpc="1">
            <a:prstTxWarp prst="textNoShape">
              <a:avLst/>
            </a:prstTxWarp>
          </a:bodyPr>
          <a:lstStyle>
            <a:lvl1pPr algn="r" defTabSz="485775" eaLnBrk="1">
              <a:buSzPct val="45000"/>
              <a:buFont typeface="Wingdings" pitchFamily="2" charset="2"/>
              <a:buNone/>
              <a:tabLst>
                <a:tab pos="782638" algn="l"/>
                <a:tab pos="1565275" algn="l"/>
                <a:tab pos="2349500" algn="l"/>
                <a:tab pos="3132138" algn="l"/>
              </a:tabLst>
              <a:defRPr sz="1300" smtClean="0">
                <a:solidFill>
                  <a:srgbClr val="000000"/>
                </a:solidFill>
                <a:latin typeface="Times New Roman" pitchFamily="18" charset="0"/>
              </a:defRPr>
            </a:lvl1pPr>
          </a:lstStyle>
          <a:p>
            <a:pPr>
              <a:defRPr/>
            </a:pPr>
            <a:fld id="{705325CD-D4D1-46AB-A07B-76CAD4A15258}" type="slidenum">
              <a:rPr lang="en-GB"/>
              <a:pPr>
                <a:defRPr/>
              </a:pPr>
              <a:t>‹#›</a:t>
            </a:fld>
            <a:endParaRPr lang="en-GB"/>
          </a:p>
        </p:txBody>
      </p:sp>
    </p:spTree>
    <p:extLst>
      <p:ext uri="{BB962C8B-B14F-4D97-AF65-F5344CB8AC3E}">
        <p14:creationId xmlns:p14="http://schemas.microsoft.com/office/powerpoint/2010/main" val="4048329688"/>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p:cNvSpPr>
            <a:spLocks noGrp="1" noChangeArrowheads="1"/>
          </p:cNvSpPr>
          <p:nvPr>
            <p:ph type="sldNum" sz="quarter"/>
          </p:nvPr>
        </p:nvSpPr>
        <p:spPr>
          <a:noFill/>
        </p:spPr>
        <p:txBody>
          <a:bodyPr/>
          <a:lstStyle>
            <a:lvl1pPr defTabSz="485775">
              <a:tabLst>
                <a:tab pos="782638" algn="l"/>
                <a:tab pos="1565275" algn="l"/>
                <a:tab pos="2349500" algn="l"/>
                <a:tab pos="3132138" algn="l"/>
              </a:tabLst>
              <a:defRPr>
                <a:solidFill>
                  <a:schemeClr val="bg1"/>
                </a:solidFill>
                <a:latin typeface="Arial" charset="0"/>
                <a:ea typeface="Arial Unicode MS" pitchFamily="34" charset="-128"/>
                <a:cs typeface="Arial Unicode MS" pitchFamily="34" charset="-128"/>
              </a:defRPr>
            </a:lvl1pPr>
            <a:lvl2pPr marL="742950" indent="-285750" defTabSz="485775">
              <a:tabLst>
                <a:tab pos="782638" algn="l"/>
                <a:tab pos="1565275" algn="l"/>
                <a:tab pos="2349500" algn="l"/>
                <a:tab pos="3132138" algn="l"/>
              </a:tabLst>
              <a:defRPr>
                <a:solidFill>
                  <a:schemeClr val="bg1"/>
                </a:solidFill>
                <a:latin typeface="Arial" charset="0"/>
                <a:ea typeface="Arial Unicode MS" pitchFamily="34" charset="-128"/>
                <a:cs typeface="Arial Unicode MS" pitchFamily="34" charset="-128"/>
              </a:defRPr>
            </a:lvl2pPr>
            <a:lvl3pPr marL="1143000" indent="-228600" defTabSz="485775">
              <a:tabLst>
                <a:tab pos="782638" algn="l"/>
                <a:tab pos="1565275" algn="l"/>
                <a:tab pos="2349500" algn="l"/>
                <a:tab pos="3132138" algn="l"/>
              </a:tabLst>
              <a:defRPr>
                <a:solidFill>
                  <a:schemeClr val="bg1"/>
                </a:solidFill>
                <a:latin typeface="Arial" charset="0"/>
                <a:ea typeface="Arial Unicode MS" pitchFamily="34" charset="-128"/>
                <a:cs typeface="Arial Unicode MS" pitchFamily="34" charset="-128"/>
              </a:defRPr>
            </a:lvl3pPr>
            <a:lvl4pPr marL="1600200" indent="-228600" defTabSz="485775">
              <a:tabLst>
                <a:tab pos="782638" algn="l"/>
                <a:tab pos="1565275" algn="l"/>
                <a:tab pos="2349500" algn="l"/>
                <a:tab pos="3132138" algn="l"/>
              </a:tabLst>
              <a:defRPr>
                <a:solidFill>
                  <a:schemeClr val="bg1"/>
                </a:solidFill>
                <a:latin typeface="Arial" charset="0"/>
                <a:ea typeface="Arial Unicode MS" pitchFamily="34" charset="-128"/>
                <a:cs typeface="Arial Unicode MS" pitchFamily="34" charset="-128"/>
              </a:defRPr>
            </a:lvl4pPr>
            <a:lvl5pPr marL="2057400" indent="-228600" defTabSz="485775">
              <a:tabLst>
                <a:tab pos="782638" algn="l"/>
                <a:tab pos="1565275" algn="l"/>
                <a:tab pos="2349500" algn="l"/>
                <a:tab pos="3132138" algn="l"/>
              </a:tabLst>
              <a:defRPr>
                <a:solidFill>
                  <a:schemeClr val="bg1"/>
                </a:solidFill>
                <a:latin typeface="Arial" charset="0"/>
                <a:ea typeface="Arial Unicode MS" pitchFamily="34" charset="-128"/>
                <a:cs typeface="Arial Unicode MS" pitchFamily="34" charset="-128"/>
              </a:defRPr>
            </a:lvl5pPr>
            <a:lvl6pPr marL="2514600" indent="-228600" defTabSz="485775" eaLnBrk="0" fontAlgn="base" hangingPunct="0">
              <a:spcBef>
                <a:spcPct val="0"/>
              </a:spcBef>
              <a:spcAft>
                <a:spcPct val="0"/>
              </a:spcAft>
              <a:buClr>
                <a:srgbClr val="000000"/>
              </a:buClr>
              <a:buSzPct val="100000"/>
              <a:buFont typeface="Arial" charset="0"/>
              <a:tabLst>
                <a:tab pos="782638" algn="l"/>
                <a:tab pos="1565275" algn="l"/>
                <a:tab pos="2349500" algn="l"/>
                <a:tab pos="3132138" algn="l"/>
              </a:tabLst>
              <a:defRPr>
                <a:solidFill>
                  <a:schemeClr val="bg1"/>
                </a:solidFill>
                <a:latin typeface="Arial" charset="0"/>
                <a:ea typeface="Arial Unicode MS" pitchFamily="34" charset="-128"/>
                <a:cs typeface="Arial Unicode MS" pitchFamily="34" charset="-128"/>
              </a:defRPr>
            </a:lvl6pPr>
            <a:lvl7pPr marL="2971800" indent="-228600" defTabSz="485775" eaLnBrk="0" fontAlgn="base" hangingPunct="0">
              <a:spcBef>
                <a:spcPct val="0"/>
              </a:spcBef>
              <a:spcAft>
                <a:spcPct val="0"/>
              </a:spcAft>
              <a:buClr>
                <a:srgbClr val="000000"/>
              </a:buClr>
              <a:buSzPct val="100000"/>
              <a:buFont typeface="Arial" charset="0"/>
              <a:tabLst>
                <a:tab pos="782638" algn="l"/>
                <a:tab pos="1565275" algn="l"/>
                <a:tab pos="2349500" algn="l"/>
                <a:tab pos="3132138" algn="l"/>
              </a:tabLst>
              <a:defRPr>
                <a:solidFill>
                  <a:schemeClr val="bg1"/>
                </a:solidFill>
                <a:latin typeface="Arial" charset="0"/>
                <a:ea typeface="Arial Unicode MS" pitchFamily="34" charset="-128"/>
                <a:cs typeface="Arial Unicode MS" pitchFamily="34" charset="-128"/>
              </a:defRPr>
            </a:lvl7pPr>
            <a:lvl8pPr marL="3429000" indent="-228600" defTabSz="485775" eaLnBrk="0" fontAlgn="base" hangingPunct="0">
              <a:spcBef>
                <a:spcPct val="0"/>
              </a:spcBef>
              <a:spcAft>
                <a:spcPct val="0"/>
              </a:spcAft>
              <a:buClr>
                <a:srgbClr val="000000"/>
              </a:buClr>
              <a:buSzPct val="100000"/>
              <a:buFont typeface="Arial" charset="0"/>
              <a:tabLst>
                <a:tab pos="782638" algn="l"/>
                <a:tab pos="1565275" algn="l"/>
                <a:tab pos="2349500" algn="l"/>
                <a:tab pos="3132138" algn="l"/>
              </a:tabLst>
              <a:defRPr>
                <a:solidFill>
                  <a:schemeClr val="bg1"/>
                </a:solidFill>
                <a:latin typeface="Arial" charset="0"/>
                <a:ea typeface="Arial Unicode MS" pitchFamily="34" charset="-128"/>
                <a:cs typeface="Arial Unicode MS" pitchFamily="34" charset="-128"/>
              </a:defRPr>
            </a:lvl8pPr>
            <a:lvl9pPr marL="3886200" indent="-228600" defTabSz="485775" eaLnBrk="0" fontAlgn="base" hangingPunct="0">
              <a:spcBef>
                <a:spcPct val="0"/>
              </a:spcBef>
              <a:spcAft>
                <a:spcPct val="0"/>
              </a:spcAft>
              <a:buClr>
                <a:srgbClr val="000000"/>
              </a:buClr>
              <a:buSzPct val="100000"/>
              <a:buFont typeface="Arial" charset="0"/>
              <a:tabLst>
                <a:tab pos="782638" algn="l"/>
                <a:tab pos="1565275" algn="l"/>
                <a:tab pos="2349500" algn="l"/>
                <a:tab pos="3132138" algn="l"/>
              </a:tabLst>
              <a:defRPr>
                <a:solidFill>
                  <a:schemeClr val="bg1"/>
                </a:solidFill>
                <a:latin typeface="Arial" charset="0"/>
                <a:ea typeface="Arial Unicode MS" pitchFamily="34" charset="-128"/>
                <a:cs typeface="Arial Unicode MS" pitchFamily="34" charset="-128"/>
              </a:defRPr>
            </a:lvl9pPr>
          </a:lstStyle>
          <a:p>
            <a:fld id="{4B24E597-641E-4831-92E7-FE32F3EB8DD0}" type="slidenum">
              <a:rPr lang="en-GB">
                <a:solidFill>
                  <a:srgbClr val="000000"/>
                </a:solidFill>
                <a:latin typeface="Times New Roman" pitchFamily="18" charset="0"/>
              </a:rPr>
              <a:pPr/>
              <a:t>1</a:t>
            </a:fld>
            <a:endParaRPr lang="en-GB">
              <a:solidFill>
                <a:srgbClr val="000000"/>
              </a:solidFill>
              <a:latin typeface="Times New Roman" pitchFamily="18" charset="0"/>
            </a:endParaRPr>
          </a:p>
        </p:txBody>
      </p:sp>
      <p:sp>
        <p:nvSpPr>
          <p:cNvPr id="8195" name="Rectangle 1"/>
          <p:cNvSpPr txBox="1">
            <a:spLocks noGrp="1" noRot="1" noChangeAspect="1" noChangeArrowheads="1" noTextEdit="1"/>
          </p:cNvSpPr>
          <p:nvPr>
            <p:ph type="sldImg"/>
          </p:nvPr>
        </p:nvSpPr>
        <p:spPr>
          <a:xfrm>
            <a:off x="774700" y="766763"/>
            <a:ext cx="5537200" cy="3833812"/>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p:cNvSpPr txBox="1">
            <a:spLocks noGrp="1" noChangeArrowheads="1"/>
          </p:cNvSpPr>
          <p:nvPr>
            <p:ph type="body" idx="1"/>
          </p:nvPr>
        </p:nvSpPr>
        <p:spPr>
          <a:xfrm>
            <a:off x="708025" y="4856163"/>
            <a:ext cx="5670550" cy="45989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8902" tIns="49451" rIns="98902" bIns="49451"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rgbClr val="000000"/>
                </a:solidFill>
                <a:effectLst/>
                <a:latin typeface="Times New Roman" pitchFamily="18" charset="0"/>
                <a:ea typeface="+mn-ea"/>
                <a:cs typeface="+mn-cs"/>
              </a:rPr>
              <a:t>The module has a comment which is at the start of the file – this is useful documentation for anyone working with the module. In some cases, the comment at the start of the module can provide extensive documentation on the module such as what it provides, how to use the features in the module and examples that can be used as a reference.</a:t>
            </a:r>
          </a:p>
          <a:p>
            <a:r>
              <a:rPr lang="en-GB" sz="1200" kern="1200" dirty="0">
                <a:solidFill>
                  <a:srgbClr val="000000"/>
                </a:solidFill>
                <a:effectLst/>
                <a:latin typeface="Times New Roman" pitchFamily="18" charset="0"/>
                <a:ea typeface="+mn-ea"/>
                <a:cs typeface="+mn-cs"/>
              </a:rPr>
              <a:t>A variable </a:t>
            </a:r>
            <a:r>
              <a:rPr lang="en-GB" sz="1200" kern="1200" dirty="0" err="1">
                <a:solidFill>
                  <a:srgbClr val="000000"/>
                </a:solidFill>
                <a:effectLst/>
                <a:latin typeface="Times New Roman" pitchFamily="18" charset="0"/>
                <a:ea typeface="+mn-ea"/>
                <a:cs typeface="+mn-cs"/>
              </a:rPr>
              <a:t>default_shape</a:t>
            </a:r>
            <a:r>
              <a:rPr lang="en-GB" sz="1200" kern="1200" dirty="0">
                <a:solidFill>
                  <a:srgbClr val="000000"/>
                </a:solidFill>
                <a:effectLst/>
                <a:latin typeface="Times New Roman" pitchFamily="18" charset="0"/>
                <a:ea typeface="+mn-ea"/>
                <a:cs typeface="+mn-cs"/>
              </a:rPr>
              <a:t> is also initialised when the module is loaded and can also be referenced outside the module in a similar manner to the module’s function and class. These variables can be useful in setting up defaults or predefined data that can be used by developers working with the module.</a:t>
            </a:r>
          </a:p>
          <a:p>
            <a:endParaRPr lang="en-US" dirty="0"/>
          </a:p>
        </p:txBody>
      </p:sp>
      <p:sp>
        <p:nvSpPr>
          <p:cNvPr id="4" name="Slide Number Placeholder 3"/>
          <p:cNvSpPr>
            <a:spLocks noGrp="1"/>
          </p:cNvSpPr>
          <p:nvPr>
            <p:ph type="sldNum"/>
          </p:nvPr>
        </p:nvSpPr>
        <p:spPr/>
        <p:txBody>
          <a:bodyPr/>
          <a:lstStyle/>
          <a:p>
            <a:pPr>
              <a:defRPr/>
            </a:pPr>
            <a:fld id="{705325CD-D4D1-46AB-A07B-76CAD4A15258}" type="slidenum">
              <a:rPr lang="en-GB" smtClean="0"/>
              <a:pPr>
                <a:defRPr/>
              </a:pPr>
              <a:t>4</a:t>
            </a:fld>
            <a:endParaRPr lang="en-GB"/>
          </a:p>
        </p:txBody>
      </p:sp>
    </p:spTree>
    <p:extLst>
      <p:ext uri="{BB962C8B-B14F-4D97-AF65-F5344CB8AC3E}">
        <p14:creationId xmlns:p14="http://schemas.microsoft.com/office/powerpoint/2010/main" val="3983722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Can hide some elements</a:t>
            </a:r>
          </a:p>
          <a:p>
            <a:pPr lvl="2"/>
            <a:r>
              <a:rPr lang="en-US" sz="1800" dirty="0"/>
              <a:t>wildcard import will import everything</a:t>
            </a:r>
          </a:p>
          <a:p>
            <a:pPr lvl="2"/>
            <a:r>
              <a:rPr lang="en-US" sz="1800" dirty="0"/>
              <a:t>unless an element starts with an underbar (_)</a:t>
            </a:r>
          </a:p>
          <a:p>
            <a:pPr lvl="2"/>
            <a:r>
              <a:rPr lang="en-US" sz="1800" dirty="0"/>
              <a:t>now it must be imported explicitly</a:t>
            </a:r>
          </a:p>
          <a:p>
            <a:endParaRPr lang="en-GB" dirty="0"/>
          </a:p>
          <a:p>
            <a:r>
              <a:rPr lang="en-GB" dirty="0">
                <a:solidFill>
                  <a:schemeClr val="tx1"/>
                </a:solidFill>
                <a:latin typeface="Arial" panose="020B0604020202020204" pitchFamily="34" charset="0"/>
                <a:cs typeface="Arial" panose="020B0604020202020204" pitchFamily="34" charset="0"/>
              </a:rPr>
              <a:t>"""This is a test module"""</a:t>
            </a:r>
            <a:br>
              <a:rPr lang="en-GB" dirty="0">
                <a:solidFill>
                  <a:schemeClr val="tx1"/>
                </a:solidFill>
                <a:latin typeface="Arial" panose="020B0604020202020204" pitchFamily="34" charset="0"/>
                <a:cs typeface="Arial" panose="020B0604020202020204" pitchFamily="34" charset="0"/>
              </a:rPr>
            </a:br>
            <a:r>
              <a:rPr lang="en-GB" dirty="0">
                <a:solidFill>
                  <a:schemeClr val="tx1"/>
                </a:solidFill>
                <a:latin typeface="Arial" panose="020B0604020202020204" pitchFamily="34" charset="0"/>
                <a:cs typeface="Arial" panose="020B0604020202020204" pitchFamily="34" charset="0"/>
              </a:rPr>
              <a:t>print('Hello I am the utils module')</a:t>
            </a:r>
          </a:p>
          <a:p>
            <a:br>
              <a:rPr lang="en-GB" dirty="0">
                <a:solidFill>
                  <a:schemeClr val="tx1"/>
                </a:solidFill>
                <a:latin typeface="Arial" panose="020B0604020202020204" pitchFamily="34" charset="0"/>
                <a:cs typeface="Arial" panose="020B0604020202020204" pitchFamily="34" charset="0"/>
              </a:rPr>
            </a:br>
            <a:r>
              <a:rPr lang="en-GB" dirty="0">
                <a:solidFill>
                  <a:schemeClr val="tx1"/>
                </a:solidFill>
                <a:latin typeface="Arial" panose="020B0604020202020204" pitchFamily="34" charset="0"/>
                <a:cs typeface="Arial" panose="020B0604020202020204" pitchFamily="34" charset="0"/>
              </a:rPr>
              <a:t># as before ...</a:t>
            </a:r>
          </a:p>
          <a:p>
            <a:br>
              <a:rPr lang="en-GB" dirty="0">
                <a:solidFill>
                  <a:schemeClr val="tx1"/>
                </a:solidFill>
                <a:latin typeface="Arial" panose="020B0604020202020204" pitchFamily="34" charset="0"/>
                <a:cs typeface="Arial" panose="020B0604020202020204" pitchFamily="34" charset="0"/>
              </a:rPr>
            </a:br>
            <a:r>
              <a:rPr lang="en-GB" b="1" dirty="0">
                <a:solidFill>
                  <a:schemeClr val="tx1"/>
                </a:solidFill>
                <a:latin typeface="Arial" panose="020B0604020202020204" pitchFamily="34" charset="0"/>
                <a:cs typeface="Arial" panose="020B0604020202020204" pitchFamily="34" charset="0"/>
              </a:rPr>
              <a:t>def</a:t>
            </a:r>
            <a:r>
              <a:rPr lang="en-GB" dirty="0">
                <a:solidFill>
                  <a:schemeClr val="tx1"/>
                </a:solidFill>
                <a:latin typeface="Arial" panose="020B0604020202020204" pitchFamily="34" charset="0"/>
                <a:cs typeface="Arial" panose="020B0604020202020204" pitchFamily="34" charset="0"/>
              </a:rPr>
              <a:t> </a:t>
            </a:r>
            <a:r>
              <a:rPr lang="en-GB" b="1" dirty="0">
                <a:solidFill>
                  <a:srgbClr val="0000FF"/>
                </a:solidFill>
                <a:latin typeface="Arial" panose="020B0604020202020204" pitchFamily="34" charset="0"/>
                <a:cs typeface="Arial" panose="020B0604020202020204" pitchFamily="34" charset="0"/>
              </a:rPr>
              <a:t>_</a:t>
            </a:r>
            <a:r>
              <a:rPr lang="en-GB" dirty="0" err="1">
                <a:solidFill>
                  <a:schemeClr val="tx1"/>
                </a:solidFill>
                <a:latin typeface="Arial" panose="020B0604020202020204" pitchFamily="34" charset="0"/>
                <a:cs typeface="Arial" panose="020B0604020202020204" pitchFamily="34" charset="0"/>
              </a:rPr>
              <a:t>special_function</a:t>
            </a:r>
            <a:r>
              <a:rPr lang="en-GB" dirty="0">
                <a:solidFill>
                  <a:schemeClr val="tx1"/>
                </a:solidFill>
                <a:latin typeface="Arial" panose="020B0604020202020204" pitchFamily="34" charset="0"/>
                <a:cs typeface="Arial" panose="020B0604020202020204" pitchFamily="34" charset="0"/>
              </a:rPr>
              <a:t>():</a:t>
            </a:r>
            <a:br>
              <a:rPr lang="en-GB" dirty="0">
                <a:solidFill>
                  <a:schemeClr val="tx1"/>
                </a:solidFill>
                <a:latin typeface="Arial" panose="020B0604020202020204" pitchFamily="34" charset="0"/>
                <a:cs typeface="Arial" panose="020B0604020202020204" pitchFamily="34" charset="0"/>
              </a:rPr>
            </a:br>
            <a:r>
              <a:rPr lang="en-GB" dirty="0">
                <a:solidFill>
                  <a:schemeClr val="tx1"/>
                </a:solidFill>
                <a:latin typeface="Arial" panose="020B0604020202020204" pitchFamily="34" charset="0"/>
                <a:cs typeface="Arial" panose="020B0604020202020204" pitchFamily="34" charset="0"/>
              </a:rPr>
              <a:t>    print('</a:t>
            </a:r>
            <a:r>
              <a:rPr lang="en-GB" b="1" dirty="0">
                <a:solidFill>
                  <a:schemeClr val="tx1"/>
                </a:solidFill>
                <a:latin typeface="Arial" panose="020B0604020202020204" pitchFamily="34" charset="0"/>
                <a:cs typeface="Arial" panose="020B0604020202020204" pitchFamily="34" charset="0"/>
              </a:rPr>
              <a:t>Special function</a:t>
            </a:r>
            <a:r>
              <a:rPr lang="en-GB" dirty="0">
                <a:solidFill>
                  <a:schemeClr val="tx1"/>
                </a:solidFill>
                <a:latin typeface="Arial" panose="020B0604020202020204" pitchFamily="34" charset="0"/>
                <a:cs typeface="Arial" panose="020B0604020202020204" pitchFamily="34" charset="0"/>
              </a:rPr>
              <a:t>’)</a:t>
            </a:r>
          </a:p>
          <a:p>
            <a:endParaRPr lang="en-GB" dirty="0"/>
          </a:p>
          <a:p>
            <a:endParaRPr lang="en-GB" dirty="0"/>
          </a:p>
          <a:p>
            <a:r>
              <a:rPr lang="en-GB" sz="1200" b="1" dirty="0">
                <a:solidFill>
                  <a:schemeClr val="tx1"/>
                </a:solidFill>
                <a:latin typeface="Arial" panose="020B0604020202020204" pitchFamily="34" charset="0"/>
                <a:cs typeface="Arial" panose="020B0604020202020204" pitchFamily="34" charset="0"/>
              </a:rPr>
              <a:t>from</a:t>
            </a:r>
            <a:r>
              <a:rPr lang="en-GB" sz="1200" dirty="0">
                <a:solidFill>
                  <a:schemeClr val="tx1"/>
                </a:solidFill>
                <a:latin typeface="Arial" panose="020B0604020202020204" pitchFamily="34" charset="0"/>
                <a:cs typeface="Arial" panose="020B0604020202020204" pitchFamily="34" charset="0"/>
              </a:rPr>
              <a:t> utils </a:t>
            </a:r>
            <a:r>
              <a:rPr lang="en-GB" sz="1200" b="1" dirty="0">
                <a:solidFill>
                  <a:schemeClr val="tx1"/>
                </a:solidFill>
                <a:latin typeface="Arial" panose="020B0604020202020204" pitchFamily="34" charset="0"/>
                <a:cs typeface="Arial" panose="020B0604020202020204" pitchFamily="34" charset="0"/>
              </a:rPr>
              <a:t>import</a:t>
            </a:r>
            <a:r>
              <a:rPr lang="en-GB" sz="1200" dirty="0">
                <a:solidFill>
                  <a:schemeClr val="tx1"/>
                </a:solidFill>
                <a:latin typeface="Arial" panose="020B0604020202020204" pitchFamily="34" charset="0"/>
                <a:cs typeface="Arial" panose="020B0604020202020204" pitchFamily="34" charset="0"/>
              </a:rPr>
              <a:t> </a:t>
            </a:r>
            <a:r>
              <a:rPr lang="en-GB" sz="1200" b="1" dirty="0">
                <a:solidFill>
                  <a:srgbClr val="0000FF"/>
                </a:solidFill>
                <a:latin typeface="Arial" panose="020B0604020202020204" pitchFamily="34" charset="0"/>
                <a:cs typeface="Arial" panose="020B0604020202020204" pitchFamily="34" charset="0"/>
              </a:rPr>
              <a:t>_</a:t>
            </a:r>
            <a:r>
              <a:rPr lang="en-GB" sz="1200" b="1" dirty="0" err="1">
                <a:solidFill>
                  <a:srgbClr val="0000FF"/>
                </a:solidFill>
                <a:latin typeface="Arial" panose="020B0604020202020204" pitchFamily="34" charset="0"/>
                <a:cs typeface="Arial" panose="020B0604020202020204" pitchFamily="34" charset="0"/>
              </a:rPr>
              <a:t>special_function</a:t>
            </a:r>
            <a:endParaRPr lang="en-GB" sz="1200" b="1" dirty="0">
              <a:solidFill>
                <a:srgbClr val="0000FF"/>
              </a:solidFill>
              <a:latin typeface="Arial" panose="020B0604020202020204" pitchFamily="34" charset="0"/>
              <a:cs typeface="Arial" panose="020B0604020202020204" pitchFamily="34" charset="0"/>
            </a:endParaRPr>
          </a:p>
          <a:p>
            <a:br>
              <a:rPr lang="en-GB" sz="1200" dirty="0">
                <a:solidFill>
                  <a:schemeClr val="tx1"/>
                </a:solidFill>
                <a:latin typeface="Arial" panose="020B0604020202020204" pitchFamily="34" charset="0"/>
                <a:cs typeface="Arial" panose="020B0604020202020204" pitchFamily="34" charset="0"/>
              </a:rPr>
            </a:br>
            <a:r>
              <a:rPr lang="en-GB" sz="1200" dirty="0">
                <a:solidFill>
                  <a:srgbClr val="0000FF"/>
                </a:solidFill>
                <a:latin typeface="Arial" panose="020B0604020202020204" pitchFamily="34" charset="0"/>
                <a:cs typeface="Arial" panose="020B0604020202020204" pitchFamily="34" charset="0"/>
              </a:rPr>
              <a:t>_</a:t>
            </a:r>
            <a:r>
              <a:rPr lang="en-GB" sz="1200" dirty="0" err="1">
                <a:solidFill>
                  <a:srgbClr val="0000FF"/>
                </a:solidFill>
                <a:latin typeface="Arial" panose="020B0604020202020204" pitchFamily="34" charset="0"/>
                <a:cs typeface="Arial" panose="020B0604020202020204" pitchFamily="34" charset="0"/>
              </a:rPr>
              <a:t>special_function</a:t>
            </a:r>
            <a:r>
              <a:rPr lang="en-GB" sz="1200" dirty="0">
                <a:solidFill>
                  <a:srgbClr val="0000FF"/>
                </a:solidFill>
                <a:latin typeface="Arial" panose="020B0604020202020204" pitchFamily="34" charset="0"/>
                <a:cs typeface="Arial" panose="020B0604020202020204" pitchFamily="34" charset="0"/>
              </a:rPr>
              <a:t>()</a:t>
            </a:r>
          </a:p>
          <a:p>
            <a:endParaRPr lang="en-GB" dirty="0"/>
          </a:p>
          <a:p>
            <a:endParaRPr lang="en-GB" dirty="0"/>
          </a:p>
        </p:txBody>
      </p:sp>
      <p:sp>
        <p:nvSpPr>
          <p:cNvPr id="4" name="Slide Number Placeholder 3"/>
          <p:cNvSpPr>
            <a:spLocks noGrp="1"/>
          </p:cNvSpPr>
          <p:nvPr>
            <p:ph type="sldNum"/>
          </p:nvPr>
        </p:nvSpPr>
        <p:spPr/>
        <p:txBody>
          <a:bodyPr/>
          <a:lstStyle/>
          <a:p>
            <a:pPr>
              <a:defRPr/>
            </a:pPr>
            <a:fld id="{705325CD-D4D1-46AB-A07B-76CAD4A15258}" type="slidenum">
              <a:rPr lang="en-GB" smtClean="0"/>
              <a:pPr>
                <a:defRPr/>
              </a:pPr>
              <a:t>6</a:t>
            </a:fld>
            <a:endParaRPr lang="en-GB"/>
          </a:p>
        </p:txBody>
      </p:sp>
    </p:spTree>
    <p:extLst>
      <p:ext uri="{BB962C8B-B14F-4D97-AF65-F5344CB8AC3E}">
        <p14:creationId xmlns:p14="http://schemas.microsoft.com/office/powerpoint/2010/main" val="2878336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3"/>
          <p:cNvSpPr>
            <a:spLocks noGrp="1" noChangeArrowheads="1"/>
          </p:cNvSpPr>
          <p:nvPr>
            <p:ph type="dt" idx="10"/>
          </p:nvPr>
        </p:nvSpPr>
        <p:spPr>
          <a:ln/>
        </p:spPr>
        <p:txBody>
          <a:bodyPr/>
          <a:lstStyle>
            <a:lvl1pPr>
              <a:defRPr/>
            </a:lvl1pPr>
          </a:lstStyle>
          <a:p>
            <a:pPr>
              <a:defRPr/>
            </a:pPr>
            <a:r>
              <a:rPr lang="en-GB"/>
              <a:t>17/07/23</a:t>
            </a:r>
          </a:p>
        </p:txBody>
      </p:sp>
      <p:sp>
        <p:nvSpPr>
          <p:cNvPr id="5" name="Rectangle 4"/>
          <p:cNvSpPr>
            <a:spLocks noGrp="1" noChangeArrowheads="1"/>
          </p:cNvSpPr>
          <p:nvPr>
            <p:ph type="ftr" idx="11"/>
          </p:nvPr>
        </p:nvSpPr>
        <p:spPr>
          <a:ln/>
        </p:spPr>
        <p:txBody>
          <a:bodyPr/>
          <a:lstStyle>
            <a:lvl1pPr>
              <a:defRPr/>
            </a:lvl1pPr>
          </a:lstStyle>
          <a:p>
            <a:pPr>
              <a:defRPr/>
            </a:pPr>
            <a:r>
              <a:rPr lang="en-GB"/>
              <a:t>CSV Module</a:t>
            </a:r>
          </a:p>
        </p:txBody>
      </p:sp>
      <p:sp>
        <p:nvSpPr>
          <p:cNvPr id="6" name="Rectangle 5"/>
          <p:cNvSpPr>
            <a:spLocks noGrp="1" noChangeArrowheads="1"/>
          </p:cNvSpPr>
          <p:nvPr>
            <p:ph type="sldNum" idx="12"/>
          </p:nvPr>
        </p:nvSpPr>
        <p:spPr>
          <a:ln/>
        </p:spPr>
        <p:txBody>
          <a:bodyPr/>
          <a:lstStyle>
            <a:lvl1pPr>
              <a:defRPr/>
            </a:lvl1pPr>
          </a:lstStyle>
          <a:p>
            <a:pPr>
              <a:defRPr/>
            </a:pPr>
            <a:fld id="{32DAA5FB-1A88-4438-BFBB-9BBB90E53102}" type="slidenum">
              <a:rPr lang="en-GB"/>
              <a:pPr>
                <a:defRPr/>
              </a:pPr>
              <a:t>‹#›</a:t>
            </a:fld>
            <a:endParaRPr lang="en-GB"/>
          </a:p>
        </p:txBody>
      </p:sp>
    </p:spTree>
    <p:extLst>
      <p:ext uri="{BB962C8B-B14F-4D97-AF65-F5344CB8AC3E}">
        <p14:creationId xmlns:p14="http://schemas.microsoft.com/office/powerpoint/2010/main" val="225298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3"/>
          <p:cNvSpPr>
            <a:spLocks noGrp="1" noChangeArrowheads="1"/>
          </p:cNvSpPr>
          <p:nvPr>
            <p:ph type="dt" idx="10"/>
          </p:nvPr>
        </p:nvSpPr>
        <p:spPr>
          <a:ln/>
        </p:spPr>
        <p:txBody>
          <a:bodyPr/>
          <a:lstStyle>
            <a:lvl1pPr>
              <a:defRPr/>
            </a:lvl1pPr>
          </a:lstStyle>
          <a:p>
            <a:pPr>
              <a:defRPr/>
            </a:pPr>
            <a:r>
              <a:rPr lang="en-GB"/>
              <a:t>17/07/23</a:t>
            </a:r>
          </a:p>
        </p:txBody>
      </p:sp>
      <p:sp>
        <p:nvSpPr>
          <p:cNvPr id="5" name="Rectangle 4"/>
          <p:cNvSpPr>
            <a:spLocks noGrp="1" noChangeArrowheads="1"/>
          </p:cNvSpPr>
          <p:nvPr>
            <p:ph type="ftr" idx="11"/>
          </p:nvPr>
        </p:nvSpPr>
        <p:spPr>
          <a:ln/>
        </p:spPr>
        <p:txBody>
          <a:bodyPr/>
          <a:lstStyle>
            <a:lvl1pPr>
              <a:defRPr/>
            </a:lvl1pPr>
          </a:lstStyle>
          <a:p>
            <a:pPr>
              <a:defRPr/>
            </a:pPr>
            <a:r>
              <a:rPr lang="en-GB"/>
              <a:t>CSV Module</a:t>
            </a:r>
          </a:p>
        </p:txBody>
      </p:sp>
      <p:sp>
        <p:nvSpPr>
          <p:cNvPr id="6" name="Rectangle 5"/>
          <p:cNvSpPr>
            <a:spLocks noGrp="1" noChangeArrowheads="1"/>
          </p:cNvSpPr>
          <p:nvPr>
            <p:ph type="sldNum" idx="12"/>
          </p:nvPr>
        </p:nvSpPr>
        <p:spPr>
          <a:ln/>
        </p:spPr>
        <p:txBody>
          <a:bodyPr/>
          <a:lstStyle>
            <a:lvl1pPr>
              <a:defRPr/>
            </a:lvl1pPr>
          </a:lstStyle>
          <a:p>
            <a:pPr>
              <a:defRPr/>
            </a:pPr>
            <a:fld id="{C415734D-DD4C-4AFE-A48C-C042F044E4BA}" type="slidenum">
              <a:rPr lang="en-GB"/>
              <a:pPr>
                <a:defRPr/>
              </a:pPr>
              <a:t>‹#›</a:t>
            </a:fld>
            <a:endParaRPr lang="en-GB"/>
          </a:p>
        </p:txBody>
      </p:sp>
    </p:spTree>
    <p:extLst>
      <p:ext uri="{BB962C8B-B14F-4D97-AF65-F5344CB8AC3E}">
        <p14:creationId xmlns:p14="http://schemas.microsoft.com/office/powerpoint/2010/main" val="701612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7814"/>
            <a:ext cx="2227131"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95300" y="277814"/>
            <a:ext cx="65214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3"/>
          <p:cNvSpPr>
            <a:spLocks noGrp="1" noChangeArrowheads="1"/>
          </p:cNvSpPr>
          <p:nvPr>
            <p:ph type="dt" idx="10"/>
          </p:nvPr>
        </p:nvSpPr>
        <p:spPr>
          <a:ln/>
        </p:spPr>
        <p:txBody>
          <a:bodyPr/>
          <a:lstStyle>
            <a:lvl1pPr>
              <a:defRPr/>
            </a:lvl1pPr>
          </a:lstStyle>
          <a:p>
            <a:pPr>
              <a:defRPr/>
            </a:pPr>
            <a:r>
              <a:rPr lang="en-GB"/>
              <a:t>17/07/23</a:t>
            </a:r>
          </a:p>
        </p:txBody>
      </p:sp>
      <p:sp>
        <p:nvSpPr>
          <p:cNvPr id="5" name="Rectangle 4"/>
          <p:cNvSpPr>
            <a:spLocks noGrp="1" noChangeArrowheads="1"/>
          </p:cNvSpPr>
          <p:nvPr>
            <p:ph type="ftr" idx="11"/>
          </p:nvPr>
        </p:nvSpPr>
        <p:spPr>
          <a:ln/>
        </p:spPr>
        <p:txBody>
          <a:bodyPr/>
          <a:lstStyle>
            <a:lvl1pPr>
              <a:defRPr/>
            </a:lvl1pPr>
          </a:lstStyle>
          <a:p>
            <a:pPr>
              <a:defRPr/>
            </a:pPr>
            <a:r>
              <a:rPr lang="en-GB"/>
              <a:t>CSV Module</a:t>
            </a:r>
          </a:p>
        </p:txBody>
      </p:sp>
      <p:sp>
        <p:nvSpPr>
          <p:cNvPr id="6" name="Rectangle 5"/>
          <p:cNvSpPr>
            <a:spLocks noGrp="1" noChangeArrowheads="1"/>
          </p:cNvSpPr>
          <p:nvPr>
            <p:ph type="sldNum" idx="12"/>
          </p:nvPr>
        </p:nvSpPr>
        <p:spPr>
          <a:ln/>
        </p:spPr>
        <p:txBody>
          <a:bodyPr/>
          <a:lstStyle>
            <a:lvl1pPr>
              <a:defRPr/>
            </a:lvl1pPr>
          </a:lstStyle>
          <a:p>
            <a:pPr>
              <a:defRPr/>
            </a:pPr>
            <a:fld id="{6308A648-AA13-472B-B8F8-A061FAD94862}" type="slidenum">
              <a:rPr lang="en-GB"/>
              <a:pPr>
                <a:defRPr/>
              </a:pPr>
              <a:t>‹#›</a:t>
            </a:fld>
            <a:endParaRPr lang="en-GB"/>
          </a:p>
        </p:txBody>
      </p:sp>
    </p:spTree>
    <p:extLst>
      <p:ext uri="{BB962C8B-B14F-4D97-AF65-F5344CB8AC3E}">
        <p14:creationId xmlns:p14="http://schemas.microsoft.com/office/powerpoint/2010/main" val="3654577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2"/>
          <p:cNvSpPr>
            <a:spLocks noGrp="1" noChangeArrowheads="1"/>
          </p:cNvSpPr>
          <p:nvPr>
            <p:ph type="dt" idx="10"/>
          </p:nvPr>
        </p:nvSpPr>
        <p:spPr>
          <a:ln/>
        </p:spPr>
        <p:txBody>
          <a:bodyPr/>
          <a:lstStyle>
            <a:lvl1pPr>
              <a:defRPr/>
            </a:lvl1pPr>
          </a:lstStyle>
          <a:p>
            <a:pPr>
              <a:defRPr/>
            </a:pPr>
            <a:r>
              <a:rPr lang="en-GB"/>
              <a:t>17/07/23</a:t>
            </a:r>
          </a:p>
        </p:txBody>
      </p:sp>
      <p:sp>
        <p:nvSpPr>
          <p:cNvPr id="5" name="Rectangle 3"/>
          <p:cNvSpPr>
            <a:spLocks noGrp="1" noChangeArrowheads="1"/>
          </p:cNvSpPr>
          <p:nvPr>
            <p:ph type="ftr" idx="11"/>
          </p:nvPr>
        </p:nvSpPr>
        <p:spPr>
          <a:ln/>
        </p:spPr>
        <p:txBody>
          <a:bodyPr/>
          <a:lstStyle>
            <a:lvl1pPr>
              <a:defRPr/>
            </a:lvl1pPr>
          </a:lstStyle>
          <a:p>
            <a:pPr>
              <a:defRPr/>
            </a:pPr>
            <a:r>
              <a:rPr lang="en-GB"/>
              <a:t>CSV Module</a:t>
            </a:r>
          </a:p>
        </p:txBody>
      </p:sp>
      <p:sp>
        <p:nvSpPr>
          <p:cNvPr id="6" name="Rectangle 4"/>
          <p:cNvSpPr>
            <a:spLocks noGrp="1" noChangeArrowheads="1"/>
          </p:cNvSpPr>
          <p:nvPr>
            <p:ph type="sldNum" idx="12"/>
          </p:nvPr>
        </p:nvSpPr>
        <p:spPr>
          <a:ln/>
        </p:spPr>
        <p:txBody>
          <a:bodyPr/>
          <a:lstStyle>
            <a:lvl1pPr>
              <a:defRPr/>
            </a:lvl1pPr>
          </a:lstStyle>
          <a:p>
            <a:pPr>
              <a:defRPr/>
            </a:pPr>
            <a:fld id="{C9331D7C-3F02-481D-A2CB-CE756043E4B9}" type="slidenum">
              <a:rPr lang="en-GB"/>
              <a:pPr>
                <a:defRPr/>
              </a:pPr>
              <a:t>‹#›</a:t>
            </a:fld>
            <a:endParaRPr lang="en-GB"/>
          </a:p>
        </p:txBody>
      </p:sp>
    </p:spTree>
    <p:extLst>
      <p:ext uri="{BB962C8B-B14F-4D97-AF65-F5344CB8AC3E}">
        <p14:creationId xmlns:p14="http://schemas.microsoft.com/office/powerpoint/2010/main" val="1199297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2"/>
          <p:cNvSpPr>
            <a:spLocks noGrp="1" noChangeArrowheads="1"/>
          </p:cNvSpPr>
          <p:nvPr>
            <p:ph type="dt" idx="10"/>
          </p:nvPr>
        </p:nvSpPr>
        <p:spPr>
          <a:ln/>
        </p:spPr>
        <p:txBody>
          <a:bodyPr/>
          <a:lstStyle>
            <a:lvl1pPr>
              <a:defRPr/>
            </a:lvl1pPr>
          </a:lstStyle>
          <a:p>
            <a:pPr>
              <a:defRPr/>
            </a:pPr>
            <a:r>
              <a:rPr lang="en-GB"/>
              <a:t>17/07/23</a:t>
            </a:r>
          </a:p>
        </p:txBody>
      </p:sp>
      <p:sp>
        <p:nvSpPr>
          <p:cNvPr id="5" name="Rectangle 3"/>
          <p:cNvSpPr>
            <a:spLocks noGrp="1" noChangeArrowheads="1"/>
          </p:cNvSpPr>
          <p:nvPr>
            <p:ph type="ftr" idx="11"/>
          </p:nvPr>
        </p:nvSpPr>
        <p:spPr>
          <a:ln/>
        </p:spPr>
        <p:txBody>
          <a:bodyPr/>
          <a:lstStyle>
            <a:lvl1pPr>
              <a:defRPr/>
            </a:lvl1pPr>
          </a:lstStyle>
          <a:p>
            <a:pPr>
              <a:defRPr/>
            </a:pPr>
            <a:r>
              <a:rPr lang="en-GB"/>
              <a:t>CSV Module</a:t>
            </a:r>
          </a:p>
        </p:txBody>
      </p:sp>
      <p:sp>
        <p:nvSpPr>
          <p:cNvPr id="6" name="Rectangle 4"/>
          <p:cNvSpPr>
            <a:spLocks noGrp="1" noChangeArrowheads="1"/>
          </p:cNvSpPr>
          <p:nvPr>
            <p:ph type="sldNum" idx="12"/>
          </p:nvPr>
        </p:nvSpPr>
        <p:spPr>
          <a:ln/>
        </p:spPr>
        <p:txBody>
          <a:bodyPr/>
          <a:lstStyle>
            <a:lvl1pPr>
              <a:defRPr/>
            </a:lvl1pPr>
          </a:lstStyle>
          <a:p>
            <a:pPr>
              <a:defRPr/>
            </a:pPr>
            <a:fld id="{42C999C5-CA01-4C37-9A77-0BC9D4DCC8E0}" type="slidenum">
              <a:rPr lang="en-GB"/>
              <a:pPr>
                <a:defRPr/>
              </a:pPr>
              <a:t>‹#›</a:t>
            </a:fld>
            <a:endParaRPr lang="en-GB"/>
          </a:p>
        </p:txBody>
      </p:sp>
    </p:spTree>
    <p:extLst>
      <p:ext uri="{BB962C8B-B14F-4D97-AF65-F5344CB8AC3E}">
        <p14:creationId xmlns:p14="http://schemas.microsoft.com/office/powerpoint/2010/main" val="13977304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dt" idx="10"/>
          </p:nvPr>
        </p:nvSpPr>
        <p:spPr>
          <a:ln/>
        </p:spPr>
        <p:txBody>
          <a:bodyPr/>
          <a:lstStyle>
            <a:lvl1pPr>
              <a:defRPr/>
            </a:lvl1pPr>
          </a:lstStyle>
          <a:p>
            <a:pPr>
              <a:defRPr/>
            </a:pPr>
            <a:r>
              <a:rPr lang="en-GB"/>
              <a:t>17/07/23</a:t>
            </a:r>
          </a:p>
        </p:txBody>
      </p:sp>
      <p:sp>
        <p:nvSpPr>
          <p:cNvPr id="5" name="Rectangle 3"/>
          <p:cNvSpPr>
            <a:spLocks noGrp="1" noChangeArrowheads="1"/>
          </p:cNvSpPr>
          <p:nvPr>
            <p:ph type="ftr" idx="11"/>
          </p:nvPr>
        </p:nvSpPr>
        <p:spPr>
          <a:ln/>
        </p:spPr>
        <p:txBody>
          <a:bodyPr/>
          <a:lstStyle>
            <a:lvl1pPr>
              <a:defRPr/>
            </a:lvl1pPr>
          </a:lstStyle>
          <a:p>
            <a:pPr>
              <a:defRPr/>
            </a:pPr>
            <a:r>
              <a:rPr lang="en-GB"/>
              <a:t>CSV Module</a:t>
            </a:r>
          </a:p>
        </p:txBody>
      </p:sp>
      <p:sp>
        <p:nvSpPr>
          <p:cNvPr id="6" name="Rectangle 4"/>
          <p:cNvSpPr>
            <a:spLocks noGrp="1" noChangeArrowheads="1"/>
          </p:cNvSpPr>
          <p:nvPr>
            <p:ph type="sldNum" idx="12"/>
          </p:nvPr>
        </p:nvSpPr>
        <p:spPr>
          <a:ln/>
        </p:spPr>
        <p:txBody>
          <a:bodyPr/>
          <a:lstStyle>
            <a:lvl1pPr>
              <a:defRPr/>
            </a:lvl1pPr>
          </a:lstStyle>
          <a:p>
            <a:pPr>
              <a:defRPr/>
            </a:pPr>
            <a:fld id="{C3EECA9A-3BFE-4494-AE79-033AB3181B42}" type="slidenum">
              <a:rPr lang="en-GB"/>
              <a:pPr>
                <a:defRPr/>
              </a:pPr>
              <a:t>‹#›</a:t>
            </a:fld>
            <a:endParaRPr lang="en-GB"/>
          </a:p>
        </p:txBody>
      </p:sp>
    </p:spTree>
    <p:extLst>
      <p:ext uri="{BB962C8B-B14F-4D97-AF65-F5344CB8AC3E}">
        <p14:creationId xmlns:p14="http://schemas.microsoft.com/office/powerpoint/2010/main" val="938933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95300" y="1604964"/>
            <a:ext cx="4373431"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033831" y="1604964"/>
            <a:ext cx="437515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2"/>
          <p:cNvSpPr>
            <a:spLocks noGrp="1" noChangeArrowheads="1"/>
          </p:cNvSpPr>
          <p:nvPr>
            <p:ph type="dt" idx="10"/>
          </p:nvPr>
        </p:nvSpPr>
        <p:spPr>
          <a:ln/>
        </p:spPr>
        <p:txBody>
          <a:bodyPr/>
          <a:lstStyle>
            <a:lvl1pPr>
              <a:defRPr/>
            </a:lvl1pPr>
          </a:lstStyle>
          <a:p>
            <a:pPr>
              <a:defRPr/>
            </a:pPr>
            <a:r>
              <a:rPr lang="en-GB"/>
              <a:t>17/07/23</a:t>
            </a:r>
          </a:p>
        </p:txBody>
      </p:sp>
      <p:sp>
        <p:nvSpPr>
          <p:cNvPr id="6" name="Rectangle 3"/>
          <p:cNvSpPr>
            <a:spLocks noGrp="1" noChangeArrowheads="1"/>
          </p:cNvSpPr>
          <p:nvPr>
            <p:ph type="ftr" idx="11"/>
          </p:nvPr>
        </p:nvSpPr>
        <p:spPr>
          <a:ln/>
        </p:spPr>
        <p:txBody>
          <a:bodyPr/>
          <a:lstStyle>
            <a:lvl1pPr>
              <a:defRPr/>
            </a:lvl1pPr>
          </a:lstStyle>
          <a:p>
            <a:pPr>
              <a:defRPr/>
            </a:pPr>
            <a:r>
              <a:rPr lang="en-GB"/>
              <a:t>CSV Module</a:t>
            </a:r>
          </a:p>
        </p:txBody>
      </p:sp>
      <p:sp>
        <p:nvSpPr>
          <p:cNvPr id="7" name="Rectangle 4"/>
          <p:cNvSpPr>
            <a:spLocks noGrp="1" noChangeArrowheads="1"/>
          </p:cNvSpPr>
          <p:nvPr>
            <p:ph type="sldNum" idx="12"/>
          </p:nvPr>
        </p:nvSpPr>
        <p:spPr>
          <a:ln/>
        </p:spPr>
        <p:txBody>
          <a:bodyPr/>
          <a:lstStyle>
            <a:lvl1pPr>
              <a:defRPr/>
            </a:lvl1pPr>
          </a:lstStyle>
          <a:p>
            <a:pPr>
              <a:defRPr/>
            </a:pPr>
            <a:fld id="{78055E91-4FFC-497B-9460-CB8D1F1E6E67}" type="slidenum">
              <a:rPr lang="en-GB"/>
              <a:pPr>
                <a:defRPr/>
              </a:pPr>
              <a:t>‹#›</a:t>
            </a:fld>
            <a:endParaRPr lang="en-GB"/>
          </a:p>
        </p:txBody>
      </p:sp>
    </p:spTree>
    <p:extLst>
      <p:ext uri="{BB962C8B-B14F-4D97-AF65-F5344CB8AC3E}">
        <p14:creationId xmlns:p14="http://schemas.microsoft.com/office/powerpoint/2010/main" val="18257262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2"/>
          <p:cNvSpPr>
            <a:spLocks noGrp="1" noChangeArrowheads="1"/>
          </p:cNvSpPr>
          <p:nvPr>
            <p:ph type="dt" idx="10"/>
          </p:nvPr>
        </p:nvSpPr>
        <p:spPr>
          <a:ln/>
        </p:spPr>
        <p:txBody>
          <a:bodyPr/>
          <a:lstStyle>
            <a:lvl1pPr>
              <a:defRPr/>
            </a:lvl1pPr>
          </a:lstStyle>
          <a:p>
            <a:pPr>
              <a:defRPr/>
            </a:pPr>
            <a:r>
              <a:rPr lang="en-GB"/>
              <a:t>17/07/23</a:t>
            </a:r>
          </a:p>
        </p:txBody>
      </p:sp>
      <p:sp>
        <p:nvSpPr>
          <p:cNvPr id="8" name="Rectangle 3"/>
          <p:cNvSpPr>
            <a:spLocks noGrp="1" noChangeArrowheads="1"/>
          </p:cNvSpPr>
          <p:nvPr>
            <p:ph type="ftr" idx="11"/>
          </p:nvPr>
        </p:nvSpPr>
        <p:spPr>
          <a:ln/>
        </p:spPr>
        <p:txBody>
          <a:bodyPr/>
          <a:lstStyle>
            <a:lvl1pPr>
              <a:defRPr/>
            </a:lvl1pPr>
          </a:lstStyle>
          <a:p>
            <a:pPr>
              <a:defRPr/>
            </a:pPr>
            <a:r>
              <a:rPr lang="en-GB"/>
              <a:t>CSV Module</a:t>
            </a:r>
          </a:p>
        </p:txBody>
      </p:sp>
      <p:sp>
        <p:nvSpPr>
          <p:cNvPr id="9" name="Rectangle 4"/>
          <p:cNvSpPr>
            <a:spLocks noGrp="1" noChangeArrowheads="1"/>
          </p:cNvSpPr>
          <p:nvPr>
            <p:ph type="sldNum" idx="12"/>
          </p:nvPr>
        </p:nvSpPr>
        <p:spPr>
          <a:ln/>
        </p:spPr>
        <p:txBody>
          <a:bodyPr/>
          <a:lstStyle>
            <a:lvl1pPr>
              <a:defRPr/>
            </a:lvl1pPr>
          </a:lstStyle>
          <a:p>
            <a:pPr>
              <a:defRPr/>
            </a:pPr>
            <a:fld id="{59E5E714-687B-490B-BC5F-848B0211A5D9}" type="slidenum">
              <a:rPr lang="en-GB"/>
              <a:pPr>
                <a:defRPr/>
              </a:pPr>
              <a:t>‹#›</a:t>
            </a:fld>
            <a:endParaRPr lang="en-GB"/>
          </a:p>
        </p:txBody>
      </p:sp>
    </p:spTree>
    <p:extLst>
      <p:ext uri="{BB962C8B-B14F-4D97-AF65-F5344CB8AC3E}">
        <p14:creationId xmlns:p14="http://schemas.microsoft.com/office/powerpoint/2010/main" val="29894620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2"/>
          <p:cNvSpPr>
            <a:spLocks noGrp="1" noChangeArrowheads="1"/>
          </p:cNvSpPr>
          <p:nvPr>
            <p:ph type="dt" idx="10"/>
          </p:nvPr>
        </p:nvSpPr>
        <p:spPr>
          <a:ln/>
        </p:spPr>
        <p:txBody>
          <a:bodyPr/>
          <a:lstStyle>
            <a:lvl1pPr>
              <a:defRPr/>
            </a:lvl1pPr>
          </a:lstStyle>
          <a:p>
            <a:pPr>
              <a:defRPr/>
            </a:pPr>
            <a:r>
              <a:rPr lang="en-GB"/>
              <a:t>17/07/23</a:t>
            </a:r>
          </a:p>
        </p:txBody>
      </p:sp>
      <p:sp>
        <p:nvSpPr>
          <p:cNvPr id="4" name="Rectangle 3"/>
          <p:cNvSpPr>
            <a:spLocks noGrp="1" noChangeArrowheads="1"/>
          </p:cNvSpPr>
          <p:nvPr>
            <p:ph type="ftr" idx="11"/>
          </p:nvPr>
        </p:nvSpPr>
        <p:spPr>
          <a:ln/>
        </p:spPr>
        <p:txBody>
          <a:bodyPr/>
          <a:lstStyle>
            <a:lvl1pPr>
              <a:defRPr/>
            </a:lvl1pPr>
          </a:lstStyle>
          <a:p>
            <a:pPr>
              <a:defRPr/>
            </a:pPr>
            <a:r>
              <a:rPr lang="en-GB"/>
              <a:t>CSV Module</a:t>
            </a:r>
          </a:p>
        </p:txBody>
      </p:sp>
      <p:sp>
        <p:nvSpPr>
          <p:cNvPr id="5" name="Rectangle 4"/>
          <p:cNvSpPr>
            <a:spLocks noGrp="1" noChangeArrowheads="1"/>
          </p:cNvSpPr>
          <p:nvPr>
            <p:ph type="sldNum" idx="12"/>
          </p:nvPr>
        </p:nvSpPr>
        <p:spPr>
          <a:ln/>
        </p:spPr>
        <p:txBody>
          <a:bodyPr/>
          <a:lstStyle>
            <a:lvl1pPr>
              <a:defRPr/>
            </a:lvl1pPr>
          </a:lstStyle>
          <a:p>
            <a:pPr>
              <a:defRPr/>
            </a:pPr>
            <a:fld id="{3DBA0F8F-584F-4FE6-8B99-D18FEFDE6023}" type="slidenum">
              <a:rPr lang="en-GB"/>
              <a:pPr>
                <a:defRPr/>
              </a:pPr>
              <a:t>‹#›</a:t>
            </a:fld>
            <a:endParaRPr lang="en-GB"/>
          </a:p>
        </p:txBody>
      </p:sp>
    </p:spTree>
    <p:extLst>
      <p:ext uri="{BB962C8B-B14F-4D97-AF65-F5344CB8AC3E}">
        <p14:creationId xmlns:p14="http://schemas.microsoft.com/office/powerpoint/2010/main" val="37865653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idx="10"/>
          </p:nvPr>
        </p:nvSpPr>
        <p:spPr>
          <a:ln/>
        </p:spPr>
        <p:txBody>
          <a:bodyPr/>
          <a:lstStyle>
            <a:lvl1pPr>
              <a:defRPr/>
            </a:lvl1pPr>
          </a:lstStyle>
          <a:p>
            <a:pPr>
              <a:defRPr/>
            </a:pPr>
            <a:r>
              <a:rPr lang="en-GB"/>
              <a:t>17/07/23</a:t>
            </a:r>
          </a:p>
        </p:txBody>
      </p:sp>
      <p:sp>
        <p:nvSpPr>
          <p:cNvPr id="3" name="Rectangle 3"/>
          <p:cNvSpPr>
            <a:spLocks noGrp="1" noChangeArrowheads="1"/>
          </p:cNvSpPr>
          <p:nvPr>
            <p:ph type="ftr" idx="11"/>
          </p:nvPr>
        </p:nvSpPr>
        <p:spPr>
          <a:ln/>
        </p:spPr>
        <p:txBody>
          <a:bodyPr/>
          <a:lstStyle>
            <a:lvl1pPr>
              <a:defRPr/>
            </a:lvl1pPr>
          </a:lstStyle>
          <a:p>
            <a:pPr>
              <a:defRPr/>
            </a:pPr>
            <a:r>
              <a:rPr lang="en-GB"/>
              <a:t>CSV Module</a:t>
            </a:r>
          </a:p>
        </p:txBody>
      </p:sp>
      <p:sp>
        <p:nvSpPr>
          <p:cNvPr id="4" name="Rectangle 4"/>
          <p:cNvSpPr>
            <a:spLocks noGrp="1" noChangeArrowheads="1"/>
          </p:cNvSpPr>
          <p:nvPr>
            <p:ph type="sldNum" idx="12"/>
          </p:nvPr>
        </p:nvSpPr>
        <p:spPr>
          <a:ln/>
        </p:spPr>
        <p:txBody>
          <a:bodyPr/>
          <a:lstStyle>
            <a:lvl1pPr>
              <a:defRPr/>
            </a:lvl1pPr>
          </a:lstStyle>
          <a:p>
            <a:pPr>
              <a:defRPr/>
            </a:pPr>
            <a:fld id="{6CDBC1AD-34F6-412E-A983-7210815D5126}" type="slidenum">
              <a:rPr lang="en-GB"/>
              <a:pPr>
                <a:defRPr/>
              </a:pPr>
              <a:t>‹#›</a:t>
            </a:fld>
            <a:endParaRPr lang="en-GB"/>
          </a:p>
        </p:txBody>
      </p:sp>
    </p:spTree>
    <p:extLst>
      <p:ext uri="{BB962C8B-B14F-4D97-AF65-F5344CB8AC3E}">
        <p14:creationId xmlns:p14="http://schemas.microsoft.com/office/powerpoint/2010/main" val="8399051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idx="10"/>
          </p:nvPr>
        </p:nvSpPr>
        <p:spPr>
          <a:ln/>
        </p:spPr>
        <p:txBody>
          <a:bodyPr/>
          <a:lstStyle>
            <a:lvl1pPr>
              <a:defRPr/>
            </a:lvl1pPr>
          </a:lstStyle>
          <a:p>
            <a:pPr>
              <a:defRPr/>
            </a:pPr>
            <a:r>
              <a:rPr lang="en-GB"/>
              <a:t>17/07/23</a:t>
            </a:r>
          </a:p>
        </p:txBody>
      </p:sp>
      <p:sp>
        <p:nvSpPr>
          <p:cNvPr id="6" name="Rectangle 3"/>
          <p:cNvSpPr>
            <a:spLocks noGrp="1" noChangeArrowheads="1"/>
          </p:cNvSpPr>
          <p:nvPr>
            <p:ph type="ftr" idx="11"/>
          </p:nvPr>
        </p:nvSpPr>
        <p:spPr>
          <a:ln/>
        </p:spPr>
        <p:txBody>
          <a:bodyPr/>
          <a:lstStyle>
            <a:lvl1pPr>
              <a:defRPr/>
            </a:lvl1pPr>
          </a:lstStyle>
          <a:p>
            <a:pPr>
              <a:defRPr/>
            </a:pPr>
            <a:r>
              <a:rPr lang="en-GB"/>
              <a:t>CSV Module</a:t>
            </a:r>
          </a:p>
        </p:txBody>
      </p:sp>
      <p:sp>
        <p:nvSpPr>
          <p:cNvPr id="7" name="Rectangle 4"/>
          <p:cNvSpPr>
            <a:spLocks noGrp="1" noChangeArrowheads="1"/>
          </p:cNvSpPr>
          <p:nvPr>
            <p:ph type="sldNum" idx="12"/>
          </p:nvPr>
        </p:nvSpPr>
        <p:spPr>
          <a:ln/>
        </p:spPr>
        <p:txBody>
          <a:bodyPr/>
          <a:lstStyle>
            <a:lvl1pPr>
              <a:defRPr/>
            </a:lvl1pPr>
          </a:lstStyle>
          <a:p>
            <a:pPr>
              <a:defRPr/>
            </a:pPr>
            <a:fld id="{25EBC6ED-34ED-4D17-86C5-68EFDB043C15}" type="slidenum">
              <a:rPr lang="en-GB"/>
              <a:pPr>
                <a:defRPr/>
              </a:pPr>
              <a:t>‹#›</a:t>
            </a:fld>
            <a:endParaRPr lang="en-GB"/>
          </a:p>
        </p:txBody>
      </p:sp>
    </p:spTree>
    <p:extLst>
      <p:ext uri="{BB962C8B-B14F-4D97-AF65-F5344CB8AC3E}">
        <p14:creationId xmlns:p14="http://schemas.microsoft.com/office/powerpoint/2010/main" val="3895268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3"/>
          <p:cNvSpPr>
            <a:spLocks noGrp="1" noChangeArrowheads="1"/>
          </p:cNvSpPr>
          <p:nvPr>
            <p:ph type="dt" idx="10"/>
          </p:nvPr>
        </p:nvSpPr>
        <p:spPr>
          <a:ln/>
        </p:spPr>
        <p:txBody>
          <a:bodyPr/>
          <a:lstStyle>
            <a:lvl1pPr>
              <a:defRPr/>
            </a:lvl1pPr>
          </a:lstStyle>
          <a:p>
            <a:pPr>
              <a:defRPr/>
            </a:pPr>
            <a:r>
              <a:rPr lang="en-GB"/>
              <a:t>17/07/23</a:t>
            </a:r>
          </a:p>
        </p:txBody>
      </p:sp>
      <p:sp>
        <p:nvSpPr>
          <p:cNvPr id="5" name="Rectangle 4"/>
          <p:cNvSpPr>
            <a:spLocks noGrp="1" noChangeArrowheads="1"/>
          </p:cNvSpPr>
          <p:nvPr>
            <p:ph type="ftr" idx="11"/>
          </p:nvPr>
        </p:nvSpPr>
        <p:spPr>
          <a:ln/>
        </p:spPr>
        <p:txBody>
          <a:bodyPr/>
          <a:lstStyle>
            <a:lvl1pPr>
              <a:defRPr/>
            </a:lvl1pPr>
          </a:lstStyle>
          <a:p>
            <a:pPr>
              <a:defRPr/>
            </a:pPr>
            <a:r>
              <a:rPr lang="en-GB"/>
              <a:t>CSV Module</a:t>
            </a:r>
          </a:p>
        </p:txBody>
      </p:sp>
      <p:sp>
        <p:nvSpPr>
          <p:cNvPr id="6" name="Rectangle 5"/>
          <p:cNvSpPr>
            <a:spLocks noGrp="1" noChangeArrowheads="1"/>
          </p:cNvSpPr>
          <p:nvPr>
            <p:ph type="sldNum" idx="12"/>
          </p:nvPr>
        </p:nvSpPr>
        <p:spPr>
          <a:ln/>
        </p:spPr>
        <p:txBody>
          <a:bodyPr/>
          <a:lstStyle>
            <a:lvl1pPr>
              <a:defRPr/>
            </a:lvl1pPr>
          </a:lstStyle>
          <a:p>
            <a:pPr>
              <a:defRPr/>
            </a:pPr>
            <a:fld id="{18317CFC-9530-4DD8-A082-6933CE16E3A3}" type="slidenum">
              <a:rPr lang="en-GB"/>
              <a:pPr>
                <a:defRPr/>
              </a:pPr>
              <a:t>‹#›</a:t>
            </a:fld>
            <a:endParaRPr lang="en-GB"/>
          </a:p>
        </p:txBody>
      </p:sp>
    </p:spTree>
    <p:extLst>
      <p:ext uri="{BB962C8B-B14F-4D97-AF65-F5344CB8AC3E}">
        <p14:creationId xmlns:p14="http://schemas.microsoft.com/office/powerpoint/2010/main" val="3243156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idx="10"/>
          </p:nvPr>
        </p:nvSpPr>
        <p:spPr>
          <a:ln/>
        </p:spPr>
        <p:txBody>
          <a:bodyPr/>
          <a:lstStyle>
            <a:lvl1pPr>
              <a:defRPr/>
            </a:lvl1pPr>
          </a:lstStyle>
          <a:p>
            <a:pPr>
              <a:defRPr/>
            </a:pPr>
            <a:r>
              <a:rPr lang="en-GB"/>
              <a:t>17/07/23</a:t>
            </a:r>
          </a:p>
        </p:txBody>
      </p:sp>
      <p:sp>
        <p:nvSpPr>
          <p:cNvPr id="6" name="Rectangle 3"/>
          <p:cNvSpPr>
            <a:spLocks noGrp="1" noChangeArrowheads="1"/>
          </p:cNvSpPr>
          <p:nvPr>
            <p:ph type="ftr" idx="11"/>
          </p:nvPr>
        </p:nvSpPr>
        <p:spPr>
          <a:ln/>
        </p:spPr>
        <p:txBody>
          <a:bodyPr/>
          <a:lstStyle>
            <a:lvl1pPr>
              <a:defRPr/>
            </a:lvl1pPr>
          </a:lstStyle>
          <a:p>
            <a:pPr>
              <a:defRPr/>
            </a:pPr>
            <a:r>
              <a:rPr lang="en-GB"/>
              <a:t>CSV Module</a:t>
            </a:r>
          </a:p>
        </p:txBody>
      </p:sp>
      <p:sp>
        <p:nvSpPr>
          <p:cNvPr id="7" name="Rectangle 4"/>
          <p:cNvSpPr>
            <a:spLocks noGrp="1" noChangeArrowheads="1"/>
          </p:cNvSpPr>
          <p:nvPr>
            <p:ph type="sldNum" idx="12"/>
          </p:nvPr>
        </p:nvSpPr>
        <p:spPr>
          <a:ln/>
        </p:spPr>
        <p:txBody>
          <a:bodyPr/>
          <a:lstStyle>
            <a:lvl1pPr>
              <a:defRPr/>
            </a:lvl1pPr>
          </a:lstStyle>
          <a:p>
            <a:pPr>
              <a:defRPr/>
            </a:pPr>
            <a:fld id="{FCB58291-C605-4591-98C4-EA212E382319}" type="slidenum">
              <a:rPr lang="en-GB"/>
              <a:pPr>
                <a:defRPr/>
              </a:pPr>
              <a:t>‹#›</a:t>
            </a:fld>
            <a:endParaRPr lang="en-GB"/>
          </a:p>
        </p:txBody>
      </p:sp>
    </p:spTree>
    <p:extLst>
      <p:ext uri="{BB962C8B-B14F-4D97-AF65-F5344CB8AC3E}">
        <p14:creationId xmlns:p14="http://schemas.microsoft.com/office/powerpoint/2010/main" val="5055962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2"/>
          <p:cNvSpPr>
            <a:spLocks noGrp="1" noChangeArrowheads="1"/>
          </p:cNvSpPr>
          <p:nvPr>
            <p:ph type="dt" idx="10"/>
          </p:nvPr>
        </p:nvSpPr>
        <p:spPr>
          <a:ln/>
        </p:spPr>
        <p:txBody>
          <a:bodyPr/>
          <a:lstStyle>
            <a:lvl1pPr>
              <a:defRPr/>
            </a:lvl1pPr>
          </a:lstStyle>
          <a:p>
            <a:pPr>
              <a:defRPr/>
            </a:pPr>
            <a:r>
              <a:rPr lang="en-GB"/>
              <a:t>17/07/23</a:t>
            </a:r>
          </a:p>
        </p:txBody>
      </p:sp>
      <p:sp>
        <p:nvSpPr>
          <p:cNvPr id="5" name="Rectangle 3"/>
          <p:cNvSpPr>
            <a:spLocks noGrp="1" noChangeArrowheads="1"/>
          </p:cNvSpPr>
          <p:nvPr>
            <p:ph type="ftr" idx="11"/>
          </p:nvPr>
        </p:nvSpPr>
        <p:spPr>
          <a:ln/>
        </p:spPr>
        <p:txBody>
          <a:bodyPr/>
          <a:lstStyle>
            <a:lvl1pPr>
              <a:defRPr/>
            </a:lvl1pPr>
          </a:lstStyle>
          <a:p>
            <a:pPr>
              <a:defRPr/>
            </a:pPr>
            <a:r>
              <a:rPr lang="en-GB"/>
              <a:t>CSV Module</a:t>
            </a:r>
          </a:p>
        </p:txBody>
      </p:sp>
      <p:sp>
        <p:nvSpPr>
          <p:cNvPr id="6" name="Rectangle 4"/>
          <p:cNvSpPr>
            <a:spLocks noGrp="1" noChangeArrowheads="1"/>
          </p:cNvSpPr>
          <p:nvPr>
            <p:ph type="sldNum" idx="12"/>
          </p:nvPr>
        </p:nvSpPr>
        <p:spPr>
          <a:ln/>
        </p:spPr>
        <p:txBody>
          <a:bodyPr/>
          <a:lstStyle>
            <a:lvl1pPr>
              <a:defRPr/>
            </a:lvl1pPr>
          </a:lstStyle>
          <a:p>
            <a:pPr>
              <a:defRPr/>
            </a:pPr>
            <a:fld id="{52F961CE-61F8-4BC5-8BB3-B0A0F0B4CAB5}" type="slidenum">
              <a:rPr lang="en-GB"/>
              <a:pPr>
                <a:defRPr/>
              </a:pPr>
              <a:t>‹#›</a:t>
            </a:fld>
            <a:endParaRPr lang="en-GB"/>
          </a:p>
        </p:txBody>
      </p:sp>
    </p:spTree>
    <p:extLst>
      <p:ext uri="{BB962C8B-B14F-4D97-AF65-F5344CB8AC3E}">
        <p14:creationId xmlns:p14="http://schemas.microsoft.com/office/powerpoint/2010/main" val="38561860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685800"/>
            <a:ext cx="2227131" cy="54435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95300" y="685800"/>
            <a:ext cx="6521450" cy="54435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2"/>
          <p:cNvSpPr>
            <a:spLocks noGrp="1" noChangeArrowheads="1"/>
          </p:cNvSpPr>
          <p:nvPr>
            <p:ph type="dt" idx="10"/>
          </p:nvPr>
        </p:nvSpPr>
        <p:spPr>
          <a:ln/>
        </p:spPr>
        <p:txBody>
          <a:bodyPr/>
          <a:lstStyle>
            <a:lvl1pPr>
              <a:defRPr/>
            </a:lvl1pPr>
          </a:lstStyle>
          <a:p>
            <a:pPr>
              <a:defRPr/>
            </a:pPr>
            <a:r>
              <a:rPr lang="en-GB"/>
              <a:t>17/07/23</a:t>
            </a:r>
          </a:p>
        </p:txBody>
      </p:sp>
      <p:sp>
        <p:nvSpPr>
          <p:cNvPr id="5" name="Rectangle 3"/>
          <p:cNvSpPr>
            <a:spLocks noGrp="1" noChangeArrowheads="1"/>
          </p:cNvSpPr>
          <p:nvPr>
            <p:ph type="ftr" idx="11"/>
          </p:nvPr>
        </p:nvSpPr>
        <p:spPr>
          <a:ln/>
        </p:spPr>
        <p:txBody>
          <a:bodyPr/>
          <a:lstStyle>
            <a:lvl1pPr>
              <a:defRPr/>
            </a:lvl1pPr>
          </a:lstStyle>
          <a:p>
            <a:pPr>
              <a:defRPr/>
            </a:pPr>
            <a:r>
              <a:rPr lang="en-GB"/>
              <a:t>CSV Module</a:t>
            </a:r>
          </a:p>
        </p:txBody>
      </p:sp>
      <p:sp>
        <p:nvSpPr>
          <p:cNvPr id="6" name="Rectangle 4"/>
          <p:cNvSpPr>
            <a:spLocks noGrp="1" noChangeArrowheads="1"/>
          </p:cNvSpPr>
          <p:nvPr>
            <p:ph type="sldNum" idx="12"/>
          </p:nvPr>
        </p:nvSpPr>
        <p:spPr>
          <a:ln/>
        </p:spPr>
        <p:txBody>
          <a:bodyPr/>
          <a:lstStyle>
            <a:lvl1pPr>
              <a:defRPr/>
            </a:lvl1pPr>
          </a:lstStyle>
          <a:p>
            <a:pPr>
              <a:defRPr/>
            </a:pPr>
            <a:fld id="{EAA37626-AC2C-4FBA-AD1A-B46461F8D700}" type="slidenum">
              <a:rPr lang="en-GB"/>
              <a:pPr>
                <a:defRPr/>
              </a:pPr>
              <a:t>‹#›</a:t>
            </a:fld>
            <a:endParaRPr lang="en-GB"/>
          </a:p>
        </p:txBody>
      </p:sp>
    </p:spTree>
    <p:extLst>
      <p:ext uri="{BB962C8B-B14F-4D97-AF65-F5344CB8AC3E}">
        <p14:creationId xmlns:p14="http://schemas.microsoft.com/office/powerpoint/2010/main" val="13891562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42950" y="685801"/>
            <a:ext cx="8418381" cy="2125663"/>
          </a:xfrm>
        </p:spPr>
        <p:txBody>
          <a:bodyPr/>
          <a:lstStyle/>
          <a:p>
            <a:r>
              <a:rPr lang="en-US"/>
              <a:t>Click to edit Master title style</a:t>
            </a:r>
            <a:endParaRPr lang="en-GB"/>
          </a:p>
        </p:txBody>
      </p:sp>
      <p:sp>
        <p:nvSpPr>
          <p:cNvPr id="3" name="Rectangle 2"/>
          <p:cNvSpPr>
            <a:spLocks noGrp="1" noChangeArrowheads="1"/>
          </p:cNvSpPr>
          <p:nvPr>
            <p:ph type="dt" idx="10"/>
          </p:nvPr>
        </p:nvSpPr>
        <p:spPr>
          <a:ln/>
        </p:spPr>
        <p:txBody>
          <a:bodyPr/>
          <a:lstStyle>
            <a:lvl1pPr>
              <a:defRPr/>
            </a:lvl1pPr>
          </a:lstStyle>
          <a:p>
            <a:pPr>
              <a:defRPr/>
            </a:pPr>
            <a:r>
              <a:rPr lang="en-GB"/>
              <a:t>17/07/23</a:t>
            </a:r>
          </a:p>
        </p:txBody>
      </p:sp>
      <p:sp>
        <p:nvSpPr>
          <p:cNvPr id="4" name="Rectangle 3"/>
          <p:cNvSpPr>
            <a:spLocks noGrp="1" noChangeArrowheads="1"/>
          </p:cNvSpPr>
          <p:nvPr>
            <p:ph type="ftr" idx="11"/>
          </p:nvPr>
        </p:nvSpPr>
        <p:spPr>
          <a:ln/>
        </p:spPr>
        <p:txBody>
          <a:bodyPr/>
          <a:lstStyle>
            <a:lvl1pPr>
              <a:defRPr/>
            </a:lvl1pPr>
          </a:lstStyle>
          <a:p>
            <a:pPr>
              <a:defRPr/>
            </a:pPr>
            <a:r>
              <a:rPr lang="en-GB"/>
              <a:t>CSV Module</a:t>
            </a:r>
          </a:p>
        </p:txBody>
      </p:sp>
      <p:sp>
        <p:nvSpPr>
          <p:cNvPr id="5" name="Rectangle 4"/>
          <p:cNvSpPr>
            <a:spLocks noGrp="1" noChangeArrowheads="1"/>
          </p:cNvSpPr>
          <p:nvPr>
            <p:ph type="sldNum" idx="12"/>
          </p:nvPr>
        </p:nvSpPr>
        <p:spPr>
          <a:ln/>
        </p:spPr>
        <p:txBody>
          <a:bodyPr/>
          <a:lstStyle>
            <a:lvl1pPr>
              <a:defRPr/>
            </a:lvl1pPr>
          </a:lstStyle>
          <a:p>
            <a:pPr>
              <a:defRPr/>
            </a:pPr>
            <a:fld id="{D1D173BD-EAA9-43F3-A181-9BB25AB1E925}" type="slidenum">
              <a:rPr lang="en-GB"/>
              <a:pPr>
                <a:defRPr/>
              </a:pPr>
              <a:t>‹#›</a:t>
            </a:fld>
            <a:endParaRPr lang="en-GB"/>
          </a:p>
        </p:txBody>
      </p:sp>
    </p:spTree>
    <p:extLst>
      <p:ext uri="{BB962C8B-B14F-4D97-AF65-F5344CB8AC3E}">
        <p14:creationId xmlns:p14="http://schemas.microsoft.com/office/powerpoint/2010/main" val="1777183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r>
              <a:rPr lang="en-GB"/>
              <a:t>17/07/23</a:t>
            </a:r>
          </a:p>
        </p:txBody>
      </p:sp>
      <p:sp>
        <p:nvSpPr>
          <p:cNvPr id="5" name="Rectangle 4"/>
          <p:cNvSpPr>
            <a:spLocks noGrp="1" noChangeArrowheads="1"/>
          </p:cNvSpPr>
          <p:nvPr>
            <p:ph type="ftr" idx="11"/>
          </p:nvPr>
        </p:nvSpPr>
        <p:spPr>
          <a:ln/>
        </p:spPr>
        <p:txBody>
          <a:bodyPr/>
          <a:lstStyle>
            <a:lvl1pPr>
              <a:defRPr/>
            </a:lvl1pPr>
          </a:lstStyle>
          <a:p>
            <a:pPr>
              <a:defRPr/>
            </a:pPr>
            <a:r>
              <a:rPr lang="en-GB"/>
              <a:t>CSV Module</a:t>
            </a:r>
          </a:p>
        </p:txBody>
      </p:sp>
      <p:sp>
        <p:nvSpPr>
          <p:cNvPr id="6" name="Rectangle 5"/>
          <p:cNvSpPr>
            <a:spLocks noGrp="1" noChangeArrowheads="1"/>
          </p:cNvSpPr>
          <p:nvPr>
            <p:ph type="sldNum" idx="12"/>
          </p:nvPr>
        </p:nvSpPr>
        <p:spPr>
          <a:ln/>
        </p:spPr>
        <p:txBody>
          <a:bodyPr/>
          <a:lstStyle>
            <a:lvl1pPr>
              <a:defRPr/>
            </a:lvl1pPr>
          </a:lstStyle>
          <a:p>
            <a:pPr>
              <a:defRPr/>
            </a:pPr>
            <a:fld id="{E18FDBB7-AE6C-44A4-9354-E420422B6D92}" type="slidenum">
              <a:rPr lang="en-GB"/>
              <a:pPr>
                <a:defRPr/>
              </a:pPr>
              <a:t>‹#›</a:t>
            </a:fld>
            <a:endParaRPr lang="en-GB"/>
          </a:p>
        </p:txBody>
      </p:sp>
    </p:spTree>
    <p:extLst>
      <p:ext uri="{BB962C8B-B14F-4D97-AF65-F5344CB8AC3E}">
        <p14:creationId xmlns:p14="http://schemas.microsoft.com/office/powerpoint/2010/main" val="2572530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95300" y="1600200"/>
            <a:ext cx="4373431" cy="4529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033831" y="1600200"/>
            <a:ext cx="4375150" cy="4529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3"/>
          <p:cNvSpPr>
            <a:spLocks noGrp="1" noChangeArrowheads="1"/>
          </p:cNvSpPr>
          <p:nvPr>
            <p:ph type="dt" idx="10"/>
          </p:nvPr>
        </p:nvSpPr>
        <p:spPr>
          <a:ln/>
        </p:spPr>
        <p:txBody>
          <a:bodyPr/>
          <a:lstStyle>
            <a:lvl1pPr>
              <a:defRPr/>
            </a:lvl1pPr>
          </a:lstStyle>
          <a:p>
            <a:pPr>
              <a:defRPr/>
            </a:pPr>
            <a:r>
              <a:rPr lang="en-GB"/>
              <a:t>17/07/23</a:t>
            </a:r>
          </a:p>
        </p:txBody>
      </p:sp>
      <p:sp>
        <p:nvSpPr>
          <p:cNvPr id="6" name="Rectangle 4"/>
          <p:cNvSpPr>
            <a:spLocks noGrp="1" noChangeArrowheads="1"/>
          </p:cNvSpPr>
          <p:nvPr>
            <p:ph type="ftr" idx="11"/>
          </p:nvPr>
        </p:nvSpPr>
        <p:spPr>
          <a:ln/>
        </p:spPr>
        <p:txBody>
          <a:bodyPr/>
          <a:lstStyle>
            <a:lvl1pPr>
              <a:defRPr/>
            </a:lvl1pPr>
          </a:lstStyle>
          <a:p>
            <a:pPr>
              <a:defRPr/>
            </a:pPr>
            <a:r>
              <a:rPr lang="en-GB"/>
              <a:t>CSV Module</a:t>
            </a:r>
          </a:p>
        </p:txBody>
      </p:sp>
      <p:sp>
        <p:nvSpPr>
          <p:cNvPr id="7" name="Rectangle 5"/>
          <p:cNvSpPr>
            <a:spLocks noGrp="1" noChangeArrowheads="1"/>
          </p:cNvSpPr>
          <p:nvPr>
            <p:ph type="sldNum" idx="12"/>
          </p:nvPr>
        </p:nvSpPr>
        <p:spPr>
          <a:ln/>
        </p:spPr>
        <p:txBody>
          <a:bodyPr/>
          <a:lstStyle>
            <a:lvl1pPr>
              <a:defRPr/>
            </a:lvl1pPr>
          </a:lstStyle>
          <a:p>
            <a:pPr>
              <a:defRPr/>
            </a:pPr>
            <a:fld id="{E5891112-9BC8-4B82-B6DA-AD3952AEF20D}" type="slidenum">
              <a:rPr lang="en-GB"/>
              <a:pPr>
                <a:defRPr/>
              </a:pPr>
              <a:t>‹#›</a:t>
            </a:fld>
            <a:endParaRPr lang="en-GB"/>
          </a:p>
        </p:txBody>
      </p:sp>
    </p:spTree>
    <p:extLst>
      <p:ext uri="{BB962C8B-B14F-4D97-AF65-F5344CB8AC3E}">
        <p14:creationId xmlns:p14="http://schemas.microsoft.com/office/powerpoint/2010/main" val="3334265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3"/>
          <p:cNvSpPr>
            <a:spLocks noGrp="1" noChangeArrowheads="1"/>
          </p:cNvSpPr>
          <p:nvPr>
            <p:ph type="dt" idx="10"/>
          </p:nvPr>
        </p:nvSpPr>
        <p:spPr>
          <a:ln/>
        </p:spPr>
        <p:txBody>
          <a:bodyPr/>
          <a:lstStyle>
            <a:lvl1pPr>
              <a:defRPr/>
            </a:lvl1pPr>
          </a:lstStyle>
          <a:p>
            <a:pPr>
              <a:defRPr/>
            </a:pPr>
            <a:r>
              <a:rPr lang="en-GB"/>
              <a:t>17/07/23</a:t>
            </a:r>
          </a:p>
        </p:txBody>
      </p:sp>
      <p:sp>
        <p:nvSpPr>
          <p:cNvPr id="8" name="Rectangle 4"/>
          <p:cNvSpPr>
            <a:spLocks noGrp="1" noChangeArrowheads="1"/>
          </p:cNvSpPr>
          <p:nvPr>
            <p:ph type="ftr" idx="11"/>
          </p:nvPr>
        </p:nvSpPr>
        <p:spPr>
          <a:ln/>
        </p:spPr>
        <p:txBody>
          <a:bodyPr/>
          <a:lstStyle>
            <a:lvl1pPr>
              <a:defRPr/>
            </a:lvl1pPr>
          </a:lstStyle>
          <a:p>
            <a:pPr>
              <a:defRPr/>
            </a:pPr>
            <a:r>
              <a:rPr lang="en-GB"/>
              <a:t>CSV Module</a:t>
            </a:r>
          </a:p>
        </p:txBody>
      </p:sp>
      <p:sp>
        <p:nvSpPr>
          <p:cNvPr id="9" name="Rectangle 5"/>
          <p:cNvSpPr>
            <a:spLocks noGrp="1" noChangeArrowheads="1"/>
          </p:cNvSpPr>
          <p:nvPr>
            <p:ph type="sldNum" idx="12"/>
          </p:nvPr>
        </p:nvSpPr>
        <p:spPr>
          <a:ln/>
        </p:spPr>
        <p:txBody>
          <a:bodyPr/>
          <a:lstStyle>
            <a:lvl1pPr>
              <a:defRPr/>
            </a:lvl1pPr>
          </a:lstStyle>
          <a:p>
            <a:pPr>
              <a:defRPr/>
            </a:pPr>
            <a:fld id="{4822EFEF-B460-41E1-B380-21E0D72C125F}" type="slidenum">
              <a:rPr lang="en-GB"/>
              <a:pPr>
                <a:defRPr/>
              </a:pPr>
              <a:t>‹#›</a:t>
            </a:fld>
            <a:endParaRPr lang="en-GB"/>
          </a:p>
        </p:txBody>
      </p:sp>
    </p:spTree>
    <p:extLst>
      <p:ext uri="{BB962C8B-B14F-4D97-AF65-F5344CB8AC3E}">
        <p14:creationId xmlns:p14="http://schemas.microsoft.com/office/powerpoint/2010/main" val="3634086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3"/>
          <p:cNvSpPr>
            <a:spLocks noGrp="1" noChangeArrowheads="1"/>
          </p:cNvSpPr>
          <p:nvPr>
            <p:ph type="dt" idx="10"/>
          </p:nvPr>
        </p:nvSpPr>
        <p:spPr>
          <a:ln/>
        </p:spPr>
        <p:txBody>
          <a:bodyPr/>
          <a:lstStyle>
            <a:lvl1pPr>
              <a:defRPr/>
            </a:lvl1pPr>
          </a:lstStyle>
          <a:p>
            <a:pPr>
              <a:defRPr/>
            </a:pPr>
            <a:r>
              <a:rPr lang="en-GB"/>
              <a:t>17/07/23</a:t>
            </a:r>
          </a:p>
        </p:txBody>
      </p:sp>
      <p:sp>
        <p:nvSpPr>
          <p:cNvPr id="4" name="Rectangle 4"/>
          <p:cNvSpPr>
            <a:spLocks noGrp="1" noChangeArrowheads="1"/>
          </p:cNvSpPr>
          <p:nvPr>
            <p:ph type="ftr" idx="11"/>
          </p:nvPr>
        </p:nvSpPr>
        <p:spPr>
          <a:ln/>
        </p:spPr>
        <p:txBody>
          <a:bodyPr/>
          <a:lstStyle>
            <a:lvl1pPr>
              <a:defRPr/>
            </a:lvl1pPr>
          </a:lstStyle>
          <a:p>
            <a:pPr>
              <a:defRPr/>
            </a:pPr>
            <a:r>
              <a:rPr lang="en-GB"/>
              <a:t>CSV Module</a:t>
            </a:r>
          </a:p>
        </p:txBody>
      </p:sp>
      <p:sp>
        <p:nvSpPr>
          <p:cNvPr id="5" name="Rectangle 5"/>
          <p:cNvSpPr>
            <a:spLocks noGrp="1" noChangeArrowheads="1"/>
          </p:cNvSpPr>
          <p:nvPr>
            <p:ph type="sldNum" idx="12"/>
          </p:nvPr>
        </p:nvSpPr>
        <p:spPr>
          <a:ln/>
        </p:spPr>
        <p:txBody>
          <a:bodyPr/>
          <a:lstStyle>
            <a:lvl1pPr>
              <a:defRPr/>
            </a:lvl1pPr>
          </a:lstStyle>
          <a:p>
            <a:pPr>
              <a:defRPr/>
            </a:pPr>
            <a:fld id="{4555FF55-9A51-49BC-91F0-BC8E688F182A}" type="slidenum">
              <a:rPr lang="en-GB"/>
              <a:pPr>
                <a:defRPr/>
              </a:pPr>
              <a:t>‹#›</a:t>
            </a:fld>
            <a:endParaRPr lang="en-GB"/>
          </a:p>
        </p:txBody>
      </p:sp>
    </p:spTree>
    <p:extLst>
      <p:ext uri="{BB962C8B-B14F-4D97-AF65-F5344CB8AC3E}">
        <p14:creationId xmlns:p14="http://schemas.microsoft.com/office/powerpoint/2010/main" val="239464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r>
              <a:rPr lang="en-GB"/>
              <a:t>17/07/23</a:t>
            </a:r>
          </a:p>
        </p:txBody>
      </p:sp>
      <p:sp>
        <p:nvSpPr>
          <p:cNvPr id="3" name="Rectangle 4"/>
          <p:cNvSpPr>
            <a:spLocks noGrp="1" noChangeArrowheads="1"/>
          </p:cNvSpPr>
          <p:nvPr>
            <p:ph type="ftr" idx="11"/>
          </p:nvPr>
        </p:nvSpPr>
        <p:spPr>
          <a:ln/>
        </p:spPr>
        <p:txBody>
          <a:bodyPr/>
          <a:lstStyle>
            <a:lvl1pPr>
              <a:defRPr/>
            </a:lvl1pPr>
          </a:lstStyle>
          <a:p>
            <a:pPr>
              <a:defRPr/>
            </a:pPr>
            <a:r>
              <a:rPr lang="en-GB"/>
              <a:t>CSV Module</a:t>
            </a:r>
          </a:p>
        </p:txBody>
      </p:sp>
      <p:sp>
        <p:nvSpPr>
          <p:cNvPr id="4" name="Rectangle 5"/>
          <p:cNvSpPr>
            <a:spLocks noGrp="1" noChangeArrowheads="1"/>
          </p:cNvSpPr>
          <p:nvPr>
            <p:ph type="sldNum" idx="12"/>
          </p:nvPr>
        </p:nvSpPr>
        <p:spPr>
          <a:ln/>
        </p:spPr>
        <p:txBody>
          <a:bodyPr/>
          <a:lstStyle>
            <a:lvl1pPr>
              <a:defRPr/>
            </a:lvl1pPr>
          </a:lstStyle>
          <a:p>
            <a:pPr>
              <a:defRPr/>
            </a:pPr>
            <a:fld id="{397ADF69-52E3-48D5-99E7-63105AE4C162}" type="slidenum">
              <a:rPr lang="en-GB"/>
              <a:pPr>
                <a:defRPr/>
              </a:pPr>
              <a:t>‹#›</a:t>
            </a:fld>
            <a:endParaRPr lang="en-GB"/>
          </a:p>
        </p:txBody>
      </p:sp>
    </p:spTree>
    <p:extLst>
      <p:ext uri="{BB962C8B-B14F-4D97-AF65-F5344CB8AC3E}">
        <p14:creationId xmlns:p14="http://schemas.microsoft.com/office/powerpoint/2010/main" val="3148946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GB"/>
              <a:t>17/07/23</a:t>
            </a:r>
          </a:p>
        </p:txBody>
      </p:sp>
      <p:sp>
        <p:nvSpPr>
          <p:cNvPr id="6" name="Rectangle 4"/>
          <p:cNvSpPr>
            <a:spLocks noGrp="1" noChangeArrowheads="1"/>
          </p:cNvSpPr>
          <p:nvPr>
            <p:ph type="ftr" idx="11"/>
          </p:nvPr>
        </p:nvSpPr>
        <p:spPr>
          <a:ln/>
        </p:spPr>
        <p:txBody>
          <a:bodyPr/>
          <a:lstStyle>
            <a:lvl1pPr>
              <a:defRPr/>
            </a:lvl1pPr>
          </a:lstStyle>
          <a:p>
            <a:pPr>
              <a:defRPr/>
            </a:pPr>
            <a:r>
              <a:rPr lang="en-GB"/>
              <a:t>CSV Module</a:t>
            </a:r>
          </a:p>
        </p:txBody>
      </p:sp>
      <p:sp>
        <p:nvSpPr>
          <p:cNvPr id="7" name="Rectangle 5"/>
          <p:cNvSpPr>
            <a:spLocks noGrp="1" noChangeArrowheads="1"/>
          </p:cNvSpPr>
          <p:nvPr>
            <p:ph type="sldNum" idx="12"/>
          </p:nvPr>
        </p:nvSpPr>
        <p:spPr>
          <a:ln/>
        </p:spPr>
        <p:txBody>
          <a:bodyPr/>
          <a:lstStyle>
            <a:lvl1pPr>
              <a:defRPr/>
            </a:lvl1pPr>
          </a:lstStyle>
          <a:p>
            <a:pPr>
              <a:defRPr/>
            </a:pPr>
            <a:fld id="{3304FB47-FC34-470D-975D-818673632D64}" type="slidenum">
              <a:rPr lang="en-GB"/>
              <a:pPr>
                <a:defRPr/>
              </a:pPr>
              <a:t>‹#›</a:t>
            </a:fld>
            <a:endParaRPr lang="en-GB"/>
          </a:p>
        </p:txBody>
      </p:sp>
    </p:spTree>
    <p:extLst>
      <p:ext uri="{BB962C8B-B14F-4D97-AF65-F5344CB8AC3E}">
        <p14:creationId xmlns:p14="http://schemas.microsoft.com/office/powerpoint/2010/main" val="2898248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GB"/>
              <a:t>17/07/23</a:t>
            </a:r>
          </a:p>
        </p:txBody>
      </p:sp>
      <p:sp>
        <p:nvSpPr>
          <p:cNvPr id="6" name="Rectangle 4"/>
          <p:cNvSpPr>
            <a:spLocks noGrp="1" noChangeArrowheads="1"/>
          </p:cNvSpPr>
          <p:nvPr>
            <p:ph type="ftr" idx="11"/>
          </p:nvPr>
        </p:nvSpPr>
        <p:spPr>
          <a:ln/>
        </p:spPr>
        <p:txBody>
          <a:bodyPr/>
          <a:lstStyle>
            <a:lvl1pPr>
              <a:defRPr/>
            </a:lvl1pPr>
          </a:lstStyle>
          <a:p>
            <a:pPr>
              <a:defRPr/>
            </a:pPr>
            <a:r>
              <a:rPr lang="en-GB"/>
              <a:t>CSV Module</a:t>
            </a:r>
          </a:p>
        </p:txBody>
      </p:sp>
      <p:sp>
        <p:nvSpPr>
          <p:cNvPr id="7" name="Rectangle 5"/>
          <p:cNvSpPr>
            <a:spLocks noGrp="1" noChangeArrowheads="1"/>
          </p:cNvSpPr>
          <p:nvPr>
            <p:ph type="sldNum" idx="12"/>
          </p:nvPr>
        </p:nvSpPr>
        <p:spPr>
          <a:ln/>
        </p:spPr>
        <p:txBody>
          <a:bodyPr/>
          <a:lstStyle>
            <a:lvl1pPr>
              <a:defRPr/>
            </a:lvl1pPr>
          </a:lstStyle>
          <a:p>
            <a:pPr>
              <a:defRPr/>
            </a:pPr>
            <a:fld id="{E0B56B33-355B-4F00-98F1-AAA0DA53B9BE}" type="slidenum">
              <a:rPr lang="en-GB"/>
              <a:pPr>
                <a:defRPr/>
              </a:pPr>
              <a:t>‹#›</a:t>
            </a:fld>
            <a:endParaRPr lang="en-GB"/>
          </a:p>
        </p:txBody>
      </p:sp>
    </p:spTree>
    <p:extLst>
      <p:ext uri="{BB962C8B-B14F-4D97-AF65-F5344CB8AC3E}">
        <p14:creationId xmlns:p14="http://schemas.microsoft.com/office/powerpoint/2010/main" val="272550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1.emf"/><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oleObject" Target="../embeddings/oleObject1.bin"/><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95300" y="277814"/>
            <a:ext cx="8913681" cy="1138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495300" y="1600200"/>
            <a:ext cx="8913681" cy="452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2" name="Rectangle 3"/>
          <p:cNvSpPr>
            <a:spLocks noGrp="1" noChangeArrowheads="1"/>
          </p:cNvSpPr>
          <p:nvPr>
            <p:ph type="dt"/>
          </p:nvPr>
        </p:nvSpPr>
        <p:spPr bwMode="auto">
          <a:xfrm>
            <a:off x="428229" y="6524626"/>
            <a:ext cx="2309680"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smtClean="0">
                <a:solidFill>
                  <a:srgbClr val="000000"/>
                </a:solidFill>
                <a:latin typeface="+mn-lt"/>
              </a:defRPr>
            </a:lvl1pPr>
          </a:lstStyle>
          <a:p>
            <a:pPr>
              <a:defRPr/>
            </a:pPr>
            <a:r>
              <a:rPr lang="en-GB"/>
              <a:t>17/07/23</a:t>
            </a:r>
          </a:p>
        </p:txBody>
      </p:sp>
      <p:sp>
        <p:nvSpPr>
          <p:cNvPr id="1028" name="Rectangle 4"/>
          <p:cNvSpPr>
            <a:spLocks noGrp="1" noChangeArrowheads="1"/>
          </p:cNvSpPr>
          <p:nvPr>
            <p:ph type="ftr"/>
          </p:nvPr>
        </p:nvSpPr>
        <p:spPr bwMode="auto">
          <a:xfrm>
            <a:off x="3393149" y="6524626"/>
            <a:ext cx="3135180"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ctr">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smtClean="0">
                <a:solidFill>
                  <a:srgbClr val="000000"/>
                </a:solidFill>
                <a:latin typeface="+mn-lt"/>
              </a:defRPr>
            </a:lvl1pPr>
          </a:lstStyle>
          <a:p>
            <a:pPr>
              <a:defRPr/>
            </a:pPr>
            <a:r>
              <a:rPr lang="en-GB"/>
              <a:t>CSV Module</a:t>
            </a:r>
          </a:p>
        </p:txBody>
      </p:sp>
      <p:sp>
        <p:nvSpPr>
          <p:cNvPr id="1029" name="Rectangle 5"/>
          <p:cNvSpPr>
            <a:spLocks noGrp="1" noChangeArrowheads="1"/>
          </p:cNvSpPr>
          <p:nvPr>
            <p:ph type="sldNum"/>
          </p:nvPr>
        </p:nvSpPr>
        <p:spPr bwMode="auto">
          <a:xfrm>
            <a:off x="7137136" y="6524626"/>
            <a:ext cx="2309681"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smtClean="0">
                <a:solidFill>
                  <a:srgbClr val="000000"/>
                </a:solidFill>
                <a:latin typeface="+mn-lt"/>
              </a:defRPr>
            </a:lvl1pPr>
          </a:lstStyle>
          <a:p>
            <a:pPr>
              <a:defRPr/>
            </a:pPr>
            <a:fld id="{D170E260-D032-4AF5-A4B0-E2382247C270}" type="slidenum">
              <a:rPr lang="en-GB"/>
              <a:pPr>
                <a:defRPr/>
              </a:pPr>
              <a:t>‹#›</a:t>
            </a:fld>
            <a:endParaRPr lang="en-GB"/>
          </a:p>
        </p:txBody>
      </p:sp>
      <p:sp>
        <p:nvSpPr>
          <p:cNvPr id="1031" name="Rectangle 6"/>
          <p:cNvSpPr>
            <a:spLocks noChangeArrowheads="1"/>
          </p:cNvSpPr>
          <p:nvPr/>
        </p:nvSpPr>
        <p:spPr bwMode="auto">
          <a:xfrm>
            <a:off x="0" y="0"/>
            <a:ext cx="247650" cy="2286000"/>
          </a:xfrm>
          <a:prstGeom prst="rect">
            <a:avLst/>
          </a:prstGeom>
          <a:solidFill>
            <a:srgbClr val="00008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2" name="Line 7"/>
          <p:cNvSpPr>
            <a:spLocks noChangeShapeType="1"/>
          </p:cNvSpPr>
          <p:nvPr/>
        </p:nvSpPr>
        <p:spPr bwMode="auto">
          <a:xfrm>
            <a:off x="495300" y="1447800"/>
            <a:ext cx="8750300" cy="1588"/>
          </a:xfrm>
          <a:prstGeom prst="line">
            <a:avLst/>
          </a:prstGeom>
          <a:noFill/>
          <a:ln w="19080">
            <a:solidFill>
              <a:srgbClr val="000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1033" name="Rectangle 8"/>
          <p:cNvSpPr>
            <a:spLocks noChangeArrowheads="1"/>
          </p:cNvSpPr>
          <p:nvPr/>
        </p:nvSpPr>
        <p:spPr bwMode="auto">
          <a:xfrm>
            <a:off x="0" y="2286000"/>
            <a:ext cx="247650" cy="2286000"/>
          </a:xfrm>
          <a:prstGeom prst="rect">
            <a:avLst/>
          </a:prstGeom>
          <a:solidFill>
            <a:srgbClr val="3366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4" name="Rectangle 9"/>
          <p:cNvSpPr>
            <a:spLocks noChangeArrowheads="1"/>
          </p:cNvSpPr>
          <p:nvPr/>
        </p:nvSpPr>
        <p:spPr bwMode="auto">
          <a:xfrm>
            <a:off x="0" y="4572000"/>
            <a:ext cx="247650" cy="2286000"/>
          </a:xfrm>
          <a:prstGeom prst="rect">
            <a:avLst/>
          </a:prstGeom>
          <a:solidFill>
            <a:srgbClr val="00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p:txStyles>
    <p:titleStyle>
      <a:lvl1pPr algn="l" defTabSz="449263" rtl="0" eaLnBrk="0" fontAlgn="base" hangingPunct="0">
        <a:spcBef>
          <a:spcPct val="0"/>
        </a:spcBef>
        <a:spcAft>
          <a:spcPct val="0"/>
        </a:spcAft>
        <a:buClr>
          <a:srgbClr val="170199"/>
        </a:buClr>
        <a:buSzPct val="100000"/>
        <a:buFont typeface="Garamond" pitchFamily="18" charset="0"/>
        <a:defRPr sz="4400" b="1">
          <a:solidFill>
            <a:srgbClr val="170199"/>
          </a:solidFill>
          <a:latin typeface="+mj-lt"/>
          <a:ea typeface="+mj-ea"/>
          <a:cs typeface="+mj-cs"/>
        </a:defRPr>
      </a:lvl1pPr>
      <a:lvl2pPr algn="l" defTabSz="449263" rtl="0" eaLnBrk="0" fontAlgn="base" hangingPunct="0">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2pPr>
      <a:lvl3pPr algn="l" defTabSz="449263" rtl="0" eaLnBrk="0" fontAlgn="base" hangingPunct="0">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3pPr>
      <a:lvl4pPr algn="l" defTabSz="449263" rtl="0" eaLnBrk="0" fontAlgn="base" hangingPunct="0">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4pPr>
      <a:lvl5pPr algn="l" defTabSz="449263" rtl="0" eaLnBrk="0" fontAlgn="base" hangingPunct="0">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5pPr>
      <a:lvl6pPr marL="457200" algn="l" defTabSz="449263" rtl="0" fontAlgn="base">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6pPr>
      <a:lvl7pPr marL="914400" algn="l" defTabSz="449263" rtl="0" fontAlgn="base">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7pPr>
      <a:lvl8pPr marL="1371600" algn="l" defTabSz="449263" rtl="0" fontAlgn="base">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8pPr>
      <a:lvl9pPr marL="1828800" algn="l" defTabSz="449263" rtl="0" fontAlgn="base">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9pPr>
    </p:titleStyle>
    <p:bodyStyle>
      <a:lvl1pPr marL="341313" indent="-341313" algn="l" defTabSz="449263" rtl="0" eaLnBrk="0" fontAlgn="base" hangingPunct="0">
        <a:lnSpc>
          <a:spcPct val="125000"/>
        </a:lnSpc>
        <a:spcBef>
          <a:spcPts val="700"/>
        </a:spcBef>
        <a:spcAft>
          <a:spcPct val="0"/>
        </a:spcAft>
        <a:buClr>
          <a:srgbClr val="170199"/>
        </a:buClr>
        <a:buSzPct val="75000"/>
        <a:buFont typeface="Wingdings" pitchFamily="2" charset="2"/>
        <a:buChar char=""/>
        <a:defRPr sz="2800">
          <a:solidFill>
            <a:srgbClr val="000000"/>
          </a:solidFill>
          <a:latin typeface="+mn-lt"/>
          <a:ea typeface="+mn-ea"/>
          <a:cs typeface="+mn-cs"/>
        </a:defRPr>
      </a:lvl1pPr>
      <a:lvl2pPr marL="741363" indent="-284163" algn="l" defTabSz="449263" rtl="0" eaLnBrk="0" fontAlgn="base" hangingPunct="0">
        <a:lnSpc>
          <a:spcPct val="115000"/>
        </a:lnSpc>
        <a:spcBef>
          <a:spcPts val="600"/>
        </a:spcBef>
        <a:spcAft>
          <a:spcPct val="0"/>
        </a:spcAft>
        <a:buClr>
          <a:srgbClr val="170199"/>
        </a:buClr>
        <a:buSzPct val="75000"/>
        <a:buFont typeface="Wingdings" pitchFamily="2" charset="2"/>
        <a:buChar char=""/>
        <a:defRPr sz="2400">
          <a:solidFill>
            <a:srgbClr val="000000"/>
          </a:solidFill>
          <a:latin typeface="+mn-lt"/>
          <a:ea typeface="+mn-ea"/>
          <a:cs typeface="+mn-cs"/>
        </a:defRPr>
      </a:lvl2pPr>
      <a:lvl3pPr marL="1143000" indent="-228600" algn="l" defTabSz="449263" rtl="0" eaLnBrk="0" fontAlgn="base" hangingPunct="0">
        <a:lnSpc>
          <a:spcPct val="115000"/>
        </a:lnSpc>
        <a:spcBef>
          <a:spcPts val="500"/>
        </a:spcBef>
        <a:spcAft>
          <a:spcPct val="0"/>
        </a:spcAft>
        <a:buClr>
          <a:srgbClr val="00CCFF"/>
        </a:buClr>
        <a:buSzPct val="65000"/>
        <a:buFont typeface="Wingdings" pitchFamily="2" charset="2"/>
        <a:buChar char=""/>
        <a:defRPr sz="2000">
          <a:solidFill>
            <a:srgbClr val="000000"/>
          </a:solidFill>
          <a:latin typeface="+mn-lt"/>
          <a:ea typeface="+mn-ea"/>
          <a:cs typeface="+mn-cs"/>
        </a:defRPr>
      </a:lvl3pPr>
      <a:lvl4pPr marL="1600200" indent="-228600" algn="l" defTabSz="449263" rtl="0" eaLnBrk="0" fontAlgn="base" hangingPunct="0">
        <a:lnSpc>
          <a:spcPct val="110000"/>
        </a:lnSpc>
        <a:spcBef>
          <a:spcPts val="450"/>
        </a:spcBef>
        <a:spcAft>
          <a:spcPct val="0"/>
        </a:spcAft>
        <a:buClr>
          <a:srgbClr val="170199"/>
        </a:buClr>
        <a:buSzPct val="100000"/>
        <a:buFont typeface="Wingdings" pitchFamily="2" charset="2"/>
        <a:buChar char=""/>
        <a:defRPr>
          <a:solidFill>
            <a:srgbClr val="000000"/>
          </a:solidFill>
          <a:latin typeface="+mn-lt"/>
          <a:ea typeface="+mn-ea"/>
          <a:cs typeface="+mn-cs"/>
        </a:defRPr>
      </a:lvl4pPr>
      <a:lvl5pPr marL="2057400" indent="-228600" algn="l" defTabSz="449263" rtl="0" eaLnBrk="0" fontAlgn="base" hangingPunct="0">
        <a:lnSpc>
          <a:spcPct val="110000"/>
        </a:lnSpc>
        <a:spcBef>
          <a:spcPts val="450"/>
        </a:spcBef>
        <a:spcAft>
          <a:spcPct val="0"/>
        </a:spcAft>
        <a:buClr>
          <a:srgbClr val="170199"/>
        </a:buClr>
        <a:buSzPct val="80000"/>
        <a:buFont typeface="Wingdings" pitchFamily="2" charset="2"/>
        <a:buChar char=""/>
        <a:defRPr>
          <a:solidFill>
            <a:srgbClr val="000000"/>
          </a:solidFill>
          <a:latin typeface="+mn-lt"/>
          <a:ea typeface="+mn-ea"/>
          <a:cs typeface="+mn-cs"/>
        </a:defRPr>
      </a:lvl5pPr>
      <a:lvl6pPr marL="2514600" indent="-228600" algn="l" defTabSz="449263" rtl="0" fontAlgn="base">
        <a:lnSpc>
          <a:spcPct val="110000"/>
        </a:lnSpc>
        <a:spcBef>
          <a:spcPts val="450"/>
        </a:spcBef>
        <a:spcAft>
          <a:spcPct val="0"/>
        </a:spcAft>
        <a:buClr>
          <a:srgbClr val="170199"/>
        </a:buClr>
        <a:buSzPct val="80000"/>
        <a:buFont typeface="Wingdings" pitchFamily="2" charset="2"/>
        <a:buChar char=""/>
        <a:defRPr>
          <a:solidFill>
            <a:srgbClr val="000000"/>
          </a:solidFill>
          <a:latin typeface="+mn-lt"/>
          <a:ea typeface="+mn-ea"/>
          <a:cs typeface="+mn-cs"/>
        </a:defRPr>
      </a:lvl6pPr>
      <a:lvl7pPr marL="2971800" indent="-228600" algn="l" defTabSz="449263" rtl="0" fontAlgn="base">
        <a:lnSpc>
          <a:spcPct val="110000"/>
        </a:lnSpc>
        <a:spcBef>
          <a:spcPts val="450"/>
        </a:spcBef>
        <a:spcAft>
          <a:spcPct val="0"/>
        </a:spcAft>
        <a:buClr>
          <a:srgbClr val="170199"/>
        </a:buClr>
        <a:buSzPct val="80000"/>
        <a:buFont typeface="Wingdings" pitchFamily="2" charset="2"/>
        <a:buChar char=""/>
        <a:defRPr>
          <a:solidFill>
            <a:srgbClr val="000000"/>
          </a:solidFill>
          <a:latin typeface="+mn-lt"/>
          <a:ea typeface="+mn-ea"/>
          <a:cs typeface="+mn-cs"/>
        </a:defRPr>
      </a:lvl7pPr>
      <a:lvl8pPr marL="3429000" indent="-228600" algn="l" defTabSz="449263" rtl="0" fontAlgn="base">
        <a:lnSpc>
          <a:spcPct val="110000"/>
        </a:lnSpc>
        <a:spcBef>
          <a:spcPts val="450"/>
        </a:spcBef>
        <a:spcAft>
          <a:spcPct val="0"/>
        </a:spcAft>
        <a:buClr>
          <a:srgbClr val="170199"/>
        </a:buClr>
        <a:buSzPct val="80000"/>
        <a:buFont typeface="Wingdings" pitchFamily="2" charset="2"/>
        <a:buChar char=""/>
        <a:defRPr>
          <a:solidFill>
            <a:srgbClr val="000000"/>
          </a:solidFill>
          <a:latin typeface="+mn-lt"/>
          <a:ea typeface="+mn-ea"/>
          <a:cs typeface="+mn-cs"/>
        </a:defRPr>
      </a:lvl8pPr>
      <a:lvl9pPr marL="3886200" indent="-228600" algn="l" defTabSz="449263" rtl="0" fontAlgn="base">
        <a:lnSpc>
          <a:spcPct val="110000"/>
        </a:lnSpc>
        <a:spcBef>
          <a:spcPts val="450"/>
        </a:spcBef>
        <a:spcAft>
          <a:spcPct val="0"/>
        </a:spcAft>
        <a:buClr>
          <a:srgbClr val="170199"/>
        </a:buClr>
        <a:buSzPct val="80000"/>
        <a:buFont typeface="Wingdings" pitchFamily="2" charset="2"/>
        <a:buChar char=""/>
        <a:defRPr>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742950" y="685801"/>
            <a:ext cx="8418381" cy="212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2" name="Rectangle 2"/>
          <p:cNvSpPr>
            <a:spLocks noGrp="1" noChangeArrowheads="1"/>
          </p:cNvSpPr>
          <p:nvPr>
            <p:ph type="dt"/>
          </p:nvPr>
        </p:nvSpPr>
        <p:spPr bwMode="auto">
          <a:xfrm>
            <a:off x="495300" y="6248401"/>
            <a:ext cx="2309681"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eaLnBrk="1">
              <a:buFont typeface="Verdana" pitchFamily="34" charset="0"/>
              <a:buNone/>
              <a:tabLst>
                <a:tab pos="723900" algn="l"/>
                <a:tab pos="1447800" algn="l"/>
              </a:tabLst>
              <a:defRPr sz="1000" smtClean="0">
                <a:solidFill>
                  <a:srgbClr val="000000"/>
                </a:solidFill>
                <a:latin typeface="+mn-lt"/>
              </a:defRPr>
            </a:lvl1pPr>
          </a:lstStyle>
          <a:p>
            <a:pPr>
              <a:defRPr/>
            </a:pPr>
            <a:r>
              <a:rPr lang="en-GB"/>
              <a:t>17/07/23</a:t>
            </a:r>
          </a:p>
        </p:txBody>
      </p:sp>
      <p:sp>
        <p:nvSpPr>
          <p:cNvPr id="2051" name="Rectangle 3"/>
          <p:cNvSpPr>
            <a:spLocks noGrp="1" noChangeArrowheads="1"/>
          </p:cNvSpPr>
          <p:nvPr>
            <p:ph type="ftr"/>
          </p:nvPr>
        </p:nvSpPr>
        <p:spPr bwMode="auto">
          <a:xfrm>
            <a:off x="3384550" y="6248401"/>
            <a:ext cx="3135181"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ctr" eaLnBrk="1">
              <a:buFont typeface="Verdana" pitchFamily="34" charset="0"/>
              <a:buNone/>
              <a:tabLst>
                <a:tab pos="723900" algn="l"/>
                <a:tab pos="1447800" algn="l"/>
                <a:tab pos="2171700" algn="l"/>
                <a:tab pos="2895600" algn="l"/>
              </a:tabLst>
              <a:defRPr sz="1000" smtClean="0">
                <a:solidFill>
                  <a:srgbClr val="000000"/>
                </a:solidFill>
                <a:latin typeface="+mn-lt"/>
              </a:defRPr>
            </a:lvl1pPr>
          </a:lstStyle>
          <a:p>
            <a:pPr>
              <a:defRPr/>
            </a:pPr>
            <a:r>
              <a:rPr lang="en-GB"/>
              <a:t>CSV Module</a:t>
            </a:r>
          </a:p>
        </p:txBody>
      </p:sp>
      <p:sp>
        <p:nvSpPr>
          <p:cNvPr id="2052" name="Rectangle 4"/>
          <p:cNvSpPr>
            <a:spLocks noGrp="1" noChangeArrowheads="1"/>
          </p:cNvSpPr>
          <p:nvPr>
            <p:ph type="sldNum"/>
          </p:nvPr>
        </p:nvSpPr>
        <p:spPr bwMode="auto">
          <a:xfrm>
            <a:off x="7099300" y="6248401"/>
            <a:ext cx="2309681"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eaLnBrk="1">
              <a:buFont typeface="Verdana" pitchFamily="34" charset="0"/>
              <a:buNone/>
              <a:tabLst>
                <a:tab pos="723900" algn="l"/>
                <a:tab pos="1447800" algn="l"/>
              </a:tabLst>
              <a:defRPr sz="1000" smtClean="0">
                <a:solidFill>
                  <a:srgbClr val="000000"/>
                </a:solidFill>
                <a:latin typeface="+mn-lt"/>
              </a:defRPr>
            </a:lvl1pPr>
          </a:lstStyle>
          <a:p>
            <a:pPr>
              <a:defRPr/>
            </a:pPr>
            <a:fld id="{EBBAEC79-F64B-4999-8F10-F75F3E166CD1}" type="slidenum">
              <a:rPr lang="en-GB"/>
              <a:pPr>
                <a:defRPr/>
              </a:pPr>
              <a:t>‹#›</a:t>
            </a:fld>
            <a:endParaRPr lang="en-GB"/>
          </a:p>
        </p:txBody>
      </p:sp>
      <p:graphicFrame>
        <p:nvGraphicFramePr>
          <p:cNvPr id="2054" name="Object 5"/>
          <p:cNvGraphicFramePr>
            <a:graphicFrameLocks noChangeAspect="1"/>
          </p:cNvGraphicFramePr>
          <p:nvPr/>
        </p:nvGraphicFramePr>
        <p:xfrm>
          <a:off x="271728" y="2924176"/>
          <a:ext cx="9283435" cy="195263"/>
        </p:xfrm>
        <a:graphic>
          <a:graphicData uri="http://schemas.openxmlformats.org/presentationml/2006/ole">
            <mc:AlternateContent xmlns:mc="http://schemas.openxmlformats.org/markup-compatibility/2006">
              <mc:Choice xmlns:v="urn:schemas-microsoft-com:vml" Requires="v">
                <p:oleObj spid="_x0000_s1026" r:id="rId15" imgW="7591552" imgH="391770" progId="">
                  <p:embed/>
                </p:oleObj>
              </mc:Choice>
              <mc:Fallback>
                <p:oleObj r:id="rId15" imgW="7591552" imgH="391770" progId="">
                  <p:embed/>
                  <p:pic>
                    <p:nvPicPr>
                      <p:cNvPr id="0" name="Object 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1728" y="2924176"/>
                        <a:ext cx="9283435" cy="1952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5" name="Rectangle 6"/>
          <p:cNvSpPr>
            <a:spLocks noGrp="1" noChangeArrowheads="1"/>
          </p:cNvSpPr>
          <p:nvPr>
            <p:ph type="body" idx="1"/>
          </p:nvPr>
        </p:nvSpPr>
        <p:spPr bwMode="auto">
          <a:xfrm>
            <a:off x="495300" y="1604964"/>
            <a:ext cx="8913681"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p:txStyles>
    <p:titleStyle>
      <a:lvl1pPr algn="l" defTabSz="449263" rtl="0" eaLnBrk="0" fontAlgn="base" hangingPunct="0">
        <a:spcBef>
          <a:spcPct val="0"/>
        </a:spcBef>
        <a:spcAft>
          <a:spcPct val="0"/>
        </a:spcAft>
        <a:buClr>
          <a:srgbClr val="170199"/>
        </a:buClr>
        <a:buSzPct val="100000"/>
        <a:buFont typeface="Garamond" pitchFamily="18" charset="0"/>
        <a:defRPr sz="4400" b="1">
          <a:solidFill>
            <a:srgbClr val="170199"/>
          </a:solidFill>
          <a:latin typeface="+mj-lt"/>
          <a:ea typeface="+mj-ea"/>
          <a:cs typeface="+mj-cs"/>
        </a:defRPr>
      </a:lvl1pPr>
      <a:lvl2pPr algn="l" defTabSz="449263" rtl="0" eaLnBrk="0" fontAlgn="base" hangingPunct="0">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2pPr>
      <a:lvl3pPr algn="l" defTabSz="449263" rtl="0" eaLnBrk="0" fontAlgn="base" hangingPunct="0">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3pPr>
      <a:lvl4pPr algn="l" defTabSz="449263" rtl="0" eaLnBrk="0" fontAlgn="base" hangingPunct="0">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4pPr>
      <a:lvl5pPr algn="l" defTabSz="449263" rtl="0" eaLnBrk="0" fontAlgn="base" hangingPunct="0">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5pPr>
      <a:lvl6pPr marL="457200" algn="l" defTabSz="449263" rtl="0" fontAlgn="base">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6pPr>
      <a:lvl7pPr marL="914400" algn="l" defTabSz="449263" rtl="0" fontAlgn="base">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7pPr>
      <a:lvl8pPr marL="1371600" algn="l" defTabSz="449263" rtl="0" fontAlgn="base">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8pPr>
      <a:lvl9pPr marL="1828800" algn="l" defTabSz="449263" rtl="0" fontAlgn="base">
        <a:spcBef>
          <a:spcPct val="0"/>
        </a:spcBef>
        <a:spcAft>
          <a:spcPct val="0"/>
        </a:spcAft>
        <a:buClr>
          <a:srgbClr val="170199"/>
        </a:buClr>
        <a:buSzPct val="100000"/>
        <a:buFont typeface="Garamond" pitchFamily="18" charset="0"/>
        <a:defRPr sz="4400" b="1">
          <a:solidFill>
            <a:srgbClr val="170199"/>
          </a:solidFill>
          <a:latin typeface="Garamond" pitchFamily="18" charset="0"/>
          <a:ea typeface="Arial Unicode MS" pitchFamily="34" charset="-128"/>
          <a:cs typeface="Arial Unicode MS" pitchFamily="34" charset="-128"/>
        </a:defRPr>
      </a:lvl9pPr>
    </p:titleStyle>
    <p:bodyStyle>
      <a:lvl1pPr marL="341313" indent="-341313" algn="l" defTabSz="449263" rtl="0" eaLnBrk="0" fontAlgn="base" hangingPunct="0">
        <a:lnSpc>
          <a:spcPct val="125000"/>
        </a:lnSpc>
        <a:spcBef>
          <a:spcPts val="700"/>
        </a:spcBef>
        <a:spcAft>
          <a:spcPct val="0"/>
        </a:spcAft>
        <a:buClr>
          <a:srgbClr val="170199"/>
        </a:buClr>
        <a:buSzPct val="75000"/>
        <a:buFont typeface="Wingdings" pitchFamily="2" charset="2"/>
        <a:buChar char=""/>
        <a:defRPr sz="2800">
          <a:solidFill>
            <a:srgbClr val="000000"/>
          </a:solidFill>
          <a:latin typeface="+mn-lt"/>
          <a:ea typeface="+mn-ea"/>
          <a:cs typeface="+mn-cs"/>
        </a:defRPr>
      </a:lvl1pPr>
      <a:lvl2pPr marL="741363" indent="-284163" algn="l" defTabSz="449263" rtl="0" eaLnBrk="0" fontAlgn="base" hangingPunct="0">
        <a:lnSpc>
          <a:spcPct val="115000"/>
        </a:lnSpc>
        <a:spcBef>
          <a:spcPts val="600"/>
        </a:spcBef>
        <a:spcAft>
          <a:spcPct val="0"/>
        </a:spcAft>
        <a:buClr>
          <a:srgbClr val="170199"/>
        </a:buClr>
        <a:buSzPct val="75000"/>
        <a:buFont typeface="Wingdings" pitchFamily="2" charset="2"/>
        <a:buChar char=""/>
        <a:defRPr sz="2400">
          <a:solidFill>
            <a:srgbClr val="000000"/>
          </a:solidFill>
          <a:latin typeface="+mn-lt"/>
          <a:ea typeface="+mn-ea"/>
          <a:cs typeface="+mn-cs"/>
        </a:defRPr>
      </a:lvl2pPr>
      <a:lvl3pPr marL="1143000" indent="-228600" algn="l" defTabSz="449263" rtl="0" eaLnBrk="0" fontAlgn="base" hangingPunct="0">
        <a:lnSpc>
          <a:spcPct val="115000"/>
        </a:lnSpc>
        <a:spcBef>
          <a:spcPts val="500"/>
        </a:spcBef>
        <a:spcAft>
          <a:spcPct val="0"/>
        </a:spcAft>
        <a:buClr>
          <a:srgbClr val="00CCFF"/>
        </a:buClr>
        <a:buSzPct val="65000"/>
        <a:buFont typeface="Wingdings" pitchFamily="2" charset="2"/>
        <a:buChar char=""/>
        <a:defRPr sz="2000">
          <a:solidFill>
            <a:srgbClr val="000000"/>
          </a:solidFill>
          <a:latin typeface="+mn-lt"/>
          <a:ea typeface="+mn-ea"/>
          <a:cs typeface="+mn-cs"/>
        </a:defRPr>
      </a:lvl3pPr>
      <a:lvl4pPr marL="1600200" indent="-228600" algn="l" defTabSz="449263" rtl="0" eaLnBrk="0" fontAlgn="base" hangingPunct="0">
        <a:lnSpc>
          <a:spcPct val="110000"/>
        </a:lnSpc>
        <a:spcBef>
          <a:spcPts val="450"/>
        </a:spcBef>
        <a:spcAft>
          <a:spcPct val="0"/>
        </a:spcAft>
        <a:buClr>
          <a:srgbClr val="170199"/>
        </a:buClr>
        <a:buSzPct val="100000"/>
        <a:buFont typeface="Wingdings" pitchFamily="2" charset="2"/>
        <a:buChar char=""/>
        <a:defRPr>
          <a:solidFill>
            <a:srgbClr val="000000"/>
          </a:solidFill>
          <a:latin typeface="+mn-lt"/>
          <a:ea typeface="+mn-ea"/>
          <a:cs typeface="+mn-cs"/>
        </a:defRPr>
      </a:lvl4pPr>
      <a:lvl5pPr marL="2057400" indent="-228600" algn="l" defTabSz="449263" rtl="0" eaLnBrk="0" fontAlgn="base" hangingPunct="0">
        <a:lnSpc>
          <a:spcPct val="110000"/>
        </a:lnSpc>
        <a:spcBef>
          <a:spcPts val="450"/>
        </a:spcBef>
        <a:spcAft>
          <a:spcPct val="0"/>
        </a:spcAft>
        <a:buClr>
          <a:srgbClr val="170199"/>
        </a:buClr>
        <a:buSzPct val="80000"/>
        <a:buFont typeface="Wingdings" pitchFamily="2" charset="2"/>
        <a:buChar char=""/>
        <a:defRPr>
          <a:solidFill>
            <a:srgbClr val="000000"/>
          </a:solidFill>
          <a:latin typeface="+mn-lt"/>
          <a:ea typeface="+mn-ea"/>
          <a:cs typeface="+mn-cs"/>
        </a:defRPr>
      </a:lvl5pPr>
      <a:lvl6pPr marL="2514600" indent="-228600" algn="l" defTabSz="449263" rtl="0" fontAlgn="base">
        <a:lnSpc>
          <a:spcPct val="110000"/>
        </a:lnSpc>
        <a:spcBef>
          <a:spcPts val="450"/>
        </a:spcBef>
        <a:spcAft>
          <a:spcPct val="0"/>
        </a:spcAft>
        <a:buClr>
          <a:srgbClr val="170199"/>
        </a:buClr>
        <a:buSzPct val="80000"/>
        <a:buFont typeface="Wingdings" pitchFamily="2" charset="2"/>
        <a:buChar char=""/>
        <a:defRPr>
          <a:solidFill>
            <a:srgbClr val="000000"/>
          </a:solidFill>
          <a:latin typeface="+mn-lt"/>
          <a:ea typeface="+mn-ea"/>
          <a:cs typeface="+mn-cs"/>
        </a:defRPr>
      </a:lvl6pPr>
      <a:lvl7pPr marL="2971800" indent="-228600" algn="l" defTabSz="449263" rtl="0" fontAlgn="base">
        <a:lnSpc>
          <a:spcPct val="110000"/>
        </a:lnSpc>
        <a:spcBef>
          <a:spcPts val="450"/>
        </a:spcBef>
        <a:spcAft>
          <a:spcPct val="0"/>
        </a:spcAft>
        <a:buClr>
          <a:srgbClr val="170199"/>
        </a:buClr>
        <a:buSzPct val="80000"/>
        <a:buFont typeface="Wingdings" pitchFamily="2" charset="2"/>
        <a:buChar char=""/>
        <a:defRPr>
          <a:solidFill>
            <a:srgbClr val="000000"/>
          </a:solidFill>
          <a:latin typeface="+mn-lt"/>
          <a:ea typeface="+mn-ea"/>
          <a:cs typeface="+mn-cs"/>
        </a:defRPr>
      </a:lvl7pPr>
      <a:lvl8pPr marL="3429000" indent="-228600" algn="l" defTabSz="449263" rtl="0" fontAlgn="base">
        <a:lnSpc>
          <a:spcPct val="110000"/>
        </a:lnSpc>
        <a:spcBef>
          <a:spcPts val="450"/>
        </a:spcBef>
        <a:spcAft>
          <a:spcPct val="0"/>
        </a:spcAft>
        <a:buClr>
          <a:srgbClr val="170199"/>
        </a:buClr>
        <a:buSzPct val="80000"/>
        <a:buFont typeface="Wingdings" pitchFamily="2" charset="2"/>
        <a:buChar char=""/>
        <a:defRPr>
          <a:solidFill>
            <a:srgbClr val="000000"/>
          </a:solidFill>
          <a:latin typeface="+mn-lt"/>
          <a:ea typeface="+mn-ea"/>
          <a:cs typeface="+mn-cs"/>
        </a:defRPr>
      </a:lvl8pPr>
      <a:lvl9pPr marL="3886200" indent="-228600" algn="l" defTabSz="449263" rtl="0" fontAlgn="base">
        <a:lnSpc>
          <a:spcPct val="110000"/>
        </a:lnSpc>
        <a:spcBef>
          <a:spcPts val="450"/>
        </a:spcBef>
        <a:spcAft>
          <a:spcPct val="0"/>
        </a:spcAft>
        <a:buClr>
          <a:srgbClr val="170199"/>
        </a:buClr>
        <a:buSzPct val="80000"/>
        <a:buFont typeface="Wingdings" pitchFamily="2" charset="2"/>
        <a:buChar char=""/>
        <a:defRPr>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3.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pPr>
              <a:defRPr/>
            </a:pPr>
            <a:fld id="{FFDB317A-B09E-4609-B950-7F75FB78108D}" type="slidenum">
              <a:rPr lang="en-GB"/>
              <a:pPr>
                <a:defRPr/>
              </a:pPr>
              <a:t>1</a:t>
            </a:fld>
            <a:endParaRPr lang="en-GB"/>
          </a:p>
        </p:txBody>
      </p:sp>
      <p:sp>
        <p:nvSpPr>
          <p:cNvPr id="3075" name="Rectangle 1"/>
          <p:cNvSpPr>
            <a:spLocks noGrp="1" noChangeArrowheads="1"/>
          </p:cNvSpPr>
          <p:nvPr>
            <p:ph type="title"/>
          </p:nvPr>
        </p:nvSpPr>
        <p:spPr>
          <a:xfrm>
            <a:off x="704851" y="692150"/>
            <a:ext cx="8424863" cy="2127250"/>
          </a:xfrm>
        </p:spPr>
        <p:txBody>
          <a:bodyPr/>
          <a:lstStyle/>
          <a:p>
            <a:pPr algn="ct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Python Modules and </a:t>
            </a:r>
            <a:br>
              <a:rPr lang="en-GB" dirty="0"/>
            </a:br>
            <a:r>
              <a:rPr lang="en-GB" dirty="0"/>
              <a:t>the CSV Module</a:t>
            </a:r>
          </a:p>
        </p:txBody>
      </p:sp>
      <p:sp>
        <p:nvSpPr>
          <p:cNvPr id="3076" name="Rectangle 2"/>
          <p:cNvSpPr>
            <a:spLocks noGrp="1" noChangeArrowheads="1"/>
          </p:cNvSpPr>
          <p:nvPr>
            <p:ph type="subTitle" idx="4294967295"/>
          </p:nvPr>
        </p:nvSpPr>
        <p:spPr>
          <a:xfrm>
            <a:off x="1752600" y="3587750"/>
            <a:ext cx="6400800" cy="1892299"/>
          </a:xfrm>
        </p:spPr>
        <p:txBody>
          <a:bodyPr vert="horz" wrap="square" lIns="90000" tIns="46800" rIns="90000" bIns="46800" numCol="1" anchor="t" anchorCtr="0" compatLnSpc="1">
            <a:prstTxWarp prst="textNoShape">
              <a:avLst/>
            </a:prstTxWarp>
          </a:bodyPr>
          <a:lstStyle/>
          <a:p>
            <a:pPr marL="0" indent="0" algn="ctr" eaLnBrk="1" hangingPunct="1">
              <a:spcBef>
                <a:spcPts val="75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t>Framework Training</a:t>
            </a:r>
          </a:p>
          <a:p>
            <a:pPr marL="0" indent="0" algn="ctr" eaLnBrk="1" hangingPunct="1">
              <a:spcBef>
                <a:spcPts val="75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3000" dirty="0"/>
          </a:p>
        </p:txBody>
      </p:sp>
      <p:sp>
        <p:nvSpPr>
          <p:cNvPr id="3" name="Date Placeholder 2">
            <a:extLst>
              <a:ext uri="{FF2B5EF4-FFF2-40B4-BE49-F238E27FC236}">
                <a16:creationId xmlns:a16="http://schemas.microsoft.com/office/drawing/2014/main" id="{7BC3297B-A3AD-894C-ABA5-CC60C83D6BF2}"/>
              </a:ext>
            </a:extLst>
          </p:cNvPr>
          <p:cNvSpPr>
            <a:spLocks noGrp="1"/>
          </p:cNvSpPr>
          <p:nvPr>
            <p:ph type="dt" idx="10"/>
          </p:nvPr>
        </p:nvSpPr>
        <p:spPr/>
        <p:txBody>
          <a:bodyPr/>
          <a:lstStyle/>
          <a:p>
            <a:pPr>
              <a:defRPr/>
            </a:pPr>
            <a:r>
              <a:rPr lang="en-GB"/>
              <a:t>17/07/23</a:t>
            </a:r>
          </a:p>
        </p:txBody>
      </p:sp>
      <p:sp>
        <p:nvSpPr>
          <p:cNvPr id="4" name="Footer Placeholder 3">
            <a:extLst>
              <a:ext uri="{FF2B5EF4-FFF2-40B4-BE49-F238E27FC236}">
                <a16:creationId xmlns:a16="http://schemas.microsoft.com/office/drawing/2014/main" id="{B4131CDB-74C2-064B-9CA1-3895C1ECE9B4}"/>
              </a:ext>
            </a:extLst>
          </p:cNvPr>
          <p:cNvSpPr>
            <a:spLocks noGrp="1"/>
          </p:cNvSpPr>
          <p:nvPr>
            <p:ph type="ftr" idx="11"/>
          </p:nvPr>
        </p:nvSpPr>
        <p:spPr/>
        <p:txBody>
          <a:bodyPr/>
          <a:lstStyle/>
          <a:p>
            <a:pPr>
              <a:defRPr/>
            </a:pPr>
            <a:r>
              <a:rPr lang="en-GB"/>
              <a:t>CSV Module</a:t>
            </a:r>
          </a:p>
        </p:txBody>
      </p:sp>
      <p:pic>
        <p:nvPicPr>
          <p:cNvPr id="3074" name="Picture 2" descr="cern from cern.ch">
            <a:extLst>
              <a:ext uri="{FF2B5EF4-FFF2-40B4-BE49-F238E27FC236}">
                <a16:creationId xmlns:a16="http://schemas.microsoft.com/office/drawing/2014/main" id="{0BC253FD-BEFD-E1A7-6871-77F3BD4FA9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940" y="4386036"/>
            <a:ext cx="1168400" cy="11684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6E88C669-5A88-0023-6831-7BAE72032D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27917" y="4332343"/>
            <a:ext cx="2046514" cy="1147707"/>
          </a:xfrm>
          <a:prstGeom prst="rect">
            <a:avLst/>
          </a:prstGeom>
        </p:spPr>
      </p:pic>
      <p:pic>
        <p:nvPicPr>
          <p:cNvPr id="5" name="Picture 2" descr="Flexible CSV Handling in Python with DictReader and DictWriter - DEV  Community">
            <a:extLst>
              <a:ext uri="{FF2B5EF4-FFF2-40B4-BE49-F238E27FC236}">
                <a16:creationId xmlns:a16="http://schemas.microsoft.com/office/drawing/2014/main" id="{6A6CF950-F2FB-CA12-1B1D-91CD6D3296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6719" y="4934526"/>
            <a:ext cx="1381125" cy="7768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E9110-DB51-0B4B-812C-0BBCB473A2F3}"/>
              </a:ext>
            </a:extLst>
          </p:cNvPr>
          <p:cNvSpPr>
            <a:spLocks noGrp="1"/>
          </p:cNvSpPr>
          <p:nvPr>
            <p:ph type="title"/>
          </p:nvPr>
        </p:nvSpPr>
        <p:spPr/>
        <p:txBody>
          <a:bodyPr/>
          <a:lstStyle/>
          <a:p>
            <a:r>
              <a:rPr lang="en-GB" dirty="0"/>
              <a:t>Working with CSV Files</a:t>
            </a:r>
          </a:p>
        </p:txBody>
      </p:sp>
      <p:sp>
        <p:nvSpPr>
          <p:cNvPr id="3" name="Content Placeholder 2">
            <a:extLst>
              <a:ext uri="{FF2B5EF4-FFF2-40B4-BE49-F238E27FC236}">
                <a16:creationId xmlns:a16="http://schemas.microsoft.com/office/drawing/2014/main" id="{A4D3D832-93EE-5949-9A59-B9743D8B905C}"/>
              </a:ext>
            </a:extLst>
          </p:cNvPr>
          <p:cNvSpPr>
            <a:spLocks noGrp="1"/>
          </p:cNvSpPr>
          <p:nvPr>
            <p:ph idx="1"/>
          </p:nvPr>
        </p:nvSpPr>
        <p:spPr/>
        <p:txBody>
          <a:bodyPr/>
          <a:lstStyle/>
          <a:p>
            <a:r>
              <a:rPr lang="en-GB" sz="2400" dirty="0"/>
              <a:t>Reading from a CSV file</a:t>
            </a:r>
          </a:p>
        </p:txBody>
      </p:sp>
      <p:sp>
        <p:nvSpPr>
          <p:cNvPr id="4" name="Date Placeholder 3">
            <a:extLst>
              <a:ext uri="{FF2B5EF4-FFF2-40B4-BE49-F238E27FC236}">
                <a16:creationId xmlns:a16="http://schemas.microsoft.com/office/drawing/2014/main" id="{4472687B-AECD-3344-AE91-24D8EB303F52}"/>
              </a:ext>
            </a:extLst>
          </p:cNvPr>
          <p:cNvSpPr>
            <a:spLocks noGrp="1"/>
          </p:cNvSpPr>
          <p:nvPr>
            <p:ph type="dt" idx="10"/>
          </p:nvPr>
        </p:nvSpPr>
        <p:spPr/>
        <p:txBody>
          <a:bodyPr/>
          <a:lstStyle/>
          <a:p>
            <a:pPr>
              <a:defRPr/>
            </a:pPr>
            <a:r>
              <a:rPr lang="en-GB"/>
              <a:t>17/07/23</a:t>
            </a:r>
          </a:p>
        </p:txBody>
      </p:sp>
      <p:sp>
        <p:nvSpPr>
          <p:cNvPr id="5" name="Footer Placeholder 4">
            <a:extLst>
              <a:ext uri="{FF2B5EF4-FFF2-40B4-BE49-F238E27FC236}">
                <a16:creationId xmlns:a16="http://schemas.microsoft.com/office/drawing/2014/main" id="{260E1498-9BA2-A849-A914-9715311A7ACF}"/>
              </a:ext>
            </a:extLst>
          </p:cNvPr>
          <p:cNvSpPr>
            <a:spLocks noGrp="1"/>
          </p:cNvSpPr>
          <p:nvPr>
            <p:ph type="ftr" idx="11"/>
          </p:nvPr>
        </p:nvSpPr>
        <p:spPr/>
        <p:txBody>
          <a:bodyPr/>
          <a:lstStyle/>
          <a:p>
            <a:pPr>
              <a:defRPr/>
            </a:pPr>
            <a:r>
              <a:rPr lang="en-GB"/>
              <a:t>CSV Module</a:t>
            </a:r>
          </a:p>
        </p:txBody>
      </p:sp>
      <p:sp>
        <p:nvSpPr>
          <p:cNvPr id="6" name="Slide Number Placeholder 5">
            <a:extLst>
              <a:ext uri="{FF2B5EF4-FFF2-40B4-BE49-F238E27FC236}">
                <a16:creationId xmlns:a16="http://schemas.microsoft.com/office/drawing/2014/main" id="{61481FEE-88C4-3147-B861-4CCCC6CE76EB}"/>
              </a:ext>
            </a:extLst>
          </p:cNvPr>
          <p:cNvSpPr>
            <a:spLocks noGrp="1"/>
          </p:cNvSpPr>
          <p:nvPr>
            <p:ph type="sldNum" idx="12"/>
          </p:nvPr>
        </p:nvSpPr>
        <p:spPr/>
        <p:txBody>
          <a:bodyPr/>
          <a:lstStyle/>
          <a:p>
            <a:pPr>
              <a:defRPr/>
            </a:pPr>
            <a:fld id="{18317CFC-9530-4DD8-A082-6933CE16E3A3}" type="slidenum">
              <a:rPr lang="en-GB" smtClean="0"/>
              <a:pPr>
                <a:defRPr/>
              </a:pPr>
              <a:t>10</a:t>
            </a:fld>
            <a:endParaRPr lang="en-GB"/>
          </a:p>
        </p:txBody>
      </p:sp>
      <p:sp>
        <p:nvSpPr>
          <p:cNvPr id="7" name="TextBox 6">
            <a:extLst>
              <a:ext uri="{FF2B5EF4-FFF2-40B4-BE49-F238E27FC236}">
                <a16:creationId xmlns:a16="http://schemas.microsoft.com/office/drawing/2014/main" id="{F01F6F0D-AB54-794A-907F-7F20014F5389}"/>
              </a:ext>
            </a:extLst>
          </p:cNvPr>
          <p:cNvSpPr txBox="1"/>
          <p:nvPr/>
        </p:nvSpPr>
        <p:spPr>
          <a:xfrm>
            <a:off x="515098" y="2348808"/>
            <a:ext cx="4817610" cy="286232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defRPr/>
            </a:pPr>
            <a:r>
              <a:rPr lang="en-US" sz="2000" b="1" dirty="0">
                <a:solidFill>
                  <a:srgbClr val="0000FF"/>
                </a:solidFill>
                <a:latin typeface="Arial" panose="020B0604020202020204" pitchFamily="34" charset="0"/>
                <a:cs typeface="Arial" panose="020B0604020202020204" pitchFamily="34" charset="0"/>
              </a:rPr>
              <a:t>import</a:t>
            </a:r>
            <a:r>
              <a:rPr lang="en-US" sz="2000" dirty="0">
                <a:solidFill>
                  <a:srgbClr val="0000FF"/>
                </a:solidFill>
                <a:latin typeface="Arial" panose="020B0604020202020204" pitchFamily="34" charset="0"/>
                <a:cs typeface="Arial" panose="020B0604020202020204" pitchFamily="34" charset="0"/>
              </a:rPr>
              <a:t> csv</a:t>
            </a:r>
            <a:br>
              <a:rPr lang="en-US" sz="2000" dirty="0">
                <a:solidFill>
                  <a:schemeClr val="tx1"/>
                </a:solidFill>
                <a:latin typeface="Arial" panose="020B0604020202020204" pitchFamily="34" charset="0"/>
                <a:cs typeface="Arial" panose="020B0604020202020204" pitchFamily="34" charset="0"/>
              </a:rPr>
            </a:br>
            <a:br>
              <a:rPr lang="en-GB" sz="2000" dirty="0">
                <a:solidFill>
                  <a:schemeClr val="tx1"/>
                </a:solidFill>
                <a:effectLst/>
                <a:latin typeface="Arial" panose="020B0604020202020204" pitchFamily="34" charset="0"/>
                <a:cs typeface="Arial" panose="020B0604020202020204" pitchFamily="34" charset="0"/>
              </a:rPr>
            </a:br>
            <a:r>
              <a:rPr lang="en-GB" sz="2000" dirty="0">
                <a:solidFill>
                  <a:schemeClr val="tx1"/>
                </a:solidFill>
                <a:effectLst/>
                <a:latin typeface="Arial" panose="020B0604020202020204" pitchFamily="34" charset="0"/>
                <a:cs typeface="Arial" panose="020B0604020202020204" pitchFamily="34" charset="0"/>
              </a:rPr>
              <a:t>print('Starting to read csv file')</a:t>
            </a:r>
            <a:br>
              <a:rPr lang="en-GB" sz="2000" dirty="0">
                <a:solidFill>
                  <a:schemeClr val="tx1"/>
                </a:solidFill>
                <a:effectLst/>
                <a:latin typeface="Arial" panose="020B0604020202020204" pitchFamily="34" charset="0"/>
                <a:cs typeface="Arial" panose="020B0604020202020204" pitchFamily="34" charset="0"/>
              </a:rPr>
            </a:br>
            <a:r>
              <a:rPr lang="en-GB" sz="2000" b="1" dirty="0">
                <a:solidFill>
                  <a:schemeClr val="tx1"/>
                </a:solidFill>
                <a:effectLst/>
                <a:latin typeface="Arial" panose="020B0604020202020204" pitchFamily="34" charset="0"/>
                <a:cs typeface="Arial" panose="020B0604020202020204" pitchFamily="34" charset="0"/>
              </a:rPr>
              <a:t>with</a:t>
            </a:r>
            <a:r>
              <a:rPr lang="en-GB" sz="2000" dirty="0">
                <a:solidFill>
                  <a:schemeClr val="tx1"/>
                </a:solidFill>
                <a:effectLst/>
                <a:latin typeface="Arial" panose="020B0604020202020204" pitchFamily="34" charset="0"/>
                <a:cs typeface="Arial" panose="020B0604020202020204" pitchFamily="34" charset="0"/>
              </a:rPr>
              <a:t> open('</a:t>
            </a:r>
            <a:r>
              <a:rPr lang="en-GB" sz="2000" dirty="0" err="1">
                <a:solidFill>
                  <a:schemeClr val="tx1"/>
                </a:solidFill>
                <a:effectLst/>
                <a:latin typeface="Arial" panose="020B0604020202020204" pitchFamily="34" charset="0"/>
                <a:cs typeface="Arial" panose="020B0604020202020204" pitchFamily="34" charset="0"/>
              </a:rPr>
              <a:t>sample.csv</a:t>
            </a:r>
            <a:r>
              <a:rPr lang="en-GB" sz="2000" dirty="0">
                <a:solidFill>
                  <a:schemeClr val="tx1"/>
                </a:solidFill>
                <a:effectLst/>
                <a:latin typeface="Arial" panose="020B0604020202020204" pitchFamily="34" charset="0"/>
                <a:cs typeface="Arial" panose="020B0604020202020204" pitchFamily="34" charset="0"/>
              </a:rPr>
              <a:t>') </a:t>
            </a:r>
            <a:r>
              <a:rPr lang="en-GB" sz="2000" b="1" dirty="0">
                <a:solidFill>
                  <a:schemeClr val="tx1"/>
                </a:solidFill>
                <a:effectLst/>
                <a:latin typeface="Arial" panose="020B0604020202020204" pitchFamily="34" charset="0"/>
                <a:cs typeface="Arial" panose="020B0604020202020204" pitchFamily="34" charset="0"/>
              </a:rPr>
              <a:t>as</a:t>
            </a:r>
            <a:r>
              <a:rPr lang="en-GB" sz="2000" dirty="0">
                <a:solidFill>
                  <a:schemeClr val="tx1"/>
                </a:solidFill>
                <a:effectLst/>
                <a:latin typeface="Arial" panose="020B0604020202020204" pitchFamily="34" charset="0"/>
                <a:cs typeface="Arial" panose="020B0604020202020204" pitchFamily="34" charset="0"/>
              </a:rPr>
              <a:t> </a:t>
            </a:r>
            <a:r>
              <a:rPr lang="en-GB" sz="2000" dirty="0" err="1">
                <a:solidFill>
                  <a:schemeClr val="tx1"/>
                </a:solidFill>
                <a:effectLst/>
                <a:latin typeface="Arial" panose="020B0604020202020204" pitchFamily="34" charset="0"/>
                <a:cs typeface="Arial" panose="020B0604020202020204" pitchFamily="34" charset="0"/>
              </a:rPr>
              <a:t>csvfile</a:t>
            </a:r>
            <a:r>
              <a:rPr lang="en-GB" sz="2000" dirty="0">
                <a:solidFill>
                  <a:schemeClr val="tx1"/>
                </a:solidFill>
                <a:effectLst/>
                <a:latin typeface="Arial" panose="020B0604020202020204" pitchFamily="34" charset="0"/>
                <a:cs typeface="Arial" panose="020B0604020202020204" pitchFamily="34" charset="0"/>
              </a:rPr>
              <a:t>:</a:t>
            </a:r>
            <a:br>
              <a:rPr lang="en-GB" sz="2000" dirty="0">
                <a:solidFill>
                  <a:schemeClr val="tx1"/>
                </a:solidFill>
                <a:effectLst/>
                <a:latin typeface="Arial" panose="020B0604020202020204" pitchFamily="34" charset="0"/>
                <a:cs typeface="Arial" panose="020B0604020202020204" pitchFamily="34" charset="0"/>
              </a:rPr>
            </a:br>
            <a:r>
              <a:rPr lang="en-GB" sz="2000" dirty="0">
                <a:solidFill>
                  <a:schemeClr val="tx1"/>
                </a:solidFill>
                <a:effectLst/>
                <a:latin typeface="Arial" panose="020B0604020202020204" pitchFamily="34" charset="0"/>
                <a:cs typeface="Arial" panose="020B0604020202020204" pitchFamily="34" charset="0"/>
              </a:rPr>
              <a:t>      reader = </a:t>
            </a:r>
            <a:r>
              <a:rPr lang="en-GB" sz="2000" b="1" dirty="0" err="1">
                <a:solidFill>
                  <a:srgbClr val="0000FF"/>
                </a:solidFill>
                <a:effectLst/>
                <a:latin typeface="Arial" panose="020B0604020202020204" pitchFamily="34" charset="0"/>
                <a:cs typeface="Arial" panose="020B0604020202020204" pitchFamily="34" charset="0"/>
              </a:rPr>
              <a:t>csv.reader</a:t>
            </a:r>
            <a:r>
              <a:rPr lang="en-GB" sz="2000" dirty="0">
                <a:solidFill>
                  <a:schemeClr val="tx1"/>
                </a:solidFill>
                <a:effectLst/>
                <a:latin typeface="Arial" panose="020B0604020202020204" pitchFamily="34" charset="0"/>
                <a:cs typeface="Arial" panose="020B0604020202020204" pitchFamily="34" charset="0"/>
              </a:rPr>
              <a:t>(</a:t>
            </a:r>
            <a:r>
              <a:rPr lang="en-GB" sz="2000" dirty="0" err="1">
                <a:solidFill>
                  <a:schemeClr val="tx1"/>
                </a:solidFill>
                <a:effectLst/>
                <a:latin typeface="Arial" panose="020B0604020202020204" pitchFamily="34" charset="0"/>
                <a:cs typeface="Arial" panose="020B0604020202020204" pitchFamily="34" charset="0"/>
              </a:rPr>
              <a:t>csvfile</a:t>
            </a:r>
            <a:r>
              <a:rPr lang="en-GB" sz="2000" dirty="0">
                <a:solidFill>
                  <a:schemeClr val="tx1"/>
                </a:solidFill>
                <a:effectLst/>
                <a:latin typeface="Arial" panose="020B0604020202020204" pitchFamily="34" charset="0"/>
                <a:cs typeface="Arial" panose="020B0604020202020204" pitchFamily="34" charset="0"/>
              </a:rPr>
              <a:t>)</a:t>
            </a:r>
            <a:br>
              <a:rPr lang="en-GB" sz="2000" dirty="0">
                <a:solidFill>
                  <a:schemeClr val="tx1"/>
                </a:solidFill>
                <a:effectLst/>
                <a:latin typeface="Arial" panose="020B0604020202020204" pitchFamily="34" charset="0"/>
                <a:cs typeface="Arial" panose="020B0604020202020204" pitchFamily="34" charset="0"/>
              </a:rPr>
            </a:br>
            <a:r>
              <a:rPr lang="en-GB" sz="2000" dirty="0">
                <a:solidFill>
                  <a:schemeClr val="tx1"/>
                </a:solidFill>
                <a:effectLst/>
                <a:latin typeface="Arial" panose="020B0604020202020204" pitchFamily="34" charset="0"/>
                <a:cs typeface="Arial" panose="020B0604020202020204" pitchFamily="34" charset="0"/>
              </a:rPr>
              <a:t>      </a:t>
            </a:r>
            <a:r>
              <a:rPr lang="en-GB" sz="2000" b="1" dirty="0">
                <a:solidFill>
                  <a:schemeClr val="tx1"/>
                </a:solidFill>
                <a:effectLst/>
                <a:latin typeface="Arial" panose="020B0604020202020204" pitchFamily="34" charset="0"/>
                <a:cs typeface="Arial" panose="020B0604020202020204" pitchFamily="34" charset="0"/>
              </a:rPr>
              <a:t>for</a:t>
            </a:r>
            <a:r>
              <a:rPr lang="en-GB" sz="2000" dirty="0">
                <a:solidFill>
                  <a:schemeClr val="tx1"/>
                </a:solidFill>
                <a:effectLst/>
                <a:latin typeface="Arial" panose="020B0604020202020204" pitchFamily="34" charset="0"/>
                <a:cs typeface="Arial" panose="020B0604020202020204" pitchFamily="34" charset="0"/>
              </a:rPr>
              <a:t> row </a:t>
            </a:r>
            <a:r>
              <a:rPr lang="en-GB" sz="2000" b="1" dirty="0">
                <a:solidFill>
                  <a:schemeClr val="tx1"/>
                </a:solidFill>
                <a:effectLst/>
                <a:latin typeface="Arial" panose="020B0604020202020204" pitchFamily="34" charset="0"/>
                <a:cs typeface="Arial" panose="020B0604020202020204" pitchFamily="34" charset="0"/>
              </a:rPr>
              <a:t>in</a:t>
            </a:r>
            <a:r>
              <a:rPr lang="en-GB" sz="2000" dirty="0">
                <a:solidFill>
                  <a:schemeClr val="tx1"/>
                </a:solidFill>
                <a:effectLst/>
                <a:latin typeface="Arial" panose="020B0604020202020204" pitchFamily="34" charset="0"/>
                <a:cs typeface="Arial" panose="020B0604020202020204" pitchFamily="34" charset="0"/>
              </a:rPr>
              <a:t> reader:</a:t>
            </a:r>
            <a:br>
              <a:rPr lang="en-GB" sz="2000" dirty="0">
                <a:solidFill>
                  <a:schemeClr val="tx1"/>
                </a:solidFill>
                <a:effectLst/>
                <a:latin typeface="Arial" panose="020B0604020202020204" pitchFamily="34" charset="0"/>
                <a:cs typeface="Arial" panose="020B0604020202020204" pitchFamily="34" charset="0"/>
              </a:rPr>
            </a:br>
            <a:r>
              <a:rPr lang="en-GB" sz="2000" dirty="0">
                <a:solidFill>
                  <a:schemeClr val="tx1"/>
                </a:solidFill>
                <a:effectLst/>
                <a:latin typeface="Arial" panose="020B0604020202020204" pitchFamily="34" charset="0"/>
                <a:cs typeface="Arial" panose="020B0604020202020204" pitchFamily="34" charset="0"/>
              </a:rPr>
              <a:t>         print(f'{row[0]}, {row[1]}')</a:t>
            </a:r>
            <a:br>
              <a:rPr lang="en-GB" sz="2000" dirty="0">
                <a:solidFill>
                  <a:schemeClr val="tx1"/>
                </a:solidFill>
                <a:effectLst/>
                <a:latin typeface="Arial" panose="020B0604020202020204" pitchFamily="34" charset="0"/>
                <a:cs typeface="Arial" panose="020B0604020202020204" pitchFamily="34" charset="0"/>
              </a:rPr>
            </a:br>
            <a:endParaRPr lang="en-GB" sz="2000" dirty="0">
              <a:solidFill>
                <a:schemeClr val="tx1"/>
              </a:solidFill>
              <a:latin typeface="Arial" panose="020B0604020202020204" pitchFamily="34" charset="0"/>
              <a:cs typeface="Arial" panose="020B0604020202020204" pitchFamily="34" charset="0"/>
            </a:endParaRPr>
          </a:p>
          <a:p>
            <a:r>
              <a:rPr lang="en-GB" sz="2000" dirty="0">
                <a:solidFill>
                  <a:schemeClr val="tx1"/>
                </a:solidFill>
                <a:latin typeface="Arial" panose="020B0604020202020204" pitchFamily="34" charset="0"/>
                <a:cs typeface="Arial" panose="020B0604020202020204" pitchFamily="34" charset="0"/>
              </a:rPr>
              <a:t>print('Done Reading')</a:t>
            </a:r>
          </a:p>
        </p:txBody>
      </p:sp>
      <p:sp>
        <p:nvSpPr>
          <p:cNvPr id="8" name="TextBox 7">
            <a:extLst>
              <a:ext uri="{FF2B5EF4-FFF2-40B4-BE49-F238E27FC236}">
                <a16:creationId xmlns:a16="http://schemas.microsoft.com/office/drawing/2014/main" id="{C36AA221-B325-AA44-86A6-7AD09E9DC92A}"/>
              </a:ext>
            </a:extLst>
          </p:cNvPr>
          <p:cNvSpPr txBox="1"/>
          <p:nvPr/>
        </p:nvSpPr>
        <p:spPr>
          <a:xfrm>
            <a:off x="4663737" y="4854972"/>
            <a:ext cx="3312368" cy="1169551"/>
          </a:xfrm>
          <a:prstGeom prst="rect">
            <a:avLst/>
          </a:prstGeom>
          <a:solidFill>
            <a:srgbClr val="BEFFBE"/>
          </a:solidFill>
          <a:ln>
            <a:solidFill>
              <a:srgbClr val="002060"/>
            </a:solidFill>
          </a:ln>
        </p:spPr>
        <p:txBody>
          <a:bodyPr wrap="square" rtlCol="0">
            <a:spAutoFit/>
          </a:bodyPr>
          <a:lstStyle/>
          <a:p>
            <a:r>
              <a:rPr lang="en-GB" sz="1400" dirty="0">
                <a:solidFill>
                  <a:schemeClr val="tx1"/>
                </a:solidFill>
              </a:rPr>
              <a:t>Starting to read csv file</a:t>
            </a:r>
          </a:p>
          <a:p>
            <a:r>
              <a:rPr lang="en-GB" sz="1400" dirty="0">
                <a:solidFill>
                  <a:schemeClr val="tx1"/>
                </a:solidFill>
              </a:rPr>
              <a:t>She Loves You, Sept 1963</a:t>
            </a:r>
          </a:p>
          <a:p>
            <a:r>
              <a:rPr lang="en-GB" sz="1400" dirty="0">
                <a:solidFill>
                  <a:schemeClr val="tx1"/>
                </a:solidFill>
              </a:rPr>
              <a:t>I Want to Hold Your Hand, Dec 1963</a:t>
            </a:r>
          </a:p>
          <a:p>
            <a:r>
              <a:rPr lang="en-GB" sz="1400" dirty="0">
                <a:solidFill>
                  <a:schemeClr val="tx1"/>
                </a:solidFill>
              </a:rPr>
              <a:t>Cant Buy Me Love, Apr 1964</a:t>
            </a:r>
          </a:p>
          <a:p>
            <a:r>
              <a:rPr lang="en-GB" sz="1400" dirty="0">
                <a:solidFill>
                  <a:schemeClr val="tx1"/>
                </a:solidFill>
              </a:rPr>
              <a:t>Done Reading</a:t>
            </a:r>
          </a:p>
        </p:txBody>
      </p:sp>
      <p:pic>
        <p:nvPicPr>
          <p:cNvPr id="4098" name="Picture 2">
            <a:extLst>
              <a:ext uri="{FF2B5EF4-FFF2-40B4-BE49-F238E27FC236}">
                <a16:creationId xmlns:a16="http://schemas.microsoft.com/office/drawing/2014/main" id="{1FD363E9-6384-214D-A687-9CD38A1A71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1006" y="1596429"/>
            <a:ext cx="3783399" cy="258532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Flexible CSV Handling in Python with DictReader and DictWriter - DEV  Community">
            <a:extLst>
              <a:ext uri="{FF2B5EF4-FFF2-40B4-BE49-F238E27FC236}">
                <a16:creationId xmlns:a16="http://schemas.microsoft.com/office/drawing/2014/main" id="{90B0C374-4DCF-3046-9C46-37350EA9B1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5964" y="548680"/>
            <a:ext cx="1381125" cy="77688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86CD5BF-6BAD-3D4B-9F4C-3EAE15F5D422}"/>
              </a:ext>
            </a:extLst>
          </p:cNvPr>
          <p:cNvSpPr txBox="1"/>
          <p:nvPr/>
        </p:nvSpPr>
        <p:spPr>
          <a:xfrm>
            <a:off x="1253515" y="5760006"/>
            <a:ext cx="1326004" cy="369332"/>
          </a:xfrm>
          <a:prstGeom prst="rect">
            <a:avLst/>
          </a:prstGeom>
          <a:noFill/>
        </p:spPr>
        <p:txBody>
          <a:bodyPr wrap="none" rtlCol="0">
            <a:spAutoFit/>
          </a:bodyPr>
          <a:lstStyle/>
          <a:p>
            <a:r>
              <a:rPr lang="en-GB" i="1" dirty="0">
                <a:solidFill>
                  <a:srgbClr val="0000FF"/>
                </a:solidFill>
              </a:rPr>
              <a:t>row is a list</a:t>
            </a:r>
          </a:p>
        </p:txBody>
      </p:sp>
      <p:pic>
        <p:nvPicPr>
          <p:cNvPr id="11" name="Picture 4" descr="Light bulb ideas - Free Stock Photo by Merelize on Stockvault.net">
            <a:extLst>
              <a:ext uri="{FF2B5EF4-FFF2-40B4-BE49-F238E27FC236}">
                <a16:creationId xmlns:a16="http://schemas.microsoft.com/office/drawing/2014/main" id="{605AF252-CC83-0B87-787A-3745FCFD07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177" y="5606418"/>
            <a:ext cx="565924" cy="583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556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0B83A-8240-6147-BB3C-4731E5B9AEA3}"/>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B240C306-97F1-C048-823F-56E72FB60B43}"/>
              </a:ext>
            </a:extLst>
          </p:cNvPr>
          <p:cNvSpPr>
            <a:spLocks noGrp="1"/>
          </p:cNvSpPr>
          <p:nvPr>
            <p:ph idx="1"/>
          </p:nvPr>
        </p:nvSpPr>
        <p:spPr/>
        <p:txBody>
          <a:bodyPr/>
          <a:lstStyle/>
          <a:p>
            <a:pPr marL="0" indent="0" algn="ctr">
              <a:buNone/>
            </a:pPr>
            <a:r>
              <a:rPr lang="en-US" sz="23900" dirty="0">
                <a:solidFill>
                  <a:srgbClr val="0000FF"/>
                </a:solidFill>
              </a:rPr>
              <a:t>?</a:t>
            </a:r>
          </a:p>
        </p:txBody>
      </p:sp>
      <p:sp>
        <p:nvSpPr>
          <p:cNvPr id="4" name="Date Placeholder 3">
            <a:extLst>
              <a:ext uri="{FF2B5EF4-FFF2-40B4-BE49-F238E27FC236}">
                <a16:creationId xmlns:a16="http://schemas.microsoft.com/office/drawing/2014/main" id="{A5ACD4E9-76D0-6F4A-BAD8-FB63C10E5BE4}"/>
              </a:ext>
            </a:extLst>
          </p:cNvPr>
          <p:cNvSpPr>
            <a:spLocks noGrp="1"/>
          </p:cNvSpPr>
          <p:nvPr>
            <p:ph type="dt" idx="10"/>
          </p:nvPr>
        </p:nvSpPr>
        <p:spPr/>
        <p:txBody>
          <a:bodyPr/>
          <a:lstStyle/>
          <a:p>
            <a:pPr>
              <a:defRPr/>
            </a:pPr>
            <a:r>
              <a:rPr lang="en-GB"/>
              <a:t>17/07/23</a:t>
            </a:r>
          </a:p>
        </p:txBody>
      </p:sp>
      <p:sp>
        <p:nvSpPr>
          <p:cNvPr id="5" name="Footer Placeholder 4">
            <a:extLst>
              <a:ext uri="{FF2B5EF4-FFF2-40B4-BE49-F238E27FC236}">
                <a16:creationId xmlns:a16="http://schemas.microsoft.com/office/drawing/2014/main" id="{354AD678-DDAF-AB49-BFD8-6EA8C593E19E}"/>
              </a:ext>
            </a:extLst>
          </p:cNvPr>
          <p:cNvSpPr>
            <a:spLocks noGrp="1"/>
          </p:cNvSpPr>
          <p:nvPr>
            <p:ph type="ftr" idx="11"/>
          </p:nvPr>
        </p:nvSpPr>
        <p:spPr/>
        <p:txBody>
          <a:bodyPr/>
          <a:lstStyle/>
          <a:p>
            <a:pPr>
              <a:defRPr/>
            </a:pPr>
            <a:r>
              <a:rPr lang="en-GB"/>
              <a:t>CSV Module</a:t>
            </a:r>
          </a:p>
        </p:txBody>
      </p:sp>
      <p:sp>
        <p:nvSpPr>
          <p:cNvPr id="6" name="Slide Number Placeholder 5">
            <a:extLst>
              <a:ext uri="{FF2B5EF4-FFF2-40B4-BE49-F238E27FC236}">
                <a16:creationId xmlns:a16="http://schemas.microsoft.com/office/drawing/2014/main" id="{B42DA270-FC9E-3F42-AD7E-E626A8282842}"/>
              </a:ext>
            </a:extLst>
          </p:cNvPr>
          <p:cNvSpPr>
            <a:spLocks noGrp="1"/>
          </p:cNvSpPr>
          <p:nvPr>
            <p:ph type="sldNum" idx="12"/>
          </p:nvPr>
        </p:nvSpPr>
        <p:spPr/>
        <p:txBody>
          <a:bodyPr/>
          <a:lstStyle/>
          <a:p>
            <a:pPr>
              <a:defRPr/>
            </a:pPr>
            <a:fld id="{18317CFC-9530-4DD8-A082-6933CE16E3A3}" type="slidenum">
              <a:rPr lang="en-GB" smtClean="0"/>
              <a:pPr>
                <a:defRPr/>
              </a:pPr>
              <a:t>11</a:t>
            </a:fld>
            <a:endParaRPr lang="en-GB"/>
          </a:p>
        </p:txBody>
      </p:sp>
    </p:spTree>
    <p:extLst>
      <p:ext uri="{BB962C8B-B14F-4D97-AF65-F5344CB8AC3E}">
        <p14:creationId xmlns:p14="http://schemas.microsoft.com/office/powerpoint/2010/main" val="3479579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Plan </a:t>
            </a:r>
            <a:r>
              <a:rPr lang="en-GB"/>
              <a:t>for Session</a:t>
            </a:r>
            <a:endParaRPr lang="en-GB" dirty="0"/>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Python Modules</a:t>
            </a:r>
          </a:p>
          <a:p>
            <a:r>
              <a:rPr lang="en-US" dirty="0">
                <a:latin typeface="Arial" panose="020B0604020202020204" pitchFamily="34" charset="0"/>
                <a:cs typeface="Arial" panose="020B0604020202020204" pitchFamily="34" charset="0"/>
              </a:rPr>
              <a:t>Importing from a Module</a:t>
            </a:r>
          </a:p>
          <a:p>
            <a:r>
              <a:rPr lang="en-US" dirty="0">
                <a:latin typeface="Arial" panose="020B0604020202020204" pitchFamily="34" charset="0"/>
                <a:cs typeface="Arial" panose="020B0604020202020204" pitchFamily="34" charset="0"/>
              </a:rPr>
              <a:t>Using the </a:t>
            </a:r>
            <a:r>
              <a:rPr lang="en-US" dirty="0" err="1">
                <a:latin typeface="Arial" panose="020B0604020202020204" pitchFamily="34" charset="0"/>
                <a:cs typeface="Arial" panose="020B0604020202020204" pitchFamily="34" charset="0"/>
              </a:rPr>
              <a:t>os</a:t>
            </a:r>
            <a:r>
              <a:rPr lang="en-US">
                <a:latin typeface="Arial" panose="020B0604020202020204" pitchFamily="34" charset="0"/>
                <a:cs typeface="Arial" panose="020B0604020202020204" pitchFamily="34" charset="0"/>
              </a:rPr>
              <a:t> module to rename &amp; delete files</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Working with CSV Files</a:t>
            </a:r>
          </a:p>
          <a:p>
            <a:r>
              <a:rPr lang="en-US" dirty="0">
                <a:latin typeface="Arial" panose="020B0604020202020204" pitchFamily="34" charset="0"/>
                <a:cs typeface="Arial" panose="020B0604020202020204" pitchFamily="34" charset="0"/>
              </a:rPr>
              <a:t>CSV Module</a:t>
            </a:r>
          </a:p>
          <a:p>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idx="12"/>
          </p:nvPr>
        </p:nvSpPr>
        <p:spPr/>
        <p:txBody>
          <a:bodyPr/>
          <a:lstStyle/>
          <a:p>
            <a:pPr>
              <a:defRPr/>
            </a:pPr>
            <a:fld id="{18317CFC-9530-4DD8-A082-6933CE16E3A3}" type="slidenum">
              <a:rPr lang="en-GB" smtClean="0"/>
              <a:pPr>
                <a:defRPr/>
              </a:pPr>
              <a:t>2</a:t>
            </a:fld>
            <a:endParaRPr lang="en-GB"/>
          </a:p>
        </p:txBody>
      </p:sp>
      <p:sp>
        <p:nvSpPr>
          <p:cNvPr id="5" name="Date Placeholder 4">
            <a:extLst>
              <a:ext uri="{FF2B5EF4-FFF2-40B4-BE49-F238E27FC236}">
                <a16:creationId xmlns:a16="http://schemas.microsoft.com/office/drawing/2014/main" id="{57C50A77-6650-AB4C-8AE3-A76AD49315C3}"/>
              </a:ext>
            </a:extLst>
          </p:cNvPr>
          <p:cNvSpPr>
            <a:spLocks noGrp="1"/>
          </p:cNvSpPr>
          <p:nvPr>
            <p:ph type="dt" idx="10"/>
          </p:nvPr>
        </p:nvSpPr>
        <p:spPr/>
        <p:txBody>
          <a:bodyPr/>
          <a:lstStyle/>
          <a:p>
            <a:pPr>
              <a:defRPr/>
            </a:pPr>
            <a:r>
              <a:rPr lang="en-GB"/>
              <a:t>17/07/23</a:t>
            </a:r>
          </a:p>
        </p:txBody>
      </p:sp>
      <p:sp>
        <p:nvSpPr>
          <p:cNvPr id="6" name="Footer Placeholder 5">
            <a:extLst>
              <a:ext uri="{FF2B5EF4-FFF2-40B4-BE49-F238E27FC236}">
                <a16:creationId xmlns:a16="http://schemas.microsoft.com/office/drawing/2014/main" id="{10EAA33B-6FBC-5A4F-A217-54FB115C8A71}"/>
              </a:ext>
            </a:extLst>
          </p:cNvPr>
          <p:cNvSpPr>
            <a:spLocks noGrp="1"/>
          </p:cNvSpPr>
          <p:nvPr>
            <p:ph type="ftr" idx="11"/>
          </p:nvPr>
        </p:nvSpPr>
        <p:spPr/>
        <p:txBody>
          <a:bodyPr/>
          <a:lstStyle/>
          <a:p>
            <a:pPr>
              <a:defRPr/>
            </a:pPr>
            <a:r>
              <a:rPr lang="en-GB"/>
              <a:t>CSV Module</a:t>
            </a:r>
          </a:p>
        </p:txBody>
      </p:sp>
      <p:pic>
        <p:nvPicPr>
          <p:cNvPr id="7" name="Picture 6">
            <a:extLst>
              <a:ext uri="{FF2B5EF4-FFF2-40B4-BE49-F238E27FC236}">
                <a16:creationId xmlns:a16="http://schemas.microsoft.com/office/drawing/2014/main" id="{16E07473-4524-BA4E-982B-ABAB7A35C475}"/>
              </a:ext>
            </a:extLst>
          </p:cNvPr>
          <p:cNvPicPr>
            <a:picLocks noChangeAspect="1"/>
          </p:cNvPicPr>
          <p:nvPr/>
        </p:nvPicPr>
        <p:blipFill>
          <a:blip r:embed="rId2"/>
          <a:stretch>
            <a:fillRect/>
          </a:stretch>
        </p:blipFill>
        <p:spPr>
          <a:xfrm>
            <a:off x="8049344" y="267460"/>
            <a:ext cx="1099840" cy="1099840"/>
          </a:xfrm>
          <a:prstGeom prst="rect">
            <a:avLst/>
          </a:prstGeom>
        </p:spPr>
      </p:pic>
      <p:pic>
        <p:nvPicPr>
          <p:cNvPr id="8" name="Picture 2" descr="Flexible CSV Handling in Python with DictReader and DictWriter - DEV  Community">
            <a:extLst>
              <a:ext uri="{FF2B5EF4-FFF2-40B4-BE49-F238E27FC236}">
                <a16:creationId xmlns:a16="http://schemas.microsoft.com/office/drawing/2014/main" id="{122DB97C-251A-CC44-97D5-6EBF26741E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8984" y="4221088"/>
            <a:ext cx="1381125" cy="776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7561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F250E-FD92-AB4D-99C2-F0BD7CAC9334}"/>
              </a:ext>
            </a:extLst>
          </p:cNvPr>
          <p:cNvSpPr>
            <a:spLocks noGrp="1"/>
          </p:cNvSpPr>
          <p:nvPr>
            <p:ph type="title"/>
          </p:nvPr>
        </p:nvSpPr>
        <p:spPr/>
        <p:txBody>
          <a:bodyPr/>
          <a:lstStyle/>
          <a:p>
            <a:r>
              <a:rPr lang="en-US" dirty="0"/>
              <a:t>Python Modules</a:t>
            </a:r>
          </a:p>
        </p:txBody>
      </p:sp>
      <p:sp>
        <p:nvSpPr>
          <p:cNvPr id="3" name="Content Placeholder 2">
            <a:extLst>
              <a:ext uri="{FF2B5EF4-FFF2-40B4-BE49-F238E27FC236}">
                <a16:creationId xmlns:a16="http://schemas.microsoft.com/office/drawing/2014/main" id="{0F1220D0-C28D-4E43-9004-309E91FEA56A}"/>
              </a:ext>
            </a:extLst>
          </p:cNvPr>
          <p:cNvSpPr>
            <a:spLocks noGrp="1"/>
          </p:cNvSpPr>
          <p:nvPr>
            <p:ph idx="1"/>
          </p:nvPr>
        </p:nvSpPr>
        <p:spPr/>
        <p:txBody>
          <a:bodyPr/>
          <a:lstStyle/>
          <a:p>
            <a:r>
              <a:rPr lang="en-GB" dirty="0"/>
              <a:t>A Python module is a file with any or all of</a:t>
            </a:r>
          </a:p>
          <a:p>
            <a:pPr lvl="1"/>
            <a:r>
              <a:rPr lang="en-GB" sz="2000" dirty="0"/>
              <a:t>Variables and Functions</a:t>
            </a:r>
          </a:p>
          <a:p>
            <a:pPr lvl="1"/>
            <a:r>
              <a:rPr lang="en-GB" sz="2000" dirty="0"/>
              <a:t>Classes and objects</a:t>
            </a:r>
          </a:p>
          <a:p>
            <a:pPr lvl="1"/>
            <a:r>
              <a:rPr lang="en-GB" sz="2000" dirty="0"/>
              <a:t>Executable code</a:t>
            </a:r>
          </a:p>
          <a:p>
            <a:pPr lvl="1"/>
            <a:r>
              <a:rPr lang="en-GB" sz="2000" dirty="0"/>
              <a:t>Module comment (optional)</a:t>
            </a:r>
          </a:p>
          <a:p>
            <a:pPr lvl="2"/>
            <a:endParaRPr lang="en-GB" dirty="0"/>
          </a:p>
          <a:p>
            <a:r>
              <a:rPr lang="en-GB" dirty="0"/>
              <a:t>Name of a module is name of the file </a:t>
            </a:r>
          </a:p>
          <a:p>
            <a:pPr lvl="1"/>
            <a:r>
              <a:rPr lang="en-GB" sz="2000" dirty="0"/>
              <a:t>(minus the suffix ‘.</a:t>
            </a:r>
            <a:r>
              <a:rPr lang="en-GB" sz="2000" dirty="0" err="1"/>
              <a:t>py</a:t>
            </a:r>
            <a:r>
              <a:rPr lang="en-GB" sz="2000" dirty="0"/>
              <a:t>’)</a:t>
            </a:r>
          </a:p>
          <a:p>
            <a:pPr lvl="2"/>
            <a:r>
              <a:rPr lang="en-GB" dirty="0"/>
              <a:t>e.g. </a:t>
            </a:r>
            <a:r>
              <a:rPr lang="en-GB" dirty="0" err="1"/>
              <a:t>utils.py</a:t>
            </a:r>
            <a:r>
              <a:rPr lang="en-GB" dirty="0"/>
              <a:t> defines the module ‘utils’</a:t>
            </a:r>
          </a:p>
          <a:p>
            <a:endParaRPr lang="en-US" dirty="0"/>
          </a:p>
        </p:txBody>
      </p:sp>
      <p:sp>
        <p:nvSpPr>
          <p:cNvPr id="4" name="Date Placeholder 3">
            <a:extLst>
              <a:ext uri="{FF2B5EF4-FFF2-40B4-BE49-F238E27FC236}">
                <a16:creationId xmlns:a16="http://schemas.microsoft.com/office/drawing/2014/main" id="{CF1BA24F-6298-BD4A-B956-EE3A03FADED4}"/>
              </a:ext>
            </a:extLst>
          </p:cNvPr>
          <p:cNvSpPr>
            <a:spLocks noGrp="1"/>
          </p:cNvSpPr>
          <p:nvPr>
            <p:ph type="dt" idx="10"/>
          </p:nvPr>
        </p:nvSpPr>
        <p:spPr/>
        <p:txBody>
          <a:bodyPr/>
          <a:lstStyle/>
          <a:p>
            <a:pPr>
              <a:defRPr/>
            </a:pPr>
            <a:r>
              <a:rPr lang="en-GB"/>
              <a:t>17/07/23</a:t>
            </a:r>
          </a:p>
        </p:txBody>
      </p:sp>
      <p:sp>
        <p:nvSpPr>
          <p:cNvPr id="5" name="Footer Placeholder 4">
            <a:extLst>
              <a:ext uri="{FF2B5EF4-FFF2-40B4-BE49-F238E27FC236}">
                <a16:creationId xmlns:a16="http://schemas.microsoft.com/office/drawing/2014/main" id="{EF65D37C-7434-5B47-8440-FC135131E48F}"/>
              </a:ext>
            </a:extLst>
          </p:cNvPr>
          <p:cNvSpPr>
            <a:spLocks noGrp="1"/>
          </p:cNvSpPr>
          <p:nvPr>
            <p:ph type="ftr" idx="11"/>
          </p:nvPr>
        </p:nvSpPr>
        <p:spPr/>
        <p:txBody>
          <a:bodyPr/>
          <a:lstStyle/>
          <a:p>
            <a:pPr>
              <a:defRPr/>
            </a:pPr>
            <a:r>
              <a:rPr lang="en-GB"/>
              <a:t>CSV Module</a:t>
            </a:r>
          </a:p>
        </p:txBody>
      </p:sp>
      <p:sp>
        <p:nvSpPr>
          <p:cNvPr id="6" name="Slide Number Placeholder 5">
            <a:extLst>
              <a:ext uri="{FF2B5EF4-FFF2-40B4-BE49-F238E27FC236}">
                <a16:creationId xmlns:a16="http://schemas.microsoft.com/office/drawing/2014/main" id="{8195BD04-5BE2-BB45-9D12-024820AB13C7}"/>
              </a:ext>
            </a:extLst>
          </p:cNvPr>
          <p:cNvSpPr>
            <a:spLocks noGrp="1"/>
          </p:cNvSpPr>
          <p:nvPr>
            <p:ph type="sldNum" idx="12"/>
          </p:nvPr>
        </p:nvSpPr>
        <p:spPr/>
        <p:txBody>
          <a:bodyPr/>
          <a:lstStyle/>
          <a:p>
            <a:pPr>
              <a:defRPr/>
            </a:pPr>
            <a:fld id="{18317CFC-9530-4DD8-A082-6933CE16E3A3}" type="slidenum">
              <a:rPr lang="en-GB" smtClean="0"/>
              <a:pPr>
                <a:defRPr/>
              </a:pPr>
              <a:t>3</a:t>
            </a:fld>
            <a:endParaRPr lang="en-GB"/>
          </a:p>
        </p:txBody>
      </p:sp>
    </p:spTree>
    <p:extLst>
      <p:ext uri="{BB962C8B-B14F-4D97-AF65-F5344CB8AC3E}">
        <p14:creationId xmlns:p14="http://schemas.microsoft.com/office/powerpoint/2010/main" val="3880728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DE229-5B31-3A43-8937-B1CBC4F39A1C}"/>
              </a:ext>
            </a:extLst>
          </p:cNvPr>
          <p:cNvSpPr>
            <a:spLocks noGrp="1"/>
          </p:cNvSpPr>
          <p:nvPr>
            <p:ph type="title"/>
          </p:nvPr>
        </p:nvSpPr>
        <p:spPr/>
        <p:txBody>
          <a:bodyPr/>
          <a:lstStyle/>
          <a:p>
            <a:r>
              <a:rPr lang="en-US" dirty="0"/>
              <a:t>Python Modules</a:t>
            </a:r>
          </a:p>
        </p:txBody>
      </p:sp>
      <p:sp>
        <p:nvSpPr>
          <p:cNvPr id="3" name="Content Placeholder 2">
            <a:extLst>
              <a:ext uri="{FF2B5EF4-FFF2-40B4-BE49-F238E27FC236}">
                <a16:creationId xmlns:a16="http://schemas.microsoft.com/office/drawing/2014/main" id="{E8BBDA9A-6445-AC47-B4C8-4C392C393554}"/>
              </a:ext>
            </a:extLst>
          </p:cNvPr>
          <p:cNvSpPr>
            <a:spLocks noGrp="1"/>
          </p:cNvSpPr>
          <p:nvPr>
            <p:ph idx="1"/>
          </p:nvPr>
        </p:nvSpPr>
        <p:spPr>
          <a:xfrm>
            <a:off x="428229" y="1416051"/>
            <a:ext cx="8913681" cy="4529138"/>
          </a:xfrm>
        </p:spPr>
        <p:txBody>
          <a:bodyPr/>
          <a:lstStyle/>
          <a:p>
            <a:r>
              <a:rPr lang="en-US" dirty="0"/>
              <a:t>Example </a:t>
            </a:r>
            <a:r>
              <a:rPr lang="en-US" i="1" dirty="0"/>
              <a:t>utils</a:t>
            </a:r>
            <a:r>
              <a:rPr lang="en-US" dirty="0"/>
              <a:t> module contains</a:t>
            </a:r>
          </a:p>
          <a:p>
            <a:pPr lvl="2"/>
            <a:r>
              <a:rPr lang="en-US" dirty="0"/>
              <a:t>a function printer and a function add</a:t>
            </a:r>
          </a:p>
        </p:txBody>
      </p:sp>
      <p:sp>
        <p:nvSpPr>
          <p:cNvPr id="4" name="Date Placeholder 3">
            <a:extLst>
              <a:ext uri="{FF2B5EF4-FFF2-40B4-BE49-F238E27FC236}">
                <a16:creationId xmlns:a16="http://schemas.microsoft.com/office/drawing/2014/main" id="{73C795E8-E82D-6048-880F-8089AD8DEEBF}"/>
              </a:ext>
            </a:extLst>
          </p:cNvPr>
          <p:cNvSpPr>
            <a:spLocks noGrp="1"/>
          </p:cNvSpPr>
          <p:nvPr>
            <p:ph type="dt" idx="10"/>
          </p:nvPr>
        </p:nvSpPr>
        <p:spPr/>
        <p:txBody>
          <a:bodyPr/>
          <a:lstStyle/>
          <a:p>
            <a:pPr>
              <a:defRPr/>
            </a:pPr>
            <a:r>
              <a:rPr lang="en-GB"/>
              <a:t>17/07/23</a:t>
            </a:r>
          </a:p>
        </p:txBody>
      </p:sp>
      <p:sp>
        <p:nvSpPr>
          <p:cNvPr id="5" name="Footer Placeholder 4">
            <a:extLst>
              <a:ext uri="{FF2B5EF4-FFF2-40B4-BE49-F238E27FC236}">
                <a16:creationId xmlns:a16="http://schemas.microsoft.com/office/drawing/2014/main" id="{87537EBE-2FD3-FA4E-97A3-C6F9D99E2CC2}"/>
              </a:ext>
            </a:extLst>
          </p:cNvPr>
          <p:cNvSpPr>
            <a:spLocks noGrp="1"/>
          </p:cNvSpPr>
          <p:nvPr>
            <p:ph type="ftr" idx="11"/>
          </p:nvPr>
        </p:nvSpPr>
        <p:spPr/>
        <p:txBody>
          <a:bodyPr/>
          <a:lstStyle/>
          <a:p>
            <a:pPr>
              <a:defRPr/>
            </a:pPr>
            <a:r>
              <a:rPr lang="en-GB"/>
              <a:t>CSV Module</a:t>
            </a:r>
          </a:p>
        </p:txBody>
      </p:sp>
      <p:sp>
        <p:nvSpPr>
          <p:cNvPr id="6" name="Slide Number Placeholder 5">
            <a:extLst>
              <a:ext uri="{FF2B5EF4-FFF2-40B4-BE49-F238E27FC236}">
                <a16:creationId xmlns:a16="http://schemas.microsoft.com/office/drawing/2014/main" id="{11FED255-A37D-AB4F-811A-F04A12151D4A}"/>
              </a:ext>
            </a:extLst>
          </p:cNvPr>
          <p:cNvSpPr>
            <a:spLocks noGrp="1"/>
          </p:cNvSpPr>
          <p:nvPr>
            <p:ph type="sldNum" idx="12"/>
          </p:nvPr>
        </p:nvSpPr>
        <p:spPr/>
        <p:txBody>
          <a:bodyPr/>
          <a:lstStyle/>
          <a:p>
            <a:pPr>
              <a:defRPr/>
            </a:pPr>
            <a:fld id="{18317CFC-9530-4DD8-A082-6933CE16E3A3}" type="slidenum">
              <a:rPr lang="en-GB" smtClean="0"/>
              <a:pPr>
                <a:defRPr/>
              </a:pPr>
              <a:t>4</a:t>
            </a:fld>
            <a:endParaRPr lang="en-GB"/>
          </a:p>
        </p:txBody>
      </p:sp>
      <p:sp>
        <p:nvSpPr>
          <p:cNvPr id="8" name="TextBox 7">
            <a:extLst>
              <a:ext uri="{FF2B5EF4-FFF2-40B4-BE49-F238E27FC236}">
                <a16:creationId xmlns:a16="http://schemas.microsoft.com/office/drawing/2014/main" id="{B4DCD71D-EC44-5546-AF03-081A5B5AE9B5}"/>
              </a:ext>
            </a:extLst>
          </p:cNvPr>
          <p:cNvSpPr txBox="1"/>
          <p:nvPr/>
        </p:nvSpPr>
        <p:spPr>
          <a:xfrm>
            <a:off x="5241032" y="2492753"/>
            <a:ext cx="4210134" cy="341632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GB" sz="1800" i="1" dirty="0">
                <a:solidFill>
                  <a:schemeClr val="tx1"/>
                </a:solidFill>
                <a:effectLst/>
                <a:latin typeface="Arial" panose="020B0604020202020204" pitchFamily="34" charset="0"/>
                <a:cs typeface="Arial" panose="020B0604020202020204" pitchFamily="34" charset="0"/>
              </a:rPr>
              <a:t>"""This is a test module"""</a:t>
            </a:r>
            <a:br>
              <a:rPr lang="en-GB" sz="1800" i="1" dirty="0">
                <a:solidFill>
                  <a:schemeClr val="tx1"/>
                </a:solidFill>
                <a:effectLst/>
                <a:latin typeface="Arial" panose="020B0604020202020204" pitchFamily="34" charset="0"/>
                <a:cs typeface="Arial" panose="020B0604020202020204" pitchFamily="34" charset="0"/>
              </a:rPr>
            </a:br>
            <a:br>
              <a:rPr lang="en-GB" sz="1800" dirty="0">
                <a:solidFill>
                  <a:schemeClr val="tx1"/>
                </a:solidFill>
                <a:effectLst/>
                <a:latin typeface="Arial" panose="020B0604020202020204" pitchFamily="34" charset="0"/>
                <a:cs typeface="Arial" panose="020B0604020202020204" pitchFamily="34" charset="0"/>
              </a:rPr>
            </a:br>
            <a:r>
              <a:rPr lang="en-GB" sz="1800" dirty="0">
                <a:solidFill>
                  <a:schemeClr val="tx1"/>
                </a:solidFill>
                <a:effectLst/>
                <a:latin typeface="Arial" panose="020B0604020202020204" pitchFamily="34" charset="0"/>
                <a:cs typeface="Arial" panose="020B0604020202020204" pitchFamily="34" charset="0"/>
              </a:rPr>
              <a:t>MIN = 0</a:t>
            </a:r>
            <a:br>
              <a:rPr lang="en-GB" sz="1800" dirty="0">
                <a:solidFill>
                  <a:schemeClr val="tx1"/>
                </a:solidFill>
                <a:effectLst/>
                <a:latin typeface="Arial" panose="020B0604020202020204" pitchFamily="34" charset="0"/>
                <a:cs typeface="Arial" panose="020B0604020202020204" pitchFamily="34" charset="0"/>
              </a:rPr>
            </a:br>
            <a:r>
              <a:rPr lang="en-GB" sz="1800" dirty="0">
                <a:solidFill>
                  <a:schemeClr val="tx1"/>
                </a:solidFill>
                <a:effectLst/>
                <a:latin typeface="Arial" panose="020B0604020202020204" pitchFamily="34" charset="0"/>
                <a:cs typeface="Arial" panose="020B0604020202020204" pitchFamily="34" charset="0"/>
              </a:rPr>
              <a:t>MAX = 100</a:t>
            </a:r>
            <a:br>
              <a:rPr lang="en-GB" sz="1800" dirty="0">
                <a:solidFill>
                  <a:schemeClr val="tx1"/>
                </a:solidFill>
                <a:effectLst/>
                <a:latin typeface="Arial" panose="020B0604020202020204" pitchFamily="34" charset="0"/>
                <a:cs typeface="Arial" panose="020B0604020202020204" pitchFamily="34" charset="0"/>
              </a:rPr>
            </a:br>
            <a:br>
              <a:rPr lang="en-GB" sz="1800" dirty="0">
                <a:solidFill>
                  <a:schemeClr val="tx1"/>
                </a:solidFill>
                <a:effectLst/>
                <a:latin typeface="Arial" panose="020B0604020202020204" pitchFamily="34" charset="0"/>
                <a:cs typeface="Arial" panose="020B0604020202020204" pitchFamily="34" charset="0"/>
              </a:rPr>
            </a:br>
            <a:r>
              <a:rPr lang="en-GB" sz="1800" b="1" dirty="0">
                <a:solidFill>
                  <a:schemeClr val="tx1"/>
                </a:solidFill>
                <a:effectLst/>
                <a:latin typeface="Arial" panose="020B0604020202020204" pitchFamily="34" charset="0"/>
                <a:cs typeface="Arial" panose="020B0604020202020204" pitchFamily="34" charset="0"/>
              </a:rPr>
              <a:t>def</a:t>
            </a:r>
            <a:r>
              <a:rPr lang="en-GB" sz="1800" dirty="0">
                <a:solidFill>
                  <a:schemeClr val="tx1"/>
                </a:solidFill>
                <a:effectLst/>
                <a:latin typeface="Arial" panose="020B0604020202020204" pitchFamily="34" charset="0"/>
                <a:cs typeface="Arial" panose="020B0604020202020204" pitchFamily="34" charset="0"/>
              </a:rPr>
              <a:t> printer(</a:t>
            </a:r>
            <a:r>
              <a:rPr lang="en-GB" sz="1800" dirty="0" err="1">
                <a:solidFill>
                  <a:schemeClr val="tx1"/>
                </a:solidFill>
                <a:effectLst/>
                <a:latin typeface="Arial" panose="020B0604020202020204" pitchFamily="34" charset="0"/>
                <a:cs typeface="Arial" panose="020B0604020202020204" pitchFamily="34" charset="0"/>
              </a:rPr>
              <a:t>some_object</a:t>
            </a:r>
            <a:r>
              <a:rPr lang="en-GB" sz="1800" dirty="0">
                <a:solidFill>
                  <a:schemeClr val="tx1"/>
                </a:solidFill>
                <a:effectLst/>
                <a:latin typeface="Arial" panose="020B0604020202020204" pitchFamily="34" charset="0"/>
                <a:cs typeface="Arial" panose="020B0604020202020204" pitchFamily="34" charset="0"/>
              </a:rPr>
              <a:t>):</a:t>
            </a:r>
            <a:br>
              <a:rPr lang="en-GB" sz="1800" i="1" dirty="0">
                <a:solidFill>
                  <a:schemeClr val="tx1"/>
                </a:solidFill>
                <a:effectLst/>
                <a:latin typeface="Arial" panose="020B0604020202020204" pitchFamily="34" charset="0"/>
                <a:cs typeface="Arial" panose="020B0604020202020204" pitchFamily="34" charset="0"/>
              </a:rPr>
            </a:br>
            <a:r>
              <a:rPr lang="en-GB" sz="1800" i="1" dirty="0">
                <a:solidFill>
                  <a:schemeClr val="tx1"/>
                </a:solidFill>
                <a:effectLst/>
                <a:latin typeface="Arial" panose="020B0604020202020204" pitchFamily="34" charset="0"/>
                <a:cs typeface="Arial" panose="020B0604020202020204" pitchFamily="34" charset="0"/>
              </a:rPr>
              <a:t>    </a:t>
            </a:r>
            <a:r>
              <a:rPr lang="en-GB" sz="1800" dirty="0">
                <a:solidFill>
                  <a:schemeClr val="tx1"/>
                </a:solidFill>
                <a:effectLst/>
                <a:latin typeface="Arial" panose="020B0604020202020204" pitchFamily="34" charset="0"/>
                <a:cs typeface="Arial" panose="020B0604020202020204" pitchFamily="34" charset="0"/>
              </a:rPr>
              <a:t>print('printer')</a:t>
            </a:r>
            <a:br>
              <a:rPr lang="en-GB" sz="1800" dirty="0">
                <a:solidFill>
                  <a:schemeClr val="tx1"/>
                </a:solidFill>
                <a:effectLst/>
                <a:latin typeface="Arial" panose="020B0604020202020204" pitchFamily="34" charset="0"/>
                <a:cs typeface="Arial" panose="020B0604020202020204" pitchFamily="34" charset="0"/>
              </a:rPr>
            </a:br>
            <a:r>
              <a:rPr lang="en-GB" sz="1800" dirty="0">
                <a:solidFill>
                  <a:schemeClr val="tx1"/>
                </a:solidFill>
                <a:effectLst/>
                <a:latin typeface="Arial" panose="020B0604020202020204" pitchFamily="34" charset="0"/>
                <a:cs typeface="Arial" panose="020B0604020202020204" pitchFamily="34" charset="0"/>
              </a:rPr>
              <a:t>    print(</a:t>
            </a:r>
            <a:r>
              <a:rPr lang="en-GB" sz="1800" dirty="0" err="1">
                <a:solidFill>
                  <a:schemeClr val="tx1"/>
                </a:solidFill>
                <a:effectLst/>
                <a:latin typeface="Arial" panose="020B0604020202020204" pitchFamily="34" charset="0"/>
                <a:cs typeface="Arial" panose="020B0604020202020204" pitchFamily="34" charset="0"/>
              </a:rPr>
              <a:t>some_object</a:t>
            </a:r>
            <a:r>
              <a:rPr lang="en-GB" sz="1800" dirty="0">
                <a:solidFill>
                  <a:schemeClr val="tx1"/>
                </a:solidFill>
                <a:effectLst/>
                <a:latin typeface="Arial" panose="020B0604020202020204" pitchFamily="34" charset="0"/>
                <a:cs typeface="Arial" panose="020B0604020202020204" pitchFamily="34" charset="0"/>
              </a:rPr>
              <a:t>)</a:t>
            </a:r>
            <a:br>
              <a:rPr lang="en-GB" sz="1800" dirty="0">
                <a:solidFill>
                  <a:schemeClr val="tx1"/>
                </a:solidFill>
                <a:effectLst/>
                <a:latin typeface="Arial" panose="020B0604020202020204" pitchFamily="34" charset="0"/>
                <a:cs typeface="Arial" panose="020B0604020202020204" pitchFamily="34" charset="0"/>
              </a:rPr>
            </a:br>
            <a:r>
              <a:rPr lang="en-GB" sz="1800" dirty="0">
                <a:solidFill>
                  <a:schemeClr val="tx1"/>
                </a:solidFill>
                <a:effectLst/>
                <a:latin typeface="Arial" panose="020B0604020202020204" pitchFamily="34" charset="0"/>
                <a:cs typeface="Arial" panose="020B0604020202020204" pitchFamily="34" charset="0"/>
              </a:rPr>
              <a:t>    print('done')</a:t>
            </a:r>
            <a:br>
              <a:rPr lang="en-GB" sz="1800" dirty="0">
                <a:solidFill>
                  <a:schemeClr val="tx1"/>
                </a:solidFill>
                <a:effectLst/>
                <a:latin typeface="Arial" panose="020B0604020202020204" pitchFamily="34" charset="0"/>
                <a:cs typeface="Arial" panose="020B0604020202020204" pitchFamily="34" charset="0"/>
              </a:rPr>
            </a:br>
            <a:br>
              <a:rPr lang="en-GB" sz="1800" dirty="0">
                <a:solidFill>
                  <a:schemeClr val="tx1"/>
                </a:solidFill>
                <a:effectLst/>
                <a:latin typeface="Arial" panose="020B0604020202020204" pitchFamily="34" charset="0"/>
                <a:cs typeface="Arial" panose="020B0604020202020204" pitchFamily="34" charset="0"/>
              </a:rPr>
            </a:br>
            <a:r>
              <a:rPr lang="en-GB" sz="1800" b="1" dirty="0">
                <a:solidFill>
                  <a:schemeClr val="tx1"/>
                </a:solidFill>
                <a:effectLst/>
                <a:latin typeface="Arial" panose="020B0604020202020204" pitchFamily="34" charset="0"/>
                <a:cs typeface="Arial" panose="020B0604020202020204" pitchFamily="34" charset="0"/>
              </a:rPr>
              <a:t>def</a:t>
            </a:r>
            <a:r>
              <a:rPr lang="en-GB" sz="1800" dirty="0">
                <a:solidFill>
                  <a:schemeClr val="tx1"/>
                </a:solidFill>
                <a:effectLst/>
                <a:latin typeface="Arial" panose="020B0604020202020204" pitchFamily="34" charset="0"/>
                <a:cs typeface="Arial" panose="020B0604020202020204" pitchFamily="34" charset="0"/>
              </a:rPr>
              <a:t> add(x, y):</a:t>
            </a:r>
            <a:br>
              <a:rPr lang="en-GB" sz="1800" dirty="0">
                <a:solidFill>
                  <a:schemeClr val="tx1"/>
                </a:solidFill>
                <a:effectLst/>
                <a:latin typeface="Arial" panose="020B0604020202020204" pitchFamily="34" charset="0"/>
                <a:cs typeface="Arial" panose="020B0604020202020204" pitchFamily="34" charset="0"/>
              </a:rPr>
            </a:br>
            <a:r>
              <a:rPr lang="en-GB" sz="1800" dirty="0">
                <a:solidFill>
                  <a:schemeClr val="tx1"/>
                </a:solidFill>
                <a:effectLst/>
                <a:latin typeface="Arial" panose="020B0604020202020204" pitchFamily="34" charset="0"/>
                <a:cs typeface="Arial" panose="020B0604020202020204" pitchFamily="34" charset="0"/>
              </a:rPr>
              <a:t>    </a:t>
            </a:r>
            <a:r>
              <a:rPr lang="en-GB" sz="1800" b="1" dirty="0">
                <a:solidFill>
                  <a:schemeClr val="tx1"/>
                </a:solidFill>
                <a:effectLst/>
                <a:latin typeface="Arial" panose="020B0604020202020204" pitchFamily="34" charset="0"/>
                <a:cs typeface="Arial" panose="020B0604020202020204" pitchFamily="34" charset="0"/>
              </a:rPr>
              <a:t>return</a:t>
            </a:r>
            <a:r>
              <a:rPr lang="en-GB" sz="1800" dirty="0">
                <a:solidFill>
                  <a:schemeClr val="tx1"/>
                </a:solidFill>
                <a:effectLst/>
                <a:latin typeface="Arial" panose="020B0604020202020204" pitchFamily="34" charset="0"/>
                <a:cs typeface="Arial" panose="020B0604020202020204" pitchFamily="34" charset="0"/>
              </a:rPr>
              <a:t> x + y</a:t>
            </a:r>
          </a:p>
        </p:txBody>
      </p:sp>
      <p:sp>
        <p:nvSpPr>
          <p:cNvPr id="7" name="TextBox 6">
            <a:extLst>
              <a:ext uri="{FF2B5EF4-FFF2-40B4-BE49-F238E27FC236}">
                <a16:creationId xmlns:a16="http://schemas.microsoft.com/office/drawing/2014/main" id="{768AE2C2-073B-8F42-92EA-85CC699EFCDB}"/>
              </a:ext>
            </a:extLst>
          </p:cNvPr>
          <p:cNvSpPr txBox="1"/>
          <p:nvPr/>
        </p:nvSpPr>
        <p:spPr>
          <a:xfrm>
            <a:off x="8543788" y="2123564"/>
            <a:ext cx="902811" cy="369332"/>
          </a:xfrm>
          <a:prstGeom prst="rect">
            <a:avLst/>
          </a:prstGeom>
          <a:noFill/>
          <a:ln>
            <a:solidFill>
              <a:srgbClr val="002060"/>
            </a:solidFill>
          </a:ln>
        </p:spPr>
        <p:txBody>
          <a:bodyPr wrap="none" rtlCol="0">
            <a:spAutoFit/>
          </a:bodyPr>
          <a:lstStyle/>
          <a:p>
            <a:r>
              <a:rPr lang="en-US" dirty="0" err="1">
                <a:solidFill>
                  <a:schemeClr val="tx1"/>
                </a:solidFill>
              </a:rPr>
              <a:t>utils.py</a:t>
            </a:r>
            <a:endParaRPr lang="en-US" dirty="0">
              <a:solidFill>
                <a:schemeClr val="tx1"/>
              </a:solidFill>
            </a:endParaRPr>
          </a:p>
        </p:txBody>
      </p:sp>
      <p:sp>
        <p:nvSpPr>
          <p:cNvPr id="9" name="Folded Corner 8">
            <a:extLst>
              <a:ext uri="{FF2B5EF4-FFF2-40B4-BE49-F238E27FC236}">
                <a16:creationId xmlns:a16="http://schemas.microsoft.com/office/drawing/2014/main" id="{1D2D5853-4739-2B30-D681-87BBB2419CA0}"/>
              </a:ext>
            </a:extLst>
          </p:cNvPr>
          <p:cNvSpPr/>
          <p:nvPr/>
        </p:nvSpPr>
        <p:spPr bwMode="auto">
          <a:xfrm>
            <a:off x="776536" y="2831393"/>
            <a:ext cx="3233766" cy="1698454"/>
          </a:xfrm>
          <a:prstGeom prst="foldedCorner">
            <a:avLst/>
          </a:prstGeom>
          <a:solidFill>
            <a:srgbClr val="FFD2C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Arial" charset="0"/>
              <a:buNone/>
              <a:tabLst/>
            </a:pPr>
            <a:r>
              <a:rPr kumimoji="0" lang="en-GB" sz="1800" b="0" i="0" u="none" strike="noStrike" cap="none" normalizeH="0" baseline="0" dirty="0">
                <a:ln>
                  <a:noFill/>
                </a:ln>
                <a:solidFill>
                  <a:schemeClr val="tx1"/>
                </a:solidFill>
                <a:effectLst/>
                <a:latin typeface="Arial" charset="0"/>
                <a:ea typeface="Arial Unicode MS" pitchFamily="34" charset="-128"/>
                <a:cs typeface="Arial Unicode MS" pitchFamily="34" charset="-128"/>
              </a:rPr>
              <a:t>File: </a:t>
            </a:r>
            <a:r>
              <a:rPr kumimoji="0" lang="en-GB" sz="1800" b="0" i="0" u="none" strike="noStrike" cap="none" normalizeH="0" baseline="0" dirty="0" err="1">
                <a:ln>
                  <a:noFill/>
                </a:ln>
                <a:solidFill>
                  <a:schemeClr val="tx1"/>
                </a:solidFill>
                <a:effectLst/>
                <a:latin typeface="Arial" charset="0"/>
                <a:ea typeface="Arial Unicode MS" pitchFamily="34" charset="-128"/>
                <a:cs typeface="Arial Unicode MS" pitchFamily="34" charset="-128"/>
              </a:rPr>
              <a:t>utils</a:t>
            </a:r>
            <a:r>
              <a:rPr kumimoji="0" lang="en-GB" sz="1800" b="0" i="0" u="none" strike="noStrike" cap="none" normalizeH="0" baseline="0" err="1">
                <a:ln>
                  <a:noFill/>
                </a:ln>
                <a:solidFill>
                  <a:schemeClr val="tx1"/>
                </a:solidFill>
                <a:effectLst/>
                <a:latin typeface="Arial" charset="0"/>
                <a:ea typeface="Arial Unicode MS" pitchFamily="34" charset="-128"/>
                <a:cs typeface="Arial Unicode MS" pitchFamily="34" charset="-128"/>
              </a:rPr>
              <a:t>.</a:t>
            </a:r>
            <a:r>
              <a:rPr kumimoji="0" lang="en-GB" sz="1800" b="0" i="0" u="none" strike="noStrike" cap="none" normalizeH="0" baseline="0">
                <a:ln>
                  <a:noFill/>
                </a:ln>
                <a:solidFill>
                  <a:schemeClr val="tx1"/>
                </a:solidFill>
                <a:effectLst/>
                <a:latin typeface="Arial" charset="0"/>
                <a:ea typeface="Arial Unicode MS" pitchFamily="34" charset="-128"/>
                <a:cs typeface="Arial Unicode MS" pitchFamily="34" charset="-128"/>
              </a:rPr>
              <a:t>py</a:t>
            </a:r>
            <a:endParaRPr kumimoji="0" lang="en-GB" sz="1800" b="0" i="0" u="none" strike="noStrike" cap="none" normalizeH="0" baseline="0" dirty="0">
              <a:ln>
                <a:noFill/>
              </a:ln>
              <a:solidFill>
                <a:schemeClr val="tx1"/>
              </a:solidFill>
              <a:effectLst/>
              <a:latin typeface="Arial" charset="0"/>
              <a:ea typeface="Arial Unicode MS" pitchFamily="34" charset="-128"/>
              <a:cs typeface="Arial Unicode MS" pitchFamily="34" charset="-128"/>
            </a:endParaRPr>
          </a:p>
        </p:txBody>
      </p:sp>
      <p:sp>
        <p:nvSpPr>
          <p:cNvPr id="10" name="Rectangle 9">
            <a:extLst>
              <a:ext uri="{FF2B5EF4-FFF2-40B4-BE49-F238E27FC236}">
                <a16:creationId xmlns:a16="http://schemas.microsoft.com/office/drawing/2014/main" id="{31F4CFD1-3EB5-084C-C294-2412AE864C30}"/>
              </a:ext>
            </a:extLst>
          </p:cNvPr>
          <p:cNvSpPr/>
          <p:nvPr/>
        </p:nvSpPr>
        <p:spPr bwMode="auto">
          <a:xfrm>
            <a:off x="941173" y="3493439"/>
            <a:ext cx="914400" cy="406668"/>
          </a:xfrm>
          <a:prstGeom prst="rect">
            <a:avLst/>
          </a:prstGeom>
          <a:solidFill>
            <a:srgbClr val="BEFFBE"/>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Arial" charset="0"/>
              <a:buNone/>
              <a:tabLst/>
            </a:pPr>
            <a:r>
              <a:rPr kumimoji="0" lang="en-GB" sz="1800" b="0" i="0" u="none" strike="noStrike" cap="none" normalizeH="0" baseline="0" dirty="0">
                <a:ln>
                  <a:noFill/>
                </a:ln>
                <a:solidFill>
                  <a:schemeClr val="tx1"/>
                </a:solidFill>
                <a:effectLst/>
                <a:latin typeface="Arial" charset="0"/>
                <a:ea typeface="Arial Unicode MS" pitchFamily="34" charset="-128"/>
                <a:cs typeface="Arial Unicode MS" pitchFamily="34" charset="-128"/>
              </a:rPr>
              <a:t>printer</a:t>
            </a:r>
          </a:p>
        </p:txBody>
      </p:sp>
      <p:sp>
        <p:nvSpPr>
          <p:cNvPr id="11" name="Rectangle 10">
            <a:extLst>
              <a:ext uri="{FF2B5EF4-FFF2-40B4-BE49-F238E27FC236}">
                <a16:creationId xmlns:a16="http://schemas.microsoft.com/office/drawing/2014/main" id="{1900F6C6-3EC5-60DE-4FF1-BB33D60685A1}"/>
              </a:ext>
            </a:extLst>
          </p:cNvPr>
          <p:cNvSpPr/>
          <p:nvPr/>
        </p:nvSpPr>
        <p:spPr bwMode="auto">
          <a:xfrm>
            <a:off x="943033" y="3995182"/>
            <a:ext cx="625591" cy="406668"/>
          </a:xfrm>
          <a:prstGeom prst="rect">
            <a:avLst/>
          </a:prstGeom>
          <a:solidFill>
            <a:srgbClr val="BEFFBE"/>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Arial" charset="0"/>
              <a:buNone/>
              <a:tabLst/>
            </a:pPr>
            <a:r>
              <a:rPr kumimoji="0" lang="en-GB" sz="1800" b="0" i="0" u="none" strike="noStrike" cap="none" normalizeH="0" baseline="0" dirty="0">
                <a:ln>
                  <a:noFill/>
                </a:ln>
                <a:solidFill>
                  <a:schemeClr val="tx1"/>
                </a:solidFill>
                <a:effectLst/>
                <a:latin typeface="Arial" charset="0"/>
                <a:ea typeface="Arial Unicode MS" pitchFamily="34" charset="-128"/>
                <a:cs typeface="Arial Unicode MS" pitchFamily="34" charset="-128"/>
              </a:rPr>
              <a:t>add</a:t>
            </a:r>
          </a:p>
        </p:txBody>
      </p:sp>
      <p:sp>
        <p:nvSpPr>
          <p:cNvPr id="12" name="Rectangle 11">
            <a:extLst>
              <a:ext uri="{FF2B5EF4-FFF2-40B4-BE49-F238E27FC236}">
                <a16:creationId xmlns:a16="http://schemas.microsoft.com/office/drawing/2014/main" id="{89868A4B-97DD-0E97-8AB7-F75E96247A17}"/>
              </a:ext>
            </a:extLst>
          </p:cNvPr>
          <p:cNvSpPr/>
          <p:nvPr/>
        </p:nvSpPr>
        <p:spPr bwMode="auto">
          <a:xfrm>
            <a:off x="2297035" y="3490667"/>
            <a:ext cx="625591" cy="406668"/>
          </a:xfrm>
          <a:prstGeom prst="rect">
            <a:avLst/>
          </a:prstGeom>
          <a:solidFill>
            <a:srgbClr val="BEFFBE"/>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Arial" charset="0"/>
              <a:buNone/>
              <a:tabLst/>
            </a:pPr>
            <a:r>
              <a:rPr kumimoji="0" lang="en-GB" sz="1800" b="0" i="0" u="none" strike="noStrike" cap="none" normalizeH="0" baseline="0" dirty="0">
                <a:ln>
                  <a:noFill/>
                </a:ln>
                <a:solidFill>
                  <a:schemeClr val="tx1"/>
                </a:solidFill>
                <a:effectLst/>
                <a:latin typeface="Arial" charset="0"/>
                <a:ea typeface="Arial Unicode MS" pitchFamily="34" charset="-128"/>
                <a:cs typeface="Arial Unicode MS" pitchFamily="34" charset="-128"/>
              </a:rPr>
              <a:t>MIN</a:t>
            </a:r>
          </a:p>
        </p:txBody>
      </p:sp>
      <p:sp>
        <p:nvSpPr>
          <p:cNvPr id="13" name="Rectangle 12">
            <a:extLst>
              <a:ext uri="{FF2B5EF4-FFF2-40B4-BE49-F238E27FC236}">
                <a16:creationId xmlns:a16="http://schemas.microsoft.com/office/drawing/2014/main" id="{D0AC9A78-ECE5-9CEC-23C3-DB8F400E18CD}"/>
              </a:ext>
            </a:extLst>
          </p:cNvPr>
          <p:cNvSpPr/>
          <p:nvPr/>
        </p:nvSpPr>
        <p:spPr bwMode="auto">
          <a:xfrm>
            <a:off x="2297034" y="4013584"/>
            <a:ext cx="783758" cy="406668"/>
          </a:xfrm>
          <a:prstGeom prst="rect">
            <a:avLst/>
          </a:prstGeom>
          <a:solidFill>
            <a:srgbClr val="BEFFBE"/>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Arial" charset="0"/>
              <a:buNone/>
              <a:tabLst/>
            </a:pPr>
            <a:r>
              <a:rPr kumimoji="0" lang="en-GB" sz="1800" b="0" i="0" u="none" strike="noStrike" cap="none" normalizeH="0" baseline="0" dirty="0">
                <a:ln>
                  <a:noFill/>
                </a:ln>
                <a:solidFill>
                  <a:schemeClr val="tx1"/>
                </a:solidFill>
                <a:effectLst/>
                <a:latin typeface="Arial" charset="0"/>
                <a:ea typeface="Arial Unicode MS" pitchFamily="34" charset="-128"/>
                <a:cs typeface="Arial Unicode MS" pitchFamily="34" charset="-128"/>
              </a:rPr>
              <a:t>MAX</a:t>
            </a:r>
          </a:p>
        </p:txBody>
      </p:sp>
      <p:pic>
        <p:nvPicPr>
          <p:cNvPr id="14" name="Picture 13">
            <a:extLst>
              <a:ext uri="{FF2B5EF4-FFF2-40B4-BE49-F238E27FC236}">
                <a16:creationId xmlns:a16="http://schemas.microsoft.com/office/drawing/2014/main" id="{15957C20-A776-B945-BB8F-C1C35823E02B}"/>
              </a:ext>
            </a:extLst>
          </p:cNvPr>
          <p:cNvPicPr>
            <a:picLocks noChangeAspect="1"/>
          </p:cNvPicPr>
          <p:nvPr/>
        </p:nvPicPr>
        <p:blipFill>
          <a:blip r:embed="rId3"/>
          <a:stretch>
            <a:fillRect/>
          </a:stretch>
        </p:blipFill>
        <p:spPr>
          <a:xfrm>
            <a:off x="8193360" y="464921"/>
            <a:ext cx="948216" cy="903267"/>
          </a:xfrm>
          <a:prstGeom prst="rect">
            <a:avLst/>
          </a:prstGeom>
        </p:spPr>
      </p:pic>
    </p:spTree>
    <p:extLst>
      <p:ext uri="{BB962C8B-B14F-4D97-AF65-F5344CB8AC3E}">
        <p14:creationId xmlns:p14="http://schemas.microsoft.com/office/powerpoint/2010/main" val="1960370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8699A-1860-6A4C-9235-86043951F2CE}"/>
              </a:ext>
            </a:extLst>
          </p:cNvPr>
          <p:cNvSpPr>
            <a:spLocks noGrp="1"/>
          </p:cNvSpPr>
          <p:nvPr>
            <p:ph type="title"/>
          </p:nvPr>
        </p:nvSpPr>
        <p:spPr/>
        <p:txBody>
          <a:bodyPr/>
          <a:lstStyle/>
          <a:p>
            <a:r>
              <a:rPr lang="en-US" dirty="0"/>
              <a:t>Importing a Module</a:t>
            </a:r>
          </a:p>
        </p:txBody>
      </p:sp>
      <p:sp>
        <p:nvSpPr>
          <p:cNvPr id="3" name="Content Placeholder 2">
            <a:extLst>
              <a:ext uri="{FF2B5EF4-FFF2-40B4-BE49-F238E27FC236}">
                <a16:creationId xmlns:a16="http://schemas.microsoft.com/office/drawing/2014/main" id="{5BCE514F-9590-574D-9221-A7F18DD34E7A}"/>
              </a:ext>
            </a:extLst>
          </p:cNvPr>
          <p:cNvSpPr>
            <a:spLocks noGrp="1"/>
          </p:cNvSpPr>
          <p:nvPr>
            <p:ph idx="1"/>
          </p:nvPr>
        </p:nvSpPr>
        <p:spPr>
          <a:xfrm>
            <a:off x="495300" y="1484784"/>
            <a:ext cx="8913681" cy="4529138"/>
          </a:xfrm>
        </p:spPr>
        <p:txBody>
          <a:bodyPr/>
          <a:lstStyle/>
          <a:p>
            <a:r>
              <a:rPr lang="en-US" sz="2400" dirty="0"/>
              <a:t>Most modules are not automatically imported</a:t>
            </a:r>
          </a:p>
          <a:p>
            <a:pPr lvl="2"/>
            <a:r>
              <a:rPr lang="en-US" sz="1800" dirty="0"/>
              <a:t>must explicitly </a:t>
            </a:r>
            <a:r>
              <a:rPr lang="en-US" sz="1800" i="1" dirty="0"/>
              <a:t>import</a:t>
            </a:r>
            <a:r>
              <a:rPr lang="en-US" sz="1800" dirty="0"/>
              <a:t> them</a:t>
            </a:r>
          </a:p>
          <a:p>
            <a:pPr lvl="2"/>
            <a:r>
              <a:rPr lang="en-US" sz="1800" dirty="0"/>
              <a:t>using the </a:t>
            </a:r>
            <a:r>
              <a:rPr lang="en-US" sz="1800" dirty="0">
                <a:latin typeface="Courier" pitchFamily="2" charset="0"/>
              </a:rPr>
              <a:t>import</a:t>
            </a:r>
            <a:r>
              <a:rPr lang="en-US" sz="1800" dirty="0"/>
              <a:t> statement</a:t>
            </a:r>
          </a:p>
          <a:p>
            <a:pPr lvl="2"/>
            <a:r>
              <a:rPr lang="en-US" sz="1800" dirty="0"/>
              <a:t>note use the name of the module (not the file)</a:t>
            </a:r>
          </a:p>
          <a:p>
            <a:r>
              <a:rPr lang="en-US" sz="2600" dirty="0"/>
              <a:t>Can use </a:t>
            </a:r>
            <a:r>
              <a:rPr lang="en-US" sz="2600" i="1" dirty="0"/>
              <a:t>utils</a:t>
            </a:r>
            <a:r>
              <a:rPr lang="en-US" sz="2600" dirty="0"/>
              <a:t> module within code</a:t>
            </a:r>
          </a:p>
          <a:p>
            <a:endParaRPr lang="en-US" dirty="0"/>
          </a:p>
        </p:txBody>
      </p:sp>
      <p:sp>
        <p:nvSpPr>
          <p:cNvPr id="4" name="Date Placeholder 3">
            <a:extLst>
              <a:ext uri="{FF2B5EF4-FFF2-40B4-BE49-F238E27FC236}">
                <a16:creationId xmlns:a16="http://schemas.microsoft.com/office/drawing/2014/main" id="{198853BD-CBEA-9044-8A9E-F38CE4FF514F}"/>
              </a:ext>
            </a:extLst>
          </p:cNvPr>
          <p:cNvSpPr>
            <a:spLocks noGrp="1"/>
          </p:cNvSpPr>
          <p:nvPr>
            <p:ph type="dt" idx="10"/>
          </p:nvPr>
        </p:nvSpPr>
        <p:spPr/>
        <p:txBody>
          <a:bodyPr/>
          <a:lstStyle/>
          <a:p>
            <a:pPr>
              <a:defRPr/>
            </a:pPr>
            <a:r>
              <a:rPr lang="en-GB"/>
              <a:t>17/07/23</a:t>
            </a:r>
          </a:p>
        </p:txBody>
      </p:sp>
      <p:sp>
        <p:nvSpPr>
          <p:cNvPr id="5" name="Footer Placeholder 4">
            <a:extLst>
              <a:ext uri="{FF2B5EF4-FFF2-40B4-BE49-F238E27FC236}">
                <a16:creationId xmlns:a16="http://schemas.microsoft.com/office/drawing/2014/main" id="{1E487D82-A64A-BA4E-879A-186510E8720E}"/>
              </a:ext>
            </a:extLst>
          </p:cNvPr>
          <p:cNvSpPr>
            <a:spLocks noGrp="1"/>
          </p:cNvSpPr>
          <p:nvPr>
            <p:ph type="ftr" idx="11"/>
          </p:nvPr>
        </p:nvSpPr>
        <p:spPr/>
        <p:txBody>
          <a:bodyPr/>
          <a:lstStyle/>
          <a:p>
            <a:pPr>
              <a:defRPr/>
            </a:pPr>
            <a:r>
              <a:rPr lang="en-GB"/>
              <a:t>CSV Module</a:t>
            </a:r>
          </a:p>
        </p:txBody>
      </p:sp>
      <p:sp>
        <p:nvSpPr>
          <p:cNvPr id="6" name="Slide Number Placeholder 5">
            <a:extLst>
              <a:ext uri="{FF2B5EF4-FFF2-40B4-BE49-F238E27FC236}">
                <a16:creationId xmlns:a16="http://schemas.microsoft.com/office/drawing/2014/main" id="{6A595D2A-B765-1F44-AF55-6ECE38FF0183}"/>
              </a:ext>
            </a:extLst>
          </p:cNvPr>
          <p:cNvSpPr>
            <a:spLocks noGrp="1"/>
          </p:cNvSpPr>
          <p:nvPr>
            <p:ph type="sldNum" idx="12"/>
          </p:nvPr>
        </p:nvSpPr>
        <p:spPr/>
        <p:txBody>
          <a:bodyPr/>
          <a:lstStyle/>
          <a:p>
            <a:pPr>
              <a:defRPr/>
            </a:pPr>
            <a:fld id="{18317CFC-9530-4DD8-A082-6933CE16E3A3}" type="slidenum">
              <a:rPr lang="en-GB" smtClean="0"/>
              <a:pPr>
                <a:defRPr/>
              </a:pPr>
              <a:t>5</a:t>
            </a:fld>
            <a:endParaRPr lang="en-GB"/>
          </a:p>
        </p:txBody>
      </p:sp>
      <p:sp>
        <p:nvSpPr>
          <p:cNvPr id="7" name="TextBox 6">
            <a:extLst>
              <a:ext uri="{FF2B5EF4-FFF2-40B4-BE49-F238E27FC236}">
                <a16:creationId xmlns:a16="http://schemas.microsoft.com/office/drawing/2014/main" id="{DC889C01-9A84-8343-910A-1AC3A1A8859D}"/>
              </a:ext>
            </a:extLst>
          </p:cNvPr>
          <p:cNvSpPr txBox="1"/>
          <p:nvPr/>
        </p:nvSpPr>
        <p:spPr>
          <a:xfrm>
            <a:off x="6249144" y="2179239"/>
            <a:ext cx="1584176" cy="36933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GB" b="1" dirty="0">
                <a:solidFill>
                  <a:srgbClr val="0000FF"/>
                </a:solidFill>
                <a:latin typeface="Arial" panose="020B0604020202020204" pitchFamily="34" charset="0"/>
                <a:cs typeface="Arial" panose="020B0604020202020204" pitchFamily="34" charset="0"/>
              </a:rPr>
              <a:t>import</a:t>
            </a:r>
            <a:r>
              <a:rPr lang="en-GB" dirty="0">
                <a:solidFill>
                  <a:schemeClr val="tx1"/>
                </a:solidFill>
                <a:latin typeface="Arial" panose="020B0604020202020204" pitchFamily="34" charset="0"/>
                <a:cs typeface="Arial" panose="020B0604020202020204" pitchFamily="34" charset="0"/>
              </a:rPr>
              <a:t> utils</a:t>
            </a:r>
          </a:p>
        </p:txBody>
      </p:sp>
      <p:sp>
        <p:nvSpPr>
          <p:cNvPr id="9" name="TextBox 8">
            <a:extLst>
              <a:ext uri="{FF2B5EF4-FFF2-40B4-BE49-F238E27FC236}">
                <a16:creationId xmlns:a16="http://schemas.microsoft.com/office/drawing/2014/main" id="{ADDA34EF-762E-3649-BBAF-A5530AEE86FC}"/>
              </a:ext>
            </a:extLst>
          </p:cNvPr>
          <p:cNvSpPr txBox="1"/>
          <p:nvPr/>
        </p:nvSpPr>
        <p:spPr>
          <a:xfrm>
            <a:off x="1233872" y="3721593"/>
            <a:ext cx="4492724" cy="2585323"/>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GB" sz="1800" b="1" dirty="0">
                <a:solidFill>
                  <a:srgbClr val="0000FF"/>
                </a:solidFill>
                <a:effectLst/>
                <a:latin typeface="Arial" panose="020B0604020202020204" pitchFamily="34" charset="0"/>
                <a:cs typeface="Arial" panose="020B0604020202020204" pitchFamily="34" charset="0"/>
              </a:rPr>
              <a:t>import</a:t>
            </a:r>
            <a:r>
              <a:rPr lang="en-GB" sz="1800" dirty="0">
                <a:solidFill>
                  <a:srgbClr val="0000FF"/>
                </a:solidFill>
                <a:effectLst/>
                <a:latin typeface="Arial" panose="020B0604020202020204" pitchFamily="34" charset="0"/>
                <a:cs typeface="Arial" panose="020B0604020202020204" pitchFamily="34" charset="0"/>
              </a:rPr>
              <a:t> utils</a:t>
            </a:r>
            <a:br>
              <a:rPr lang="en-GB" sz="1800" dirty="0">
                <a:solidFill>
                  <a:schemeClr val="tx1"/>
                </a:solidFill>
                <a:effectLst/>
                <a:latin typeface="Arial" panose="020B0604020202020204" pitchFamily="34" charset="0"/>
                <a:cs typeface="Arial" panose="020B0604020202020204" pitchFamily="34" charset="0"/>
              </a:rPr>
            </a:br>
            <a:br>
              <a:rPr lang="en-GB" sz="1800" dirty="0">
                <a:solidFill>
                  <a:schemeClr val="tx1"/>
                </a:solidFill>
                <a:effectLst/>
                <a:latin typeface="Arial" panose="020B0604020202020204" pitchFamily="34" charset="0"/>
                <a:cs typeface="Arial" panose="020B0604020202020204" pitchFamily="34" charset="0"/>
              </a:rPr>
            </a:br>
            <a:r>
              <a:rPr lang="en-GB" sz="1800" dirty="0">
                <a:solidFill>
                  <a:schemeClr val="tx1"/>
                </a:solidFill>
                <a:effectLst/>
                <a:latin typeface="Arial" panose="020B0604020202020204" pitchFamily="34" charset="0"/>
                <a:cs typeface="Arial" panose="020B0604020202020204" pitchFamily="34" charset="0"/>
              </a:rPr>
              <a:t>print(</a:t>
            </a:r>
            <a:r>
              <a:rPr lang="en-GB" b="1" dirty="0" err="1">
                <a:solidFill>
                  <a:srgbClr val="0000FF"/>
                </a:solidFill>
                <a:latin typeface="Arial" panose="020B0604020202020204" pitchFamily="34" charset="0"/>
                <a:cs typeface="Arial" panose="020B0604020202020204" pitchFamily="34" charset="0"/>
              </a:rPr>
              <a:t>utils</a:t>
            </a:r>
            <a:r>
              <a:rPr lang="en-GB" sz="1800" dirty="0" err="1">
                <a:solidFill>
                  <a:schemeClr val="tx1"/>
                </a:solidFill>
                <a:effectLst/>
                <a:latin typeface="Arial" panose="020B0604020202020204" pitchFamily="34" charset="0"/>
                <a:cs typeface="Arial" panose="020B0604020202020204" pitchFamily="34" charset="0"/>
              </a:rPr>
              <a:t>.</a:t>
            </a:r>
            <a:r>
              <a:rPr lang="en-GB" dirty="0" err="1">
                <a:solidFill>
                  <a:srgbClr val="0000FF"/>
                </a:solidFill>
                <a:latin typeface="Arial" panose="020B0604020202020204" pitchFamily="34" charset="0"/>
                <a:cs typeface="Arial" panose="020B0604020202020204" pitchFamily="34" charset="0"/>
              </a:rPr>
              <a:t>MIN</a:t>
            </a:r>
            <a:r>
              <a:rPr lang="en-GB" sz="1800" dirty="0">
                <a:solidFill>
                  <a:schemeClr val="tx1"/>
                </a:solidFill>
                <a:effectLst/>
                <a:latin typeface="Arial" panose="020B0604020202020204" pitchFamily="34" charset="0"/>
                <a:cs typeface="Arial" panose="020B0604020202020204" pitchFamily="34" charset="0"/>
              </a:rPr>
              <a:t>)</a:t>
            </a:r>
            <a:br>
              <a:rPr lang="en-GB" sz="1800" dirty="0">
                <a:solidFill>
                  <a:schemeClr val="tx1"/>
                </a:solidFill>
                <a:effectLst/>
                <a:latin typeface="Arial" panose="020B0604020202020204" pitchFamily="34" charset="0"/>
                <a:cs typeface="Arial" panose="020B0604020202020204" pitchFamily="34" charset="0"/>
              </a:rPr>
            </a:br>
            <a:r>
              <a:rPr lang="en-GB" sz="1800" dirty="0">
                <a:solidFill>
                  <a:schemeClr val="tx1"/>
                </a:solidFill>
                <a:effectLst/>
                <a:latin typeface="Arial" panose="020B0604020202020204" pitchFamily="34" charset="0"/>
                <a:cs typeface="Arial" panose="020B0604020202020204" pitchFamily="34" charset="0"/>
              </a:rPr>
              <a:t>print(</a:t>
            </a:r>
            <a:r>
              <a:rPr lang="en-GB" b="1" dirty="0" err="1">
                <a:solidFill>
                  <a:srgbClr val="0000FF"/>
                </a:solidFill>
                <a:latin typeface="Arial" panose="020B0604020202020204" pitchFamily="34" charset="0"/>
                <a:cs typeface="Arial" panose="020B0604020202020204" pitchFamily="34" charset="0"/>
              </a:rPr>
              <a:t>utils</a:t>
            </a:r>
            <a:r>
              <a:rPr lang="en-GB" sz="1800" dirty="0" err="1">
                <a:solidFill>
                  <a:schemeClr val="tx1"/>
                </a:solidFill>
                <a:effectLst/>
                <a:latin typeface="Arial" panose="020B0604020202020204" pitchFamily="34" charset="0"/>
                <a:cs typeface="Arial" panose="020B0604020202020204" pitchFamily="34" charset="0"/>
              </a:rPr>
              <a:t>.</a:t>
            </a:r>
            <a:r>
              <a:rPr lang="en-GB" dirty="0" err="1">
                <a:solidFill>
                  <a:srgbClr val="0000FF"/>
                </a:solidFill>
                <a:latin typeface="Arial" panose="020B0604020202020204" pitchFamily="34" charset="0"/>
                <a:cs typeface="Arial" panose="020B0604020202020204" pitchFamily="34" charset="0"/>
              </a:rPr>
              <a:t>MAX</a:t>
            </a:r>
            <a:r>
              <a:rPr lang="en-GB" sz="1800" dirty="0">
                <a:solidFill>
                  <a:schemeClr val="tx1"/>
                </a:solidFill>
                <a:effectLst/>
                <a:latin typeface="Arial" panose="020B0604020202020204" pitchFamily="34" charset="0"/>
                <a:cs typeface="Arial" panose="020B0604020202020204" pitchFamily="34" charset="0"/>
              </a:rPr>
              <a:t>)</a:t>
            </a:r>
            <a:br>
              <a:rPr lang="en-GB" sz="1800" dirty="0">
                <a:solidFill>
                  <a:schemeClr val="tx1"/>
                </a:solidFill>
                <a:effectLst/>
                <a:latin typeface="Arial" panose="020B0604020202020204" pitchFamily="34" charset="0"/>
                <a:cs typeface="Arial" panose="020B0604020202020204" pitchFamily="34" charset="0"/>
              </a:rPr>
            </a:br>
            <a:br>
              <a:rPr lang="en-GB" sz="1800" dirty="0">
                <a:solidFill>
                  <a:schemeClr val="tx1"/>
                </a:solidFill>
                <a:effectLst/>
                <a:latin typeface="Arial" panose="020B0604020202020204" pitchFamily="34" charset="0"/>
                <a:cs typeface="Arial" panose="020B0604020202020204" pitchFamily="34" charset="0"/>
              </a:rPr>
            </a:br>
            <a:r>
              <a:rPr lang="en-GB" b="1" dirty="0" err="1">
                <a:solidFill>
                  <a:srgbClr val="0000FF"/>
                </a:solidFill>
                <a:latin typeface="Arial" panose="020B0604020202020204" pitchFamily="34" charset="0"/>
                <a:cs typeface="Arial" panose="020B0604020202020204" pitchFamily="34" charset="0"/>
              </a:rPr>
              <a:t>utils</a:t>
            </a:r>
            <a:r>
              <a:rPr lang="en-GB" sz="1800" dirty="0" err="1">
                <a:solidFill>
                  <a:schemeClr val="tx1"/>
                </a:solidFill>
                <a:effectLst/>
                <a:latin typeface="Arial" panose="020B0604020202020204" pitchFamily="34" charset="0"/>
                <a:cs typeface="Arial" panose="020B0604020202020204" pitchFamily="34" charset="0"/>
              </a:rPr>
              <a:t>.</a:t>
            </a:r>
            <a:r>
              <a:rPr lang="en-GB" dirty="0" err="1">
                <a:solidFill>
                  <a:srgbClr val="0000FF"/>
                </a:solidFill>
                <a:latin typeface="Arial" panose="020B0604020202020204" pitchFamily="34" charset="0"/>
                <a:cs typeface="Arial" panose="020B0604020202020204" pitchFamily="34" charset="0"/>
              </a:rPr>
              <a:t>printer</a:t>
            </a:r>
            <a:r>
              <a:rPr lang="en-GB" sz="1800" dirty="0">
                <a:solidFill>
                  <a:schemeClr val="tx1"/>
                </a:solidFill>
                <a:effectLst/>
                <a:latin typeface="Arial" panose="020B0604020202020204" pitchFamily="34" charset="0"/>
                <a:cs typeface="Arial" panose="020B0604020202020204" pitchFamily="34" charset="0"/>
              </a:rPr>
              <a:t>("hello")</a:t>
            </a:r>
            <a:br>
              <a:rPr lang="en-GB" sz="1800" dirty="0">
                <a:solidFill>
                  <a:schemeClr val="tx1"/>
                </a:solidFill>
                <a:effectLst/>
                <a:latin typeface="Arial" panose="020B0604020202020204" pitchFamily="34" charset="0"/>
                <a:cs typeface="Arial" panose="020B0604020202020204" pitchFamily="34" charset="0"/>
              </a:rPr>
            </a:br>
            <a:br>
              <a:rPr lang="en-GB" sz="1800" dirty="0">
                <a:solidFill>
                  <a:schemeClr val="tx1"/>
                </a:solidFill>
                <a:effectLst/>
                <a:latin typeface="Arial" panose="020B0604020202020204" pitchFamily="34" charset="0"/>
                <a:cs typeface="Arial" panose="020B0604020202020204" pitchFamily="34" charset="0"/>
              </a:rPr>
            </a:br>
            <a:r>
              <a:rPr lang="en-GB" sz="1800" dirty="0">
                <a:solidFill>
                  <a:schemeClr val="tx1"/>
                </a:solidFill>
                <a:effectLst/>
                <a:latin typeface="Arial" panose="020B0604020202020204" pitchFamily="34" charset="0"/>
                <a:cs typeface="Arial" panose="020B0604020202020204" pitchFamily="34" charset="0"/>
              </a:rPr>
              <a:t>result = </a:t>
            </a:r>
            <a:r>
              <a:rPr lang="en-GB" b="1" dirty="0" err="1">
                <a:solidFill>
                  <a:srgbClr val="0000FF"/>
                </a:solidFill>
                <a:latin typeface="Arial" panose="020B0604020202020204" pitchFamily="34" charset="0"/>
                <a:cs typeface="Arial" panose="020B0604020202020204" pitchFamily="34" charset="0"/>
              </a:rPr>
              <a:t>utils</a:t>
            </a:r>
            <a:r>
              <a:rPr lang="en-GB" sz="1800" dirty="0" err="1">
                <a:solidFill>
                  <a:schemeClr val="tx1"/>
                </a:solidFill>
                <a:effectLst/>
                <a:latin typeface="Arial" panose="020B0604020202020204" pitchFamily="34" charset="0"/>
                <a:cs typeface="Arial" panose="020B0604020202020204" pitchFamily="34" charset="0"/>
              </a:rPr>
              <a:t>.</a:t>
            </a:r>
            <a:r>
              <a:rPr lang="en-GB" dirty="0" err="1">
                <a:solidFill>
                  <a:srgbClr val="0000FF"/>
                </a:solidFill>
                <a:latin typeface="Arial" panose="020B0604020202020204" pitchFamily="34" charset="0"/>
                <a:cs typeface="Arial" panose="020B0604020202020204" pitchFamily="34" charset="0"/>
              </a:rPr>
              <a:t>add</a:t>
            </a:r>
            <a:r>
              <a:rPr lang="en-GB" sz="1800" dirty="0">
                <a:solidFill>
                  <a:schemeClr val="tx1"/>
                </a:solidFill>
                <a:effectLst/>
                <a:latin typeface="Arial" panose="020B0604020202020204" pitchFamily="34" charset="0"/>
                <a:cs typeface="Arial" panose="020B0604020202020204" pitchFamily="34" charset="0"/>
              </a:rPr>
              <a:t>(5, 6)</a:t>
            </a:r>
            <a:br>
              <a:rPr lang="en-GB" sz="1800" dirty="0">
                <a:solidFill>
                  <a:schemeClr val="tx1"/>
                </a:solidFill>
                <a:effectLst/>
                <a:latin typeface="Arial" panose="020B0604020202020204" pitchFamily="34" charset="0"/>
                <a:cs typeface="Arial" panose="020B0604020202020204" pitchFamily="34" charset="0"/>
              </a:rPr>
            </a:br>
            <a:r>
              <a:rPr lang="en-GB" sz="1800" dirty="0">
                <a:solidFill>
                  <a:schemeClr val="tx1"/>
                </a:solidFill>
                <a:effectLst/>
                <a:latin typeface="Arial" panose="020B0604020202020204" pitchFamily="34" charset="0"/>
                <a:cs typeface="Arial" panose="020B0604020202020204" pitchFamily="34" charset="0"/>
              </a:rPr>
              <a:t>print(result)</a:t>
            </a:r>
          </a:p>
        </p:txBody>
      </p:sp>
      <p:sp>
        <p:nvSpPr>
          <p:cNvPr id="8" name="Folded Corner 7">
            <a:extLst>
              <a:ext uri="{FF2B5EF4-FFF2-40B4-BE49-F238E27FC236}">
                <a16:creationId xmlns:a16="http://schemas.microsoft.com/office/drawing/2014/main" id="{40A145F8-461A-686F-03DD-BB4A05930719}"/>
              </a:ext>
            </a:extLst>
          </p:cNvPr>
          <p:cNvSpPr/>
          <p:nvPr/>
        </p:nvSpPr>
        <p:spPr bwMode="auto">
          <a:xfrm>
            <a:off x="6465168" y="3721593"/>
            <a:ext cx="3233766" cy="1698454"/>
          </a:xfrm>
          <a:prstGeom prst="foldedCorner">
            <a:avLst/>
          </a:prstGeom>
          <a:solidFill>
            <a:srgbClr val="FFD2C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Arial" charset="0"/>
              <a:buNone/>
              <a:tabLst/>
            </a:pPr>
            <a:r>
              <a:rPr kumimoji="0" lang="en-GB" sz="1800" b="0" i="0" u="none" strike="noStrike" cap="none" normalizeH="0" baseline="0" dirty="0">
                <a:ln>
                  <a:noFill/>
                </a:ln>
                <a:solidFill>
                  <a:schemeClr val="tx1"/>
                </a:solidFill>
                <a:effectLst/>
                <a:latin typeface="Arial" charset="0"/>
                <a:ea typeface="Arial Unicode MS" pitchFamily="34" charset="-128"/>
                <a:cs typeface="Arial Unicode MS" pitchFamily="34" charset="-128"/>
              </a:rPr>
              <a:t>File: </a:t>
            </a:r>
            <a:r>
              <a:rPr kumimoji="0" lang="en-GB" sz="1800" b="0" i="0" u="none" strike="noStrike" cap="none" normalizeH="0" baseline="0" dirty="0" err="1">
                <a:ln>
                  <a:noFill/>
                </a:ln>
                <a:solidFill>
                  <a:schemeClr val="tx1"/>
                </a:solidFill>
                <a:effectLst/>
                <a:latin typeface="Arial" charset="0"/>
                <a:ea typeface="Arial Unicode MS" pitchFamily="34" charset="-128"/>
                <a:cs typeface="Arial Unicode MS" pitchFamily="34" charset="-128"/>
              </a:rPr>
              <a:t>utils</a:t>
            </a:r>
            <a:r>
              <a:rPr kumimoji="0" lang="en-GB" sz="1800" b="0" i="0" u="none" strike="noStrike" cap="none" normalizeH="0" baseline="0" err="1">
                <a:ln>
                  <a:noFill/>
                </a:ln>
                <a:solidFill>
                  <a:schemeClr val="tx1"/>
                </a:solidFill>
                <a:effectLst/>
                <a:latin typeface="Arial" charset="0"/>
                <a:ea typeface="Arial Unicode MS" pitchFamily="34" charset="-128"/>
                <a:cs typeface="Arial Unicode MS" pitchFamily="34" charset="-128"/>
              </a:rPr>
              <a:t>.</a:t>
            </a:r>
            <a:r>
              <a:rPr kumimoji="0" lang="en-GB" sz="1800" b="0" i="0" u="none" strike="noStrike" cap="none" normalizeH="0" baseline="0">
                <a:ln>
                  <a:noFill/>
                </a:ln>
                <a:solidFill>
                  <a:schemeClr val="tx1"/>
                </a:solidFill>
                <a:effectLst/>
                <a:latin typeface="Arial" charset="0"/>
                <a:ea typeface="Arial Unicode MS" pitchFamily="34" charset="-128"/>
                <a:cs typeface="Arial Unicode MS" pitchFamily="34" charset="-128"/>
              </a:rPr>
              <a:t>py</a:t>
            </a:r>
            <a:endParaRPr kumimoji="0" lang="en-GB" sz="1800" b="0" i="0" u="none" strike="noStrike" cap="none" normalizeH="0" baseline="0" dirty="0">
              <a:ln>
                <a:noFill/>
              </a:ln>
              <a:solidFill>
                <a:schemeClr val="tx1"/>
              </a:solidFill>
              <a:effectLst/>
              <a:latin typeface="Arial" charset="0"/>
              <a:ea typeface="Arial Unicode MS" pitchFamily="34" charset="-128"/>
              <a:cs typeface="Arial Unicode MS" pitchFamily="34" charset="-128"/>
            </a:endParaRPr>
          </a:p>
        </p:txBody>
      </p:sp>
      <p:sp>
        <p:nvSpPr>
          <p:cNvPr id="10" name="Rectangle 9">
            <a:extLst>
              <a:ext uri="{FF2B5EF4-FFF2-40B4-BE49-F238E27FC236}">
                <a16:creationId xmlns:a16="http://schemas.microsoft.com/office/drawing/2014/main" id="{D451F29F-9734-F806-BF48-07B3B797C75E}"/>
              </a:ext>
            </a:extLst>
          </p:cNvPr>
          <p:cNvSpPr/>
          <p:nvPr/>
        </p:nvSpPr>
        <p:spPr bwMode="auto">
          <a:xfrm>
            <a:off x="6629805" y="4383639"/>
            <a:ext cx="914400" cy="406668"/>
          </a:xfrm>
          <a:prstGeom prst="rect">
            <a:avLst/>
          </a:prstGeom>
          <a:solidFill>
            <a:srgbClr val="BEFFBE"/>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Arial" charset="0"/>
              <a:buNone/>
              <a:tabLst/>
            </a:pPr>
            <a:r>
              <a:rPr kumimoji="0" lang="en-GB" sz="1800" b="0" i="0" u="none" strike="noStrike" cap="none" normalizeH="0" baseline="0" dirty="0">
                <a:ln>
                  <a:noFill/>
                </a:ln>
                <a:solidFill>
                  <a:schemeClr val="tx1"/>
                </a:solidFill>
                <a:effectLst/>
                <a:latin typeface="Arial" charset="0"/>
                <a:ea typeface="Arial Unicode MS" pitchFamily="34" charset="-128"/>
                <a:cs typeface="Arial Unicode MS" pitchFamily="34" charset="-128"/>
              </a:rPr>
              <a:t>printer</a:t>
            </a:r>
          </a:p>
        </p:txBody>
      </p:sp>
      <p:sp>
        <p:nvSpPr>
          <p:cNvPr id="11" name="Rectangle 10">
            <a:extLst>
              <a:ext uri="{FF2B5EF4-FFF2-40B4-BE49-F238E27FC236}">
                <a16:creationId xmlns:a16="http://schemas.microsoft.com/office/drawing/2014/main" id="{403BDD40-E85F-562A-015F-F1ABFD411DDF}"/>
              </a:ext>
            </a:extLst>
          </p:cNvPr>
          <p:cNvSpPr/>
          <p:nvPr/>
        </p:nvSpPr>
        <p:spPr bwMode="auto">
          <a:xfrm>
            <a:off x="6631665" y="4885382"/>
            <a:ext cx="625591" cy="406668"/>
          </a:xfrm>
          <a:prstGeom prst="rect">
            <a:avLst/>
          </a:prstGeom>
          <a:solidFill>
            <a:srgbClr val="BEFFBE"/>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Arial" charset="0"/>
              <a:buNone/>
              <a:tabLst/>
            </a:pPr>
            <a:r>
              <a:rPr kumimoji="0" lang="en-GB" sz="1800" b="0" i="0" u="none" strike="noStrike" cap="none" normalizeH="0" baseline="0" dirty="0">
                <a:ln>
                  <a:noFill/>
                </a:ln>
                <a:solidFill>
                  <a:schemeClr val="tx1"/>
                </a:solidFill>
                <a:effectLst/>
                <a:latin typeface="Arial" charset="0"/>
                <a:ea typeface="Arial Unicode MS" pitchFamily="34" charset="-128"/>
                <a:cs typeface="Arial Unicode MS" pitchFamily="34" charset="-128"/>
              </a:rPr>
              <a:t>add</a:t>
            </a:r>
          </a:p>
        </p:txBody>
      </p:sp>
      <p:sp>
        <p:nvSpPr>
          <p:cNvPr id="12" name="Rectangle 11">
            <a:extLst>
              <a:ext uri="{FF2B5EF4-FFF2-40B4-BE49-F238E27FC236}">
                <a16:creationId xmlns:a16="http://schemas.microsoft.com/office/drawing/2014/main" id="{8F5A1BF7-EE7F-B02B-5495-7E487860B956}"/>
              </a:ext>
            </a:extLst>
          </p:cNvPr>
          <p:cNvSpPr/>
          <p:nvPr/>
        </p:nvSpPr>
        <p:spPr bwMode="auto">
          <a:xfrm>
            <a:off x="7985667" y="4380867"/>
            <a:ext cx="625591" cy="406668"/>
          </a:xfrm>
          <a:prstGeom prst="rect">
            <a:avLst/>
          </a:prstGeom>
          <a:solidFill>
            <a:srgbClr val="BEFFBE"/>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Arial" charset="0"/>
              <a:buNone/>
              <a:tabLst/>
            </a:pPr>
            <a:r>
              <a:rPr kumimoji="0" lang="en-GB" sz="1800" b="0" i="0" u="none" strike="noStrike" cap="none" normalizeH="0" baseline="0" dirty="0">
                <a:ln>
                  <a:noFill/>
                </a:ln>
                <a:solidFill>
                  <a:schemeClr val="tx1"/>
                </a:solidFill>
                <a:effectLst/>
                <a:latin typeface="Arial" charset="0"/>
                <a:ea typeface="Arial Unicode MS" pitchFamily="34" charset="-128"/>
                <a:cs typeface="Arial Unicode MS" pitchFamily="34" charset="-128"/>
              </a:rPr>
              <a:t>MIN</a:t>
            </a:r>
          </a:p>
        </p:txBody>
      </p:sp>
      <p:sp>
        <p:nvSpPr>
          <p:cNvPr id="13" name="Rectangle 12">
            <a:extLst>
              <a:ext uri="{FF2B5EF4-FFF2-40B4-BE49-F238E27FC236}">
                <a16:creationId xmlns:a16="http://schemas.microsoft.com/office/drawing/2014/main" id="{009B8BA5-5E44-ACF0-D3AF-239EBDCE924F}"/>
              </a:ext>
            </a:extLst>
          </p:cNvPr>
          <p:cNvSpPr/>
          <p:nvPr/>
        </p:nvSpPr>
        <p:spPr bwMode="auto">
          <a:xfrm>
            <a:off x="7985666" y="4903784"/>
            <a:ext cx="783758" cy="406668"/>
          </a:xfrm>
          <a:prstGeom prst="rect">
            <a:avLst/>
          </a:prstGeom>
          <a:solidFill>
            <a:srgbClr val="BEFFBE"/>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Arial" charset="0"/>
              <a:buNone/>
              <a:tabLst/>
            </a:pPr>
            <a:r>
              <a:rPr kumimoji="0" lang="en-GB" sz="1800" b="0" i="0" u="none" strike="noStrike" cap="none" normalizeH="0" baseline="0" dirty="0">
                <a:ln>
                  <a:noFill/>
                </a:ln>
                <a:solidFill>
                  <a:schemeClr val="tx1"/>
                </a:solidFill>
                <a:effectLst/>
                <a:latin typeface="Arial" charset="0"/>
                <a:ea typeface="Arial Unicode MS" pitchFamily="34" charset="-128"/>
                <a:cs typeface="Arial Unicode MS" pitchFamily="34" charset="-128"/>
              </a:rPr>
              <a:t>MAX</a:t>
            </a:r>
          </a:p>
        </p:txBody>
      </p:sp>
    </p:spTree>
    <p:extLst>
      <p:ext uri="{BB962C8B-B14F-4D97-AF65-F5344CB8AC3E}">
        <p14:creationId xmlns:p14="http://schemas.microsoft.com/office/powerpoint/2010/main" val="523011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0A89-0CC7-FC47-A75F-DA24A74A6ABD}"/>
              </a:ext>
            </a:extLst>
          </p:cNvPr>
          <p:cNvSpPr>
            <a:spLocks noGrp="1"/>
          </p:cNvSpPr>
          <p:nvPr>
            <p:ph type="title"/>
          </p:nvPr>
        </p:nvSpPr>
        <p:spPr/>
        <p:txBody>
          <a:bodyPr/>
          <a:lstStyle/>
          <a:p>
            <a:r>
              <a:rPr lang="en-US" dirty="0"/>
              <a:t>Importing from a Module</a:t>
            </a:r>
          </a:p>
        </p:txBody>
      </p:sp>
      <p:sp>
        <p:nvSpPr>
          <p:cNvPr id="3" name="Content Placeholder 2">
            <a:extLst>
              <a:ext uri="{FF2B5EF4-FFF2-40B4-BE49-F238E27FC236}">
                <a16:creationId xmlns:a16="http://schemas.microsoft.com/office/drawing/2014/main" id="{E60F24A0-FC44-6840-B5AD-C9EB72D5F206}"/>
              </a:ext>
            </a:extLst>
          </p:cNvPr>
          <p:cNvSpPr>
            <a:spLocks noGrp="1"/>
          </p:cNvSpPr>
          <p:nvPr>
            <p:ph idx="1"/>
          </p:nvPr>
        </p:nvSpPr>
        <p:spPr>
          <a:xfrm>
            <a:off x="495300" y="1377968"/>
            <a:ext cx="8913681" cy="4529138"/>
          </a:xfrm>
        </p:spPr>
        <p:txBody>
          <a:bodyPr/>
          <a:lstStyle/>
          <a:p>
            <a:r>
              <a:rPr lang="en-US" sz="2400" dirty="0"/>
              <a:t>Previous examples still required name of module</a:t>
            </a:r>
          </a:p>
          <a:p>
            <a:r>
              <a:rPr lang="en-US" sz="2400" dirty="0"/>
              <a:t>Can avoid this using </a:t>
            </a:r>
            <a:r>
              <a:rPr lang="en-US" sz="2400" b="1" dirty="0">
                <a:latin typeface="Courier" pitchFamily="2" charset="0"/>
              </a:rPr>
              <a:t>from</a:t>
            </a:r>
            <a:r>
              <a:rPr lang="en-US" sz="2400" dirty="0">
                <a:latin typeface="Courier" pitchFamily="2" charset="0"/>
              </a:rPr>
              <a:t> &lt;module name&gt; </a:t>
            </a:r>
            <a:r>
              <a:rPr lang="en-US" sz="2400" b="1" dirty="0">
                <a:latin typeface="Courier" pitchFamily="2" charset="0"/>
              </a:rPr>
              <a:t>import</a:t>
            </a:r>
            <a:r>
              <a:rPr lang="en-US" sz="2400" dirty="0">
                <a:latin typeface="Courier" pitchFamily="2" charset="0"/>
              </a:rPr>
              <a:t> *</a:t>
            </a:r>
          </a:p>
          <a:p>
            <a:r>
              <a:rPr lang="en-US" sz="2400" dirty="0"/>
              <a:t>Can now reference module contents directly</a:t>
            </a:r>
          </a:p>
          <a:p>
            <a:pPr lvl="1"/>
            <a:endParaRPr lang="en-US" sz="3200" dirty="0"/>
          </a:p>
          <a:p>
            <a:pPr lvl="1"/>
            <a:endParaRPr lang="en-US" sz="3200" dirty="0"/>
          </a:p>
          <a:p>
            <a:endParaRPr lang="en-US" sz="3600" dirty="0"/>
          </a:p>
          <a:p>
            <a:r>
              <a:rPr lang="en-US" sz="2400" dirty="0"/>
              <a:t>Or can import only those elements of interest</a:t>
            </a:r>
          </a:p>
          <a:p>
            <a:pPr lvl="1"/>
            <a:endParaRPr lang="en-US" sz="2000" dirty="0"/>
          </a:p>
          <a:p>
            <a:pPr lvl="1"/>
            <a:endParaRPr lang="en-US" sz="2000" dirty="0"/>
          </a:p>
        </p:txBody>
      </p:sp>
      <p:sp>
        <p:nvSpPr>
          <p:cNvPr id="4" name="Date Placeholder 3">
            <a:extLst>
              <a:ext uri="{FF2B5EF4-FFF2-40B4-BE49-F238E27FC236}">
                <a16:creationId xmlns:a16="http://schemas.microsoft.com/office/drawing/2014/main" id="{4E64C3DA-8E34-EF40-8D85-6ACE4487B241}"/>
              </a:ext>
            </a:extLst>
          </p:cNvPr>
          <p:cNvSpPr>
            <a:spLocks noGrp="1"/>
          </p:cNvSpPr>
          <p:nvPr>
            <p:ph type="dt" idx="10"/>
          </p:nvPr>
        </p:nvSpPr>
        <p:spPr/>
        <p:txBody>
          <a:bodyPr/>
          <a:lstStyle/>
          <a:p>
            <a:pPr>
              <a:defRPr/>
            </a:pPr>
            <a:r>
              <a:rPr lang="en-GB"/>
              <a:t>17/07/23</a:t>
            </a:r>
          </a:p>
        </p:txBody>
      </p:sp>
      <p:sp>
        <p:nvSpPr>
          <p:cNvPr id="5" name="Footer Placeholder 4">
            <a:extLst>
              <a:ext uri="{FF2B5EF4-FFF2-40B4-BE49-F238E27FC236}">
                <a16:creationId xmlns:a16="http://schemas.microsoft.com/office/drawing/2014/main" id="{E8AB0B67-65C2-F442-A9DF-0F91E117EF28}"/>
              </a:ext>
            </a:extLst>
          </p:cNvPr>
          <p:cNvSpPr>
            <a:spLocks noGrp="1"/>
          </p:cNvSpPr>
          <p:nvPr>
            <p:ph type="ftr" idx="11"/>
          </p:nvPr>
        </p:nvSpPr>
        <p:spPr/>
        <p:txBody>
          <a:bodyPr/>
          <a:lstStyle/>
          <a:p>
            <a:pPr>
              <a:defRPr/>
            </a:pPr>
            <a:r>
              <a:rPr lang="en-GB"/>
              <a:t>CSV Module</a:t>
            </a:r>
          </a:p>
        </p:txBody>
      </p:sp>
      <p:sp>
        <p:nvSpPr>
          <p:cNvPr id="6" name="Slide Number Placeholder 5">
            <a:extLst>
              <a:ext uri="{FF2B5EF4-FFF2-40B4-BE49-F238E27FC236}">
                <a16:creationId xmlns:a16="http://schemas.microsoft.com/office/drawing/2014/main" id="{AD1567D6-C206-FA47-86CB-97A1455B7165}"/>
              </a:ext>
            </a:extLst>
          </p:cNvPr>
          <p:cNvSpPr>
            <a:spLocks noGrp="1"/>
          </p:cNvSpPr>
          <p:nvPr>
            <p:ph type="sldNum" idx="12"/>
          </p:nvPr>
        </p:nvSpPr>
        <p:spPr/>
        <p:txBody>
          <a:bodyPr/>
          <a:lstStyle/>
          <a:p>
            <a:pPr>
              <a:defRPr/>
            </a:pPr>
            <a:fld id="{18317CFC-9530-4DD8-A082-6933CE16E3A3}" type="slidenum">
              <a:rPr lang="en-GB" smtClean="0"/>
              <a:pPr>
                <a:defRPr/>
              </a:pPr>
              <a:t>6</a:t>
            </a:fld>
            <a:endParaRPr lang="en-GB"/>
          </a:p>
        </p:txBody>
      </p:sp>
      <p:sp>
        <p:nvSpPr>
          <p:cNvPr id="7" name="TextBox 6">
            <a:extLst>
              <a:ext uri="{FF2B5EF4-FFF2-40B4-BE49-F238E27FC236}">
                <a16:creationId xmlns:a16="http://schemas.microsoft.com/office/drawing/2014/main" id="{FCCF3698-1586-474A-A53A-5E1078A117B0}"/>
              </a:ext>
            </a:extLst>
          </p:cNvPr>
          <p:cNvSpPr txBox="1"/>
          <p:nvPr/>
        </p:nvSpPr>
        <p:spPr>
          <a:xfrm>
            <a:off x="1974410" y="3068960"/>
            <a:ext cx="2837478" cy="203132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GB" sz="1800" b="1" dirty="0">
                <a:solidFill>
                  <a:srgbClr val="0000FF"/>
                </a:solidFill>
                <a:effectLst/>
                <a:latin typeface="JetBrains Mono"/>
              </a:rPr>
              <a:t>from utils import *</a:t>
            </a:r>
            <a:br>
              <a:rPr lang="en-GB" sz="1800" b="1" dirty="0">
                <a:solidFill>
                  <a:srgbClr val="0000FF"/>
                </a:solidFill>
                <a:effectLst/>
                <a:latin typeface="JetBrains Mono"/>
              </a:rPr>
            </a:br>
            <a:br>
              <a:rPr lang="en-GB" sz="1800" b="1" dirty="0">
                <a:solidFill>
                  <a:srgbClr val="0000FF"/>
                </a:solidFill>
                <a:effectLst/>
                <a:latin typeface="JetBrains Mono"/>
              </a:rPr>
            </a:br>
            <a:r>
              <a:rPr lang="en-GB" sz="1800" dirty="0">
                <a:solidFill>
                  <a:schemeClr val="tx1"/>
                </a:solidFill>
                <a:effectLst/>
                <a:latin typeface="JetBrains Mono"/>
              </a:rPr>
              <a:t>print(MIN)</a:t>
            </a:r>
            <a:br>
              <a:rPr lang="en-GB" sz="1800" dirty="0">
                <a:solidFill>
                  <a:schemeClr val="tx1"/>
                </a:solidFill>
                <a:effectLst/>
                <a:latin typeface="JetBrains Mono"/>
              </a:rPr>
            </a:br>
            <a:r>
              <a:rPr lang="en-GB" sz="1800" dirty="0">
                <a:solidFill>
                  <a:schemeClr val="tx1"/>
                </a:solidFill>
                <a:effectLst/>
                <a:latin typeface="JetBrains Mono"/>
              </a:rPr>
              <a:t>print(MAX)</a:t>
            </a:r>
            <a:br>
              <a:rPr lang="en-GB" sz="1800" dirty="0">
                <a:solidFill>
                  <a:schemeClr val="tx1"/>
                </a:solidFill>
                <a:effectLst/>
                <a:latin typeface="JetBrains Mono"/>
              </a:rPr>
            </a:br>
            <a:r>
              <a:rPr lang="en-GB" sz="1800" dirty="0">
                <a:solidFill>
                  <a:schemeClr val="tx1"/>
                </a:solidFill>
                <a:effectLst/>
                <a:latin typeface="JetBrains Mono"/>
              </a:rPr>
              <a:t>printer("hello")</a:t>
            </a:r>
            <a:br>
              <a:rPr lang="en-GB" sz="1800" dirty="0">
                <a:solidFill>
                  <a:schemeClr val="tx1"/>
                </a:solidFill>
                <a:effectLst/>
                <a:latin typeface="JetBrains Mono"/>
              </a:rPr>
            </a:br>
            <a:r>
              <a:rPr lang="en-GB" sz="1800" dirty="0">
                <a:solidFill>
                  <a:schemeClr val="tx1"/>
                </a:solidFill>
                <a:effectLst/>
                <a:latin typeface="JetBrains Mono"/>
              </a:rPr>
              <a:t>result = add(5, 6)</a:t>
            </a:r>
            <a:br>
              <a:rPr lang="en-GB" sz="1800" dirty="0">
                <a:solidFill>
                  <a:schemeClr val="tx1"/>
                </a:solidFill>
                <a:effectLst/>
                <a:latin typeface="JetBrains Mono"/>
              </a:rPr>
            </a:br>
            <a:r>
              <a:rPr lang="en-GB" sz="1800" dirty="0">
                <a:solidFill>
                  <a:schemeClr val="tx1"/>
                </a:solidFill>
                <a:effectLst/>
                <a:latin typeface="JetBrains Mono"/>
              </a:rPr>
              <a:t>print(result)</a:t>
            </a:r>
          </a:p>
        </p:txBody>
      </p:sp>
      <p:sp>
        <p:nvSpPr>
          <p:cNvPr id="8" name="TextBox 7">
            <a:extLst>
              <a:ext uri="{FF2B5EF4-FFF2-40B4-BE49-F238E27FC236}">
                <a16:creationId xmlns:a16="http://schemas.microsoft.com/office/drawing/2014/main" id="{76F20460-96A6-A144-98CC-ABB79F83E9BE}"/>
              </a:ext>
            </a:extLst>
          </p:cNvPr>
          <p:cNvSpPr txBox="1"/>
          <p:nvPr/>
        </p:nvSpPr>
        <p:spPr>
          <a:xfrm>
            <a:off x="1994072" y="5589240"/>
            <a:ext cx="2406290" cy="861774"/>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GB" sz="1600" b="1" dirty="0">
                <a:solidFill>
                  <a:srgbClr val="0000FF"/>
                </a:solidFill>
                <a:latin typeface="Arial" panose="020B0604020202020204" pitchFamily="34" charset="0"/>
                <a:cs typeface="Arial" panose="020B0604020202020204" pitchFamily="34" charset="0"/>
              </a:rPr>
              <a:t>from</a:t>
            </a:r>
            <a:r>
              <a:rPr lang="en-GB" sz="1600" dirty="0">
                <a:solidFill>
                  <a:srgbClr val="0000FF"/>
                </a:solidFill>
                <a:latin typeface="Arial" panose="020B0604020202020204" pitchFamily="34" charset="0"/>
                <a:cs typeface="Arial" panose="020B0604020202020204" pitchFamily="34" charset="0"/>
              </a:rPr>
              <a:t> utils </a:t>
            </a:r>
            <a:r>
              <a:rPr lang="en-GB" sz="1600" b="1" dirty="0">
                <a:solidFill>
                  <a:srgbClr val="0000FF"/>
                </a:solidFill>
                <a:latin typeface="Arial" panose="020B0604020202020204" pitchFamily="34" charset="0"/>
                <a:cs typeface="Arial" panose="020B0604020202020204" pitchFamily="34" charset="0"/>
              </a:rPr>
              <a:t>import</a:t>
            </a:r>
            <a:r>
              <a:rPr lang="en-GB" sz="1600" dirty="0">
                <a:solidFill>
                  <a:srgbClr val="0000FF"/>
                </a:solidFill>
                <a:latin typeface="Arial" panose="020B0604020202020204" pitchFamily="34" charset="0"/>
                <a:cs typeface="Arial" panose="020B0604020202020204" pitchFamily="34" charset="0"/>
              </a:rPr>
              <a:t> printer</a:t>
            </a:r>
          </a:p>
          <a:p>
            <a:br>
              <a:rPr lang="en-GB" sz="1600" dirty="0">
                <a:solidFill>
                  <a:schemeClr val="tx1"/>
                </a:solidFill>
                <a:latin typeface="Arial" panose="020B0604020202020204" pitchFamily="34" charset="0"/>
                <a:cs typeface="Arial" panose="020B0604020202020204" pitchFamily="34" charset="0"/>
              </a:rPr>
            </a:br>
            <a:r>
              <a:rPr lang="en-GB" sz="1800" dirty="0">
                <a:solidFill>
                  <a:schemeClr val="tx1"/>
                </a:solidFill>
                <a:effectLst/>
                <a:latin typeface="JetBrains Mono"/>
              </a:rPr>
              <a:t>printer("hello")</a:t>
            </a:r>
          </a:p>
        </p:txBody>
      </p:sp>
    </p:spTree>
    <p:extLst>
      <p:ext uri="{BB962C8B-B14F-4D97-AF65-F5344CB8AC3E}">
        <p14:creationId xmlns:p14="http://schemas.microsoft.com/office/powerpoint/2010/main" val="220341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0F5F8-12A4-DE47-BCFF-160C2E79ED5E}"/>
              </a:ext>
            </a:extLst>
          </p:cNvPr>
          <p:cNvSpPr>
            <a:spLocks noGrp="1"/>
          </p:cNvSpPr>
          <p:nvPr>
            <p:ph type="title"/>
          </p:nvPr>
        </p:nvSpPr>
        <p:spPr/>
        <p:txBody>
          <a:bodyPr/>
          <a:lstStyle/>
          <a:p>
            <a:r>
              <a:rPr lang="en-US" dirty="0"/>
              <a:t>Renaming and Deleting Files</a:t>
            </a:r>
          </a:p>
        </p:txBody>
      </p:sp>
      <p:sp>
        <p:nvSpPr>
          <p:cNvPr id="3" name="Content Placeholder 2">
            <a:extLst>
              <a:ext uri="{FF2B5EF4-FFF2-40B4-BE49-F238E27FC236}">
                <a16:creationId xmlns:a16="http://schemas.microsoft.com/office/drawing/2014/main" id="{2CE7E867-2EEA-AF4C-B684-82DA73CBE39D}"/>
              </a:ext>
            </a:extLst>
          </p:cNvPr>
          <p:cNvSpPr>
            <a:spLocks noGrp="1"/>
          </p:cNvSpPr>
          <p:nvPr>
            <p:ph idx="1"/>
          </p:nvPr>
        </p:nvSpPr>
        <p:spPr/>
        <p:txBody>
          <a:bodyPr/>
          <a:lstStyle/>
          <a:p>
            <a:r>
              <a:rPr lang="en-GB" sz="2400" dirty="0"/>
              <a:t>Can use the </a:t>
            </a:r>
            <a:r>
              <a:rPr lang="en-GB" sz="2400" dirty="0" err="1">
                <a:latin typeface="Courier" pitchFamily="2" charset="0"/>
              </a:rPr>
              <a:t>os</a:t>
            </a:r>
            <a:r>
              <a:rPr lang="en-GB" sz="2400" dirty="0"/>
              <a:t> module</a:t>
            </a:r>
          </a:p>
          <a:p>
            <a:r>
              <a:rPr lang="en-GB" sz="2400" dirty="0"/>
              <a:t>File can be renamed using the </a:t>
            </a:r>
            <a:r>
              <a:rPr lang="en-GB" sz="2400" dirty="0" err="1">
                <a:latin typeface="Courier" pitchFamily="2" charset="0"/>
              </a:rPr>
              <a:t>os.rename</a:t>
            </a:r>
            <a:r>
              <a:rPr lang="en-GB" sz="2400" dirty="0">
                <a:latin typeface="Courier" pitchFamily="2" charset="0"/>
              </a:rPr>
              <a:t>() </a:t>
            </a:r>
            <a:r>
              <a:rPr lang="en-GB" sz="2400" dirty="0"/>
              <a:t>function</a:t>
            </a:r>
          </a:p>
          <a:p>
            <a:pPr lvl="1"/>
            <a:r>
              <a:rPr lang="en-GB" sz="2000" dirty="0"/>
              <a:t>function takes 2 </a:t>
            </a:r>
            <a:r>
              <a:rPr lang="en-GB" sz="2000" dirty="0" err="1"/>
              <a:t>args</a:t>
            </a:r>
            <a:r>
              <a:rPr lang="en-GB" sz="2000" dirty="0"/>
              <a:t>, current filename and new filename</a:t>
            </a:r>
          </a:p>
          <a:p>
            <a:pPr lvl="1"/>
            <a:r>
              <a:rPr lang="en-GB" sz="2000" dirty="0"/>
              <a:t>part of the Python </a:t>
            </a:r>
            <a:r>
              <a:rPr lang="en-GB" sz="2000" dirty="0" err="1">
                <a:latin typeface="Courier" pitchFamily="2" charset="0"/>
              </a:rPr>
              <a:t>os</a:t>
            </a:r>
            <a:r>
              <a:rPr lang="en-GB" sz="2000" dirty="0"/>
              <a:t> module which provides methods that can be used to perform a range of file-processing operations</a:t>
            </a:r>
          </a:p>
          <a:p>
            <a:pPr lvl="1"/>
            <a:endParaRPr lang="en-GB" sz="2000" dirty="0"/>
          </a:p>
          <a:p>
            <a:pPr lvl="1"/>
            <a:endParaRPr lang="en-GB" sz="2000" dirty="0"/>
          </a:p>
          <a:p>
            <a:r>
              <a:rPr lang="en-GB" sz="2400" dirty="0"/>
              <a:t>Delete a File</a:t>
            </a:r>
          </a:p>
          <a:p>
            <a:pPr lvl="1"/>
            <a:r>
              <a:rPr lang="en-GB" sz="2000" dirty="0"/>
              <a:t>use </a:t>
            </a:r>
            <a:r>
              <a:rPr lang="en-GB" sz="2000" dirty="0" err="1"/>
              <a:t>os.remove</a:t>
            </a:r>
            <a:r>
              <a:rPr lang="en-GB" sz="2000" dirty="0"/>
              <a:t>() function </a:t>
            </a:r>
          </a:p>
          <a:p>
            <a:pPr lvl="1"/>
            <a:endParaRPr lang="en-GB" dirty="0"/>
          </a:p>
          <a:p>
            <a:endParaRPr lang="en-US" dirty="0"/>
          </a:p>
        </p:txBody>
      </p:sp>
      <p:sp>
        <p:nvSpPr>
          <p:cNvPr id="4" name="Date Placeholder 3">
            <a:extLst>
              <a:ext uri="{FF2B5EF4-FFF2-40B4-BE49-F238E27FC236}">
                <a16:creationId xmlns:a16="http://schemas.microsoft.com/office/drawing/2014/main" id="{40620F06-A84E-E24D-99ED-E3A335701372}"/>
              </a:ext>
            </a:extLst>
          </p:cNvPr>
          <p:cNvSpPr>
            <a:spLocks noGrp="1"/>
          </p:cNvSpPr>
          <p:nvPr>
            <p:ph type="dt" idx="10"/>
          </p:nvPr>
        </p:nvSpPr>
        <p:spPr/>
        <p:txBody>
          <a:bodyPr/>
          <a:lstStyle/>
          <a:p>
            <a:pPr>
              <a:defRPr/>
            </a:pPr>
            <a:r>
              <a:rPr lang="en-GB"/>
              <a:t>17/07/23</a:t>
            </a:r>
          </a:p>
        </p:txBody>
      </p:sp>
      <p:sp>
        <p:nvSpPr>
          <p:cNvPr id="5" name="Footer Placeholder 4">
            <a:extLst>
              <a:ext uri="{FF2B5EF4-FFF2-40B4-BE49-F238E27FC236}">
                <a16:creationId xmlns:a16="http://schemas.microsoft.com/office/drawing/2014/main" id="{CC2C177A-6145-E243-8C66-829E10E9FB24}"/>
              </a:ext>
            </a:extLst>
          </p:cNvPr>
          <p:cNvSpPr>
            <a:spLocks noGrp="1"/>
          </p:cNvSpPr>
          <p:nvPr>
            <p:ph type="ftr" idx="11"/>
          </p:nvPr>
        </p:nvSpPr>
        <p:spPr/>
        <p:txBody>
          <a:bodyPr/>
          <a:lstStyle/>
          <a:p>
            <a:pPr>
              <a:defRPr/>
            </a:pPr>
            <a:r>
              <a:rPr lang="en-GB"/>
              <a:t>CSV Module</a:t>
            </a:r>
          </a:p>
        </p:txBody>
      </p:sp>
      <p:sp>
        <p:nvSpPr>
          <p:cNvPr id="6" name="Slide Number Placeholder 5">
            <a:extLst>
              <a:ext uri="{FF2B5EF4-FFF2-40B4-BE49-F238E27FC236}">
                <a16:creationId xmlns:a16="http://schemas.microsoft.com/office/drawing/2014/main" id="{7CEE5844-216C-9D41-98E5-82BB730A9569}"/>
              </a:ext>
            </a:extLst>
          </p:cNvPr>
          <p:cNvSpPr>
            <a:spLocks noGrp="1"/>
          </p:cNvSpPr>
          <p:nvPr>
            <p:ph type="sldNum" idx="12"/>
          </p:nvPr>
        </p:nvSpPr>
        <p:spPr/>
        <p:txBody>
          <a:bodyPr/>
          <a:lstStyle/>
          <a:p>
            <a:pPr>
              <a:defRPr/>
            </a:pPr>
            <a:fld id="{18317CFC-9530-4DD8-A082-6933CE16E3A3}" type="slidenum">
              <a:rPr lang="en-GB" smtClean="0"/>
              <a:pPr>
                <a:defRPr/>
              </a:pPr>
              <a:t>7</a:t>
            </a:fld>
            <a:endParaRPr lang="en-GB"/>
          </a:p>
        </p:txBody>
      </p:sp>
      <p:sp>
        <p:nvSpPr>
          <p:cNvPr id="7" name="TextBox 6">
            <a:extLst>
              <a:ext uri="{FF2B5EF4-FFF2-40B4-BE49-F238E27FC236}">
                <a16:creationId xmlns:a16="http://schemas.microsoft.com/office/drawing/2014/main" id="{14E56711-FB80-8144-BFE4-729E68ABE64F}"/>
              </a:ext>
            </a:extLst>
          </p:cNvPr>
          <p:cNvSpPr txBox="1"/>
          <p:nvPr/>
        </p:nvSpPr>
        <p:spPr>
          <a:xfrm>
            <a:off x="1496616" y="4005064"/>
            <a:ext cx="6561128" cy="646331"/>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GB" b="1" dirty="0">
                <a:solidFill>
                  <a:schemeClr val="tx1"/>
                </a:solidFill>
                <a:latin typeface="Arial" panose="020B0604020202020204" pitchFamily="34" charset="0"/>
                <a:cs typeface="Arial" panose="020B0604020202020204" pitchFamily="34" charset="0"/>
              </a:rPr>
              <a:t>import</a:t>
            </a:r>
            <a:r>
              <a:rPr lang="en-GB" dirty="0">
                <a:solidFill>
                  <a:schemeClr val="tx1"/>
                </a:solidFill>
                <a:latin typeface="Arial" panose="020B0604020202020204" pitchFamily="34" charset="0"/>
                <a:cs typeface="Arial" panose="020B0604020202020204" pitchFamily="34" charset="0"/>
              </a:rPr>
              <a:t> </a:t>
            </a:r>
            <a:r>
              <a:rPr lang="en-GB" dirty="0" err="1">
                <a:solidFill>
                  <a:schemeClr val="tx1"/>
                </a:solidFill>
                <a:latin typeface="Arial" panose="020B0604020202020204" pitchFamily="34" charset="0"/>
                <a:cs typeface="Arial" panose="020B0604020202020204" pitchFamily="34" charset="0"/>
              </a:rPr>
              <a:t>os</a:t>
            </a:r>
            <a:endParaRPr lang="en-GB" dirty="0">
              <a:solidFill>
                <a:schemeClr val="tx1"/>
              </a:solidFill>
              <a:latin typeface="Arial" panose="020B0604020202020204" pitchFamily="34" charset="0"/>
              <a:cs typeface="Arial" panose="020B0604020202020204" pitchFamily="34" charset="0"/>
            </a:endParaRPr>
          </a:p>
          <a:p>
            <a:r>
              <a:rPr lang="en-GB" dirty="0" err="1">
                <a:solidFill>
                  <a:schemeClr val="tx1"/>
                </a:solidFill>
                <a:latin typeface="Arial" panose="020B0604020202020204" pitchFamily="34" charset="0"/>
                <a:cs typeface="Arial" panose="020B0604020202020204" pitchFamily="34" charset="0"/>
              </a:rPr>
              <a:t>os.</a:t>
            </a:r>
            <a:r>
              <a:rPr lang="en-GB" b="1" dirty="0" err="1">
                <a:solidFill>
                  <a:srgbClr val="0000FF"/>
                </a:solidFill>
                <a:latin typeface="Arial" panose="020B0604020202020204" pitchFamily="34" charset="0"/>
                <a:cs typeface="Arial" panose="020B0604020202020204" pitchFamily="34" charset="0"/>
              </a:rPr>
              <a:t>rename</a:t>
            </a:r>
            <a:r>
              <a:rPr lang="en-GB" dirty="0">
                <a:solidFill>
                  <a:schemeClr val="tx1"/>
                </a:solidFill>
                <a:latin typeface="Arial" panose="020B0604020202020204" pitchFamily="34" charset="0"/>
                <a:cs typeface="Arial" panose="020B0604020202020204" pitchFamily="34" charset="0"/>
              </a:rPr>
              <a:t>( '</a:t>
            </a:r>
            <a:r>
              <a:rPr lang="en-GB" b="1" dirty="0" err="1">
                <a:solidFill>
                  <a:schemeClr val="tx1"/>
                </a:solidFill>
                <a:latin typeface="Arial" panose="020B0604020202020204" pitchFamily="34" charset="0"/>
                <a:cs typeface="Arial" panose="020B0604020202020204" pitchFamily="34" charset="0"/>
              </a:rPr>
              <a:t>myfileoriginalname.txt</a:t>
            </a:r>
            <a:r>
              <a:rPr lang="en-GB" dirty="0">
                <a:solidFill>
                  <a:schemeClr val="tx1"/>
                </a:solidFill>
                <a:latin typeface="Arial" panose="020B0604020202020204" pitchFamily="34" charset="0"/>
                <a:cs typeface="Arial" panose="020B0604020202020204" pitchFamily="34" charset="0"/>
              </a:rPr>
              <a:t>', '</a:t>
            </a:r>
            <a:r>
              <a:rPr lang="en-GB" b="1" dirty="0" err="1">
                <a:solidFill>
                  <a:schemeClr val="tx1"/>
                </a:solidFill>
                <a:latin typeface="Arial" panose="020B0604020202020204" pitchFamily="34" charset="0"/>
                <a:cs typeface="Arial" panose="020B0604020202020204" pitchFamily="34" charset="0"/>
              </a:rPr>
              <a:t>myfilenewname.txt</a:t>
            </a:r>
            <a:r>
              <a:rPr lang="en-GB" dirty="0">
                <a:solidFill>
                  <a:schemeClr val="tx1"/>
                </a:solidFill>
                <a:latin typeface="Arial" panose="020B0604020202020204" pitchFamily="34" charset="0"/>
                <a:cs typeface="Arial" panose="020B0604020202020204" pitchFamily="34" charset="0"/>
              </a:rPr>
              <a:t>' )</a:t>
            </a:r>
          </a:p>
        </p:txBody>
      </p:sp>
      <p:sp>
        <p:nvSpPr>
          <p:cNvPr id="8" name="TextBox 7">
            <a:extLst>
              <a:ext uri="{FF2B5EF4-FFF2-40B4-BE49-F238E27FC236}">
                <a16:creationId xmlns:a16="http://schemas.microsoft.com/office/drawing/2014/main" id="{0534598A-DE9F-7E46-B5BD-7BABC81C61F2}"/>
              </a:ext>
            </a:extLst>
          </p:cNvPr>
          <p:cNvSpPr txBox="1"/>
          <p:nvPr/>
        </p:nvSpPr>
        <p:spPr>
          <a:xfrm>
            <a:off x="1496616" y="5806172"/>
            <a:ext cx="4300491" cy="646331"/>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GB" b="1" dirty="0">
                <a:solidFill>
                  <a:schemeClr val="tx1"/>
                </a:solidFill>
                <a:latin typeface="Arial" panose="020B0604020202020204" pitchFamily="34" charset="0"/>
                <a:cs typeface="Arial" panose="020B0604020202020204" pitchFamily="34" charset="0"/>
              </a:rPr>
              <a:t>import</a:t>
            </a:r>
            <a:r>
              <a:rPr lang="en-GB" dirty="0">
                <a:solidFill>
                  <a:schemeClr val="tx1"/>
                </a:solidFill>
                <a:latin typeface="Arial" panose="020B0604020202020204" pitchFamily="34" charset="0"/>
                <a:cs typeface="Arial" panose="020B0604020202020204" pitchFamily="34" charset="0"/>
              </a:rPr>
              <a:t> </a:t>
            </a:r>
            <a:r>
              <a:rPr lang="en-GB" dirty="0" err="1">
                <a:solidFill>
                  <a:schemeClr val="tx1"/>
                </a:solidFill>
                <a:latin typeface="Arial" panose="020B0604020202020204" pitchFamily="34" charset="0"/>
                <a:cs typeface="Arial" panose="020B0604020202020204" pitchFamily="34" charset="0"/>
              </a:rPr>
              <a:t>os</a:t>
            </a:r>
            <a:endParaRPr lang="en-GB" dirty="0">
              <a:solidFill>
                <a:schemeClr val="tx1"/>
              </a:solidFill>
              <a:latin typeface="Arial" panose="020B0604020202020204" pitchFamily="34" charset="0"/>
              <a:cs typeface="Arial" panose="020B0604020202020204" pitchFamily="34" charset="0"/>
            </a:endParaRPr>
          </a:p>
          <a:p>
            <a:r>
              <a:rPr lang="en-GB" dirty="0" err="1">
                <a:solidFill>
                  <a:schemeClr val="tx1"/>
                </a:solidFill>
                <a:latin typeface="Arial" panose="020B0604020202020204" pitchFamily="34" charset="0"/>
                <a:cs typeface="Arial" panose="020B0604020202020204" pitchFamily="34" charset="0"/>
              </a:rPr>
              <a:t>os.</a:t>
            </a:r>
            <a:r>
              <a:rPr lang="en-GB" b="1" dirty="0" err="1">
                <a:solidFill>
                  <a:srgbClr val="0000FF"/>
                </a:solidFill>
                <a:latin typeface="Arial" panose="020B0604020202020204" pitchFamily="34" charset="0"/>
                <a:cs typeface="Arial" panose="020B0604020202020204" pitchFamily="34" charset="0"/>
              </a:rPr>
              <a:t>remove</a:t>
            </a:r>
            <a:r>
              <a:rPr lang="en-GB" dirty="0">
                <a:solidFill>
                  <a:schemeClr val="tx1"/>
                </a:solidFill>
                <a:latin typeface="Arial" panose="020B0604020202020204" pitchFamily="34" charset="0"/>
                <a:cs typeface="Arial" panose="020B0604020202020204" pitchFamily="34" charset="0"/>
              </a:rPr>
              <a:t>( '</a:t>
            </a:r>
            <a:r>
              <a:rPr lang="en-GB" b="1" dirty="0" err="1">
                <a:solidFill>
                  <a:schemeClr val="tx1"/>
                </a:solidFill>
                <a:latin typeface="Arial" panose="020B0604020202020204" pitchFamily="34" charset="0"/>
                <a:cs typeface="Arial" panose="020B0604020202020204" pitchFamily="34" charset="0"/>
              </a:rPr>
              <a:t>somefilename.txt</a:t>
            </a:r>
            <a:r>
              <a:rPr lang="en-GB" dirty="0">
                <a:solidFill>
                  <a:schemeClr val="tx1"/>
                </a:solidFill>
                <a:latin typeface="Arial" panose="020B0604020202020204" pitchFamily="34" charset="0"/>
                <a:cs typeface="Arial" panose="020B0604020202020204" pitchFamily="34" charset="0"/>
              </a:rPr>
              <a:t>' )</a:t>
            </a:r>
          </a:p>
        </p:txBody>
      </p:sp>
      <p:pic>
        <p:nvPicPr>
          <p:cNvPr id="9" name="Picture 4" descr="Data File Document Svg Png Icon Free Download (#522255) - OnlineWebFonts.COM">
            <a:extLst>
              <a:ext uri="{FF2B5EF4-FFF2-40B4-BE49-F238E27FC236}">
                <a16:creationId xmlns:a16="http://schemas.microsoft.com/office/drawing/2014/main" id="{14A56413-D408-217D-6FB8-EB971FEBF4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7376" y="442877"/>
            <a:ext cx="724595" cy="724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131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4F67-91C2-AC43-A06D-F2372431A14A}"/>
              </a:ext>
            </a:extLst>
          </p:cNvPr>
          <p:cNvSpPr>
            <a:spLocks noGrp="1"/>
          </p:cNvSpPr>
          <p:nvPr>
            <p:ph type="title"/>
          </p:nvPr>
        </p:nvSpPr>
        <p:spPr/>
        <p:txBody>
          <a:bodyPr/>
          <a:lstStyle/>
          <a:p>
            <a:r>
              <a:rPr lang="en-GB" dirty="0"/>
              <a:t>Working with CSV Files</a:t>
            </a:r>
          </a:p>
        </p:txBody>
      </p:sp>
      <p:sp>
        <p:nvSpPr>
          <p:cNvPr id="3" name="Content Placeholder 2">
            <a:extLst>
              <a:ext uri="{FF2B5EF4-FFF2-40B4-BE49-F238E27FC236}">
                <a16:creationId xmlns:a16="http://schemas.microsoft.com/office/drawing/2014/main" id="{F320F0D6-8824-AC49-BF0D-1C43364C1EAE}"/>
              </a:ext>
            </a:extLst>
          </p:cNvPr>
          <p:cNvSpPr>
            <a:spLocks noGrp="1"/>
          </p:cNvSpPr>
          <p:nvPr>
            <p:ph idx="1"/>
          </p:nvPr>
        </p:nvSpPr>
        <p:spPr/>
        <p:txBody>
          <a:bodyPr/>
          <a:lstStyle/>
          <a:p>
            <a:r>
              <a:rPr lang="en-US" sz="2400" dirty="0"/>
              <a:t>Comma Separated Values (csv) format</a:t>
            </a:r>
          </a:p>
          <a:p>
            <a:pPr lvl="1"/>
            <a:r>
              <a:rPr lang="en-US" sz="2000" dirty="0"/>
              <a:t>widely used for data import and export</a:t>
            </a:r>
          </a:p>
          <a:p>
            <a:pPr lvl="1"/>
            <a:r>
              <a:rPr lang="en-US" sz="2000" dirty="0"/>
              <a:t>but no well-defined standard</a:t>
            </a:r>
          </a:p>
          <a:p>
            <a:r>
              <a:rPr lang="en-US" sz="2400" dirty="0"/>
              <a:t>Supported by the built-in </a:t>
            </a:r>
            <a:r>
              <a:rPr lang="en-US" sz="2400" b="1" dirty="0">
                <a:solidFill>
                  <a:srgbClr val="0000FF"/>
                </a:solidFill>
                <a:latin typeface="Courier" pitchFamily="2" charset="0"/>
              </a:rPr>
              <a:t>csv</a:t>
            </a:r>
            <a:r>
              <a:rPr lang="en-US" sz="2400" dirty="0"/>
              <a:t> module</a:t>
            </a:r>
          </a:p>
          <a:p>
            <a:pPr lvl="1"/>
            <a:r>
              <a:rPr lang="en-US" sz="2000" dirty="0"/>
              <a:t>can read and write CSV files</a:t>
            </a:r>
          </a:p>
          <a:p>
            <a:pPr lvl="1"/>
            <a:r>
              <a:rPr lang="en-US" sz="2000" dirty="0"/>
              <a:t>supports formats used by Excel</a:t>
            </a:r>
          </a:p>
          <a:p>
            <a:pPr lvl="1"/>
            <a:r>
              <a:rPr lang="en-US" sz="2000" dirty="0"/>
              <a:t>can also support other dialects or </a:t>
            </a:r>
          </a:p>
          <a:p>
            <a:pPr lvl="1"/>
            <a:r>
              <a:rPr lang="en-US" sz="2000" dirty="0"/>
              <a:t>special-purpose user defined formats</a:t>
            </a:r>
          </a:p>
          <a:p>
            <a:r>
              <a:rPr lang="en-US" sz="2400" dirty="0"/>
              <a:t>Key functions are </a:t>
            </a:r>
            <a:r>
              <a:rPr lang="en-US" sz="2400" dirty="0" err="1"/>
              <a:t>csv.reader</a:t>
            </a:r>
            <a:r>
              <a:rPr lang="en-US" sz="2400" dirty="0"/>
              <a:t> and </a:t>
            </a:r>
            <a:r>
              <a:rPr lang="en-US" sz="2400" dirty="0" err="1"/>
              <a:t>csv.writer</a:t>
            </a:r>
            <a:endParaRPr lang="en-US" sz="2400" dirty="0"/>
          </a:p>
          <a:p>
            <a:pPr lvl="1"/>
            <a:r>
              <a:rPr lang="en-US" sz="2000" dirty="0"/>
              <a:t>for more information see</a:t>
            </a:r>
          </a:p>
          <a:p>
            <a:pPr lvl="2"/>
            <a:r>
              <a:rPr lang="en-US" dirty="0"/>
              <a:t>https://</a:t>
            </a:r>
            <a:r>
              <a:rPr lang="en-US" dirty="0" err="1"/>
              <a:t>docs.python.org</a:t>
            </a:r>
            <a:r>
              <a:rPr lang="en-US" dirty="0"/>
              <a:t>/3/library/</a:t>
            </a:r>
            <a:r>
              <a:rPr lang="en-US" dirty="0" err="1"/>
              <a:t>csv.html</a:t>
            </a:r>
            <a:endParaRPr lang="en-US" dirty="0"/>
          </a:p>
          <a:p>
            <a:endParaRPr lang="en-GB" dirty="0"/>
          </a:p>
        </p:txBody>
      </p:sp>
      <p:sp>
        <p:nvSpPr>
          <p:cNvPr id="4" name="Date Placeholder 3">
            <a:extLst>
              <a:ext uri="{FF2B5EF4-FFF2-40B4-BE49-F238E27FC236}">
                <a16:creationId xmlns:a16="http://schemas.microsoft.com/office/drawing/2014/main" id="{56B4F370-319B-CD43-B595-4FDC704E2214}"/>
              </a:ext>
            </a:extLst>
          </p:cNvPr>
          <p:cNvSpPr>
            <a:spLocks noGrp="1"/>
          </p:cNvSpPr>
          <p:nvPr>
            <p:ph type="dt" idx="10"/>
          </p:nvPr>
        </p:nvSpPr>
        <p:spPr/>
        <p:txBody>
          <a:bodyPr/>
          <a:lstStyle/>
          <a:p>
            <a:pPr>
              <a:defRPr/>
            </a:pPr>
            <a:r>
              <a:rPr lang="en-GB"/>
              <a:t>17/07/23</a:t>
            </a:r>
          </a:p>
        </p:txBody>
      </p:sp>
      <p:sp>
        <p:nvSpPr>
          <p:cNvPr id="5" name="Footer Placeholder 4">
            <a:extLst>
              <a:ext uri="{FF2B5EF4-FFF2-40B4-BE49-F238E27FC236}">
                <a16:creationId xmlns:a16="http://schemas.microsoft.com/office/drawing/2014/main" id="{2CBD920E-B185-B14C-B62F-20AB6B81D394}"/>
              </a:ext>
            </a:extLst>
          </p:cNvPr>
          <p:cNvSpPr>
            <a:spLocks noGrp="1"/>
          </p:cNvSpPr>
          <p:nvPr>
            <p:ph type="ftr" idx="11"/>
          </p:nvPr>
        </p:nvSpPr>
        <p:spPr/>
        <p:txBody>
          <a:bodyPr/>
          <a:lstStyle/>
          <a:p>
            <a:pPr>
              <a:defRPr/>
            </a:pPr>
            <a:r>
              <a:rPr lang="en-GB"/>
              <a:t>CSV Module</a:t>
            </a:r>
          </a:p>
        </p:txBody>
      </p:sp>
      <p:sp>
        <p:nvSpPr>
          <p:cNvPr id="6" name="Slide Number Placeholder 5">
            <a:extLst>
              <a:ext uri="{FF2B5EF4-FFF2-40B4-BE49-F238E27FC236}">
                <a16:creationId xmlns:a16="http://schemas.microsoft.com/office/drawing/2014/main" id="{A896BB28-2F76-CC4D-9D87-ED14B93B2345}"/>
              </a:ext>
            </a:extLst>
          </p:cNvPr>
          <p:cNvSpPr>
            <a:spLocks noGrp="1"/>
          </p:cNvSpPr>
          <p:nvPr>
            <p:ph type="sldNum" idx="12"/>
          </p:nvPr>
        </p:nvSpPr>
        <p:spPr/>
        <p:txBody>
          <a:bodyPr/>
          <a:lstStyle/>
          <a:p>
            <a:pPr>
              <a:defRPr/>
            </a:pPr>
            <a:fld id="{18317CFC-9530-4DD8-A082-6933CE16E3A3}" type="slidenum">
              <a:rPr lang="en-GB" smtClean="0"/>
              <a:pPr>
                <a:defRPr/>
              </a:pPr>
              <a:t>8</a:t>
            </a:fld>
            <a:endParaRPr lang="en-GB"/>
          </a:p>
        </p:txBody>
      </p:sp>
      <p:pic>
        <p:nvPicPr>
          <p:cNvPr id="6146" name="Picture 2" descr="Flexible CSV Handling in Python with DictReader and DictWriter - DEV  Community">
            <a:extLst>
              <a:ext uri="{FF2B5EF4-FFF2-40B4-BE49-F238E27FC236}">
                <a16:creationId xmlns:a16="http://schemas.microsoft.com/office/drawing/2014/main" id="{20DAC2AF-8D65-AE46-A5A3-3AAE84CD19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5964" y="548680"/>
            <a:ext cx="1381125" cy="776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3482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E9110-DB51-0B4B-812C-0BBCB473A2F3}"/>
              </a:ext>
            </a:extLst>
          </p:cNvPr>
          <p:cNvSpPr>
            <a:spLocks noGrp="1"/>
          </p:cNvSpPr>
          <p:nvPr>
            <p:ph type="title"/>
          </p:nvPr>
        </p:nvSpPr>
        <p:spPr/>
        <p:txBody>
          <a:bodyPr/>
          <a:lstStyle/>
          <a:p>
            <a:r>
              <a:rPr lang="en-GB" dirty="0"/>
              <a:t>Working with CSV Files</a:t>
            </a:r>
          </a:p>
        </p:txBody>
      </p:sp>
      <p:sp>
        <p:nvSpPr>
          <p:cNvPr id="3" name="Content Placeholder 2">
            <a:extLst>
              <a:ext uri="{FF2B5EF4-FFF2-40B4-BE49-F238E27FC236}">
                <a16:creationId xmlns:a16="http://schemas.microsoft.com/office/drawing/2014/main" id="{A4D3D832-93EE-5949-9A59-B9743D8B905C}"/>
              </a:ext>
            </a:extLst>
          </p:cNvPr>
          <p:cNvSpPr>
            <a:spLocks noGrp="1"/>
          </p:cNvSpPr>
          <p:nvPr>
            <p:ph idx="1"/>
          </p:nvPr>
        </p:nvSpPr>
        <p:spPr/>
        <p:txBody>
          <a:bodyPr/>
          <a:lstStyle/>
          <a:p>
            <a:r>
              <a:rPr lang="en-GB" sz="2400" dirty="0"/>
              <a:t>Write out CSV file</a:t>
            </a:r>
          </a:p>
        </p:txBody>
      </p:sp>
      <p:sp>
        <p:nvSpPr>
          <p:cNvPr id="4" name="Date Placeholder 3">
            <a:extLst>
              <a:ext uri="{FF2B5EF4-FFF2-40B4-BE49-F238E27FC236}">
                <a16:creationId xmlns:a16="http://schemas.microsoft.com/office/drawing/2014/main" id="{4472687B-AECD-3344-AE91-24D8EB303F52}"/>
              </a:ext>
            </a:extLst>
          </p:cNvPr>
          <p:cNvSpPr>
            <a:spLocks noGrp="1"/>
          </p:cNvSpPr>
          <p:nvPr>
            <p:ph type="dt" idx="10"/>
          </p:nvPr>
        </p:nvSpPr>
        <p:spPr/>
        <p:txBody>
          <a:bodyPr/>
          <a:lstStyle/>
          <a:p>
            <a:pPr>
              <a:defRPr/>
            </a:pPr>
            <a:r>
              <a:rPr lang="en-GB"/>
              <a:t>17/07/23</a:t>
            </a:r>
          </a:p>
        </p:txBody>
      </p:sp>
      <p:sp>
        <p:nvSpPr>
          <p:cNvPr id="5" name="Footer Placeholder 4">
            <a:extLst>
              <a:ext uri="{FF2B5EF4-FFF2-40B4-BE49-F238E27FC236}">
                <a16:creationId xmlns:a16="http://schemas.microsoft.com/office/drawing/2014/main" id="{260E1498-9BA2-A849-A914-9715311A7ACF}"/>
              </a:ext>
            </a:extLst>
          </p:cNvPr>
          <p:cNvSpPr>
            <a:spLocks noGrp="1"/>
          </p:cNvSpPr>
          <p:nvPr>
            <p:ph type="ftr" idx="11"/>
          </p:nvPr>
        </p:nvSpPr>
        <p:spPr/>
        <p:txBody>
          <a:bodyPr/>
          <a:lstStyle/>
          <a:p>
            <a:pPr>
              <a:defRPr/>
            </a:pPr>
            <a:r>
              <a:rPr lang="en-GB"/>
              <a:t>CSV Module</a:t>
            </a:r>
          </a:p>
        </p:txBody>
      </p:sp>
      <p:sp>
        <p:nvSpPr>
          <p:cNvPr id="6" name="Slide Number Placeholder 5">
            <a:extLst>
              <a:ext uri="{FF2B5EF4-FFF2-40B4-BE49-F238E27FC236}">
                <a16:creationId xmlns:a16="http://schemas.microsoft.com/office/drawing/2014/main" id="{61481FEE-88C4-3147-B861-4CCCC6CE76EB}"/>
              </a:ext>
            </a:extLst>
          </p:cNvPr>
          <p:cNvSpPr>
            <a:spLocks noGrp="1"/>
          </p:cNvSpPr>
          <p:nvPr>
            <p:ph type="sldNum" idx="12"/>
          </p:nvPr>
        </p:nvSpPr>
        <p:spPr/>
        <p:txBody>
          <a:bodyPr/>
          <a:lstStyle/>
          <a:p>
            <a:pPr>
              <a:defRPr/>
            </a:pPr>
            <a:fld id="{18317CFC-9530-4DD8-A082-6933CE16E3A3}" type="slidenum">
              <a:rPr lang="en-GB" smtClean="0"/>
              <a:pPr>
                <a:defRPr/>
              </a:pPr>
              <a:t>9</a:t>
            </a:fld>
            <a:endParaRPr lang="en-GB"/>
          </a:p>
        </p:txBody>
      </p:sp>
      <p:sp>
        <p:nvSpPr>
          <p:cNvPr id="7" name="TextBox 6">
            <a:extLst>
              <a:ext uri="{FF2B5EF4-FFF2-40B4-BE49-F238E27FC236}">
                <a16:creationId xmlns:a16="http://schemas.microsoft.com/office/drawing/2014/main" id="{F01F6F0D-AB54-794A-907F-7F20014F5389}"/>
              </a:ext>
            </a:extLst>
          </p:cNvPr>
          <p:cNvSpPr txBox="1"/>
          <p:nvPr/>
        </p:nvSpPr>
        <p:spPr>
          <a:xfrm>
            <a:off x="638404" y="2084202"/>
            <a:ext cx="7698972" cy="3170099"/>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GB" sz="2000" b="1" dirty="0">
                <a:solidFill>
                  <a:srgbClr val="0000FF"/>
                </a:solidFill>
                <a:effectLst/>
                <a:latin typeface="Arial" panose="020B0604020202020204" pitchFamily="34" charset="0"/>
                <a:cs typeface="Arial" panose="020B0604020202020204" pitchFamily="34" charset="0"/>
              </a:rPr>
              <a:t>import</a:t>
            </a:r>
            <a:r>
              <a:rPr lang="en-GB" sz="2000" dirty="0">
                <a:solidFill>
                  <a:srgbClr val="0000FF"/>
                </a:solidFill>
                <a:effectLst/>
                <a:latin typeface="Arial" panose="020B0604020202020204" pitchFamily="34" charset="0"/>
                <a:cs typeface="Arial" panose="020B0604020202020204" pitchFamily="34" charset="0"/>
              </a:rPr>
              <a:t> csv</a:t>
            </a:r>
            <a:br>
              <a:rPr lang="en-GB" sz="2000" dirty="0">
                <a:solidFill>
                  <a:schemeClr val="tx1"/>
                </a:solidFill>
                <a:effectLst/>
                <a:latin typeface="Arial" panose="020B0604020202020204" pitchFamily="34" charset="0"/>
                <a:cs typeface="Arial" panose="020B0604020202020204" pitchFamily="34" charset="0"/>
              </a:rPr>
            </a:br>
            <a:endParaRPr lang="en-GB" sz="2000" dirty="0">
              <a:solidFill>
                <a:schemeClr val="tx1"/>
              </a:solidFill>
              <a:latin typeface="Arial" panose="020B0604020202020204" pitchFamily="34" charset="0"/>
              <a:cs typeface="Arial" panose="020B0604020202020204" pitchFamily="34" charset="0"/>
            </a:endParaRPr>
          </a:p>
          <a:p>
            <a:r>
              <a:rPr lang="en-GB" sz="2000" dirty="0">
                <a:solidFill>
                  <a:schemeClr val="tx1"/>
                </a:solidFill>
                <a:effectLst/>
                <a:latin typeface="Arial" panose="020B0604020202020204" pitchFamily="34" charset="0"/>
                <a:cs typeface="Arial" panose="020B0604020202020204" pitchFamily="34" charset="0"/>
              </a:rPr>
              <a:t>print('Creating CSV file')</a:t>
            </a:r>
            <a:br>
              <a:rPr lang="en-GB" sz="2000" dirty="0">
                <a:solidFill>
                  <a:schemeClr val="tx1"/>
                </a:solidFill>
                <a:effectLst/>
                <a:latin typeface="Arial" panose="020B0604020202020204" pitchFamily="34" charset="0"/>
                <a:cs typeface="Arial" panose="020B0604020202020204" pitchFamily="34" charset="0"/>
              </a:rPr>
            </a:br>
            <a:r>
              <a:rPr lang="en-GB" sz="2000" b="1" dirty="0">
                <a:solidFill>
                  <a:schemeClr val="tx1"/>
                </a:solidFill>
                <a:effectLst/>
                <a:latin typeface="Arial" panose="020B0604020202020204" pitchFamily="34" charset="0"/>
                <a:cs typeface="Arial" panose="020B0604020202020204" pitchFamily="34" charset="0"/>
              </a:rPr>
              <a:t>with</a:t>
            </a:r>
            <a:r>
              <a:rPr lang="en-GB" sz="2000" dirty="0">
                <a:solidFill>
                  <a:schemeClr val="tx1"/>
                </a:solidFill>
                <a:effectLst/>
                <a:latin typeface="Arial" panose="020B0604020202020204" pitchFamily="34" charset="0"/>
                <a:cs typeface="Arial" panose="020B0604020202020204" pitchFamily="34" charset="0"/>
              </a:rPr>
              <a:t> open('</a:t>
            </a:r>
            <a:r>
              <a:rPr lang="en-GB" sz="2000" dirty="0" err="1">
                <a:solidFill>
                  <a:schemeClr val="tx1"/>
                </a:solidFill>
                <a:effectLst/>
                <a:latin typeface="Arial" panose="020B0604020202020204" pitchFamily="34" charset="0"/>
                <a:cs typeface="Arial" panose="020B0604020202020204" pitchFamily="34" charset="0"/>
              </a:rPr>
              <a:t>sample.csv</a:t>
            </a:r>
            <a:r>
              <a:rPr lang="en-GB" sz="2000">
                <a:solidFill>
                  <a:schemeClr val="tx1"/>
                </a:solidFill>
                <a:effectLst/>
                <a:latin typeface="Arial" panose="020B0604020202020204" pitchFamily="34" charset="0"/>
                <a:cs typeface="Arial" panose="020B0604020202020204" pitchFamily="34" charset="0"/>
              </a:rPr>
              <a:t>', ‘w’, </a:t>
            </a:r>
            <a:r>
              <a:rPr lang="en-GB" sz="2000">
                <a:solidFill>
                  <a:srgbClr val="AA4926"/>
                </a:solidFill>
                <a:effectLst/>
              </a:rPr>
              <a:t>newline</a:t>
            </a:r>
            <a:r>
              <a:rPr lang="en-GB" sz="2000">
                <a:solidFill>
                  <a:srgbClr val="A9B7C6"/>
                </a:solidFill>
                <a:effectLst/>
              </a:rPr>
              <a:t>=</a:t>
            </a:r>
            <a:r>
              <a:rPr lang="en-GB" sz="2000">
                <a:solidFill>
                  <a:srgbClr val="6A8759"/>
                </a:solidFill>
                <a:effectLst/>
              </a:rPr>
              <a:t>''</a:t>
            </a:r>
            <a:r>
              <a:rPr lang="en-GB" sz="2000">
                <a:solidFill>
                  <a:schemeClr val="tx1"/>
                </a:solidFill>
                <a:effectLst/>
                <a:latin typeface="Arial" panose="020B0604020202020204" pitchFamily="34" charset="0"/>
                <a:cs typeface="Arial" panose="020B0604020202020204" pitchFamily="34" charset="0"/>
              </a:rPr>
              <a:t>) </a:t>
            </a:r>
            <a:r>
              <a:rPr lang="en-GB" sz="2000" b="1" dirty="0">
                <a:solidFill>
                  <a:schemeClr val="tx1"/>
                </a:solidFill>
                <a:effectLst/>
                <a:latin typeface="Arial" panose="020B0604020202020204" pitchFamily="34" charset="0"/>
                <a:cs typeface="Arial" panose="020B0604020202020204" pitchFamily="34" charset="0"/>
              </a:rPr>
              <a:t>as</a:t>
            </a:r>
            <a:r>
              <a:rPr lang="en-GB" sz="2000" dirty="0">
                <a:solidFill>
                  <a:schemeClr val="tx1"/>
                </a:solidFill>
                <a:effectLst/>
                <a:latin typeface="Arial" panose="020B0604020202020204" pitchFamily="34" charset="0"/>
                <a:cs typeface="Arial" panose="020B0604020202020204" pitchFamily="34" charset="0"/>
              </a:rPr>
              <a:t> </a:t>
            </a:r>
            <a:r>
              <a:rPr lang="en-GB" sz="2000" dirty="0" err="1">
                <a:solidFill>
                  <a:schemeClr val="tx1"/>
                </a:solidFill>
                <a:effectLst/>
                <a:latin typeface="Arial" panose="020B0604020202020204" pitchFamily="34" charset="0"/>
                <a:cs typeface="Arial" panose="020B0604020202020204" pitchFamily="34" charset="0"/>
              </a:rPr>
              <a:t>csvfile</a:t>
            </a:r>
            <a:r>
              <a:rPr lang="en-GB" sz="2000" dirty="0">
                <a:solidFill>
                  <a:schemeClr val="tx1"/>
                </a:solidFill>
                <a:effectLst/>
                <a:latin typeface="Arial" panose="020B0604020202020204" pitchFamily="34" charset="0"/>
                <a:cs typeface="Arial" panose="020B0604020202020204" pitchFamily="34" charset="0"/>
              </a:rPr>
              <a:t>:</a:t>
            </a:r>
            <a:br>
              <a:rPr lang="en-GB" sz="2000" dirty="0">
                <a:solidFill>
                  <a:schemeClr val="tx1"/>
                </a:solidFill>
                <a:effectLst/>
                <a:latin typeface="Arial" panose="020B0604020202020204" pitchFamily="34" charset="0"/>
                <a:cs typeface="Arial" panose="020B0604020202020204" pitchFamily="34" charset="0"/>
              </a:rPr>
            </a:br>
            <a:r>
              <a:rPr lang="en-GB" sz="2000" dirty="0">
                <a:solidFill>
                  <a:schemeClr val="tx1"/>
                </a:solidFill>
                <a:effectLst/>
                <a:latin typeface="Arial" panose="020B0604020202020204" pitchFamily="34" charset="0"/>
                <a:cs typeface="Arial" panose="020B0604020202020204" pitchFamily="34" charset="0"/>
              </a:rPr>
              <a:t>   writer = </a:t>
            </a:r>
            <a:r>
              <a:rPr lang="en-GB" sz="2000" b="1" dirty="0" err="1">
                <a:solidFill>
                  <a:srgbClr val="0000FF"/>
                </a:solidFill>
                <a:effectLst/>
                <a:latin typeface="Arial" panose="020B0604020202020204" pitchFamily="34" charset="0"/>
                <a:cs typeface="Arial" panose="020B0604020202020204" pitchFamily="34" charset="0"/>
              </a:rPr>
              <a:t>csv.writer</a:t>
            </a:r>
            <a:r>
              <a:rPr lang="en-GB" sz="2000" dirty="0">
                <a:solidFill>
                  <a:schemeClr val="tx1"/>
                </a:solidFill>
                <a:effectLst/>
                <a:latin typeface="Arial" panose="020B0604020202020204" pitchFamily="34" charset="0"/>
                <a:cs typeface="Arial" panose="020B0604020202020204" pitchFamily="34" charset="0"/>
              </a:rPr>
              <a:t>(</a:t>
            </a:r>
            <a:r>
              <a:rPr lang="en-GB" sz="2000" dirty="0" err="1">
                <a:solidFill>
                  <a:schemeClr val="tx1"/>
                </a:solidFill>
                <a:effectLst/>
                <a:latin typeface="Arial" panose="020B0604020202020204" pitchFamily="34" charset="0"/>
                <a:cs typeface="Arial" panose="020B0604020202020204" pitchFamily="34" charset="0"/>
              </a:rPr>
              <a:t>csvfile</a:t>
            </a:r>
            <a:r>
              <a:rPr lang="en-GB" sz="2000" dirty="0">
                <a:solidFill>
                  <a:schemeClr val="tx1"/>
                </a:solidFill>
                <a:effectLst/>
                <a:latin typeface="Arial" panose="020B0604020202020204" pitchFamily="34" charset="0"/>
                <a:cs typeface="Arial" panose="020B0604020202020204" pitchFamily="34" charset="0"/>
              </a:rPr>
              <a:t>)</a:t>
            </a:r>
            <a:br>
              <a:rPr lang="en-GB" sz="2000" dirty="0">
                <a:solidFill>
                  <a:schemeClr val="tx1"/>
                </a:solidFill>
                <a:effectLst/>
                <a:latin typeface="Arial" panose="020B0604020202020204" pitchFamily="34" charset="0"/>
                <a:cs typeface="Arial" panose="020B0604020202020204" pitchFamily="34" charset="0"/>
              </a:rPr>
            </a:br>
            <a:r>
              <a:rPr lang="en-GB" sz="2000" dirty="0">
                <a:solidFill>
                  <a:schemeClr val="tx1"/>
                </a:solidFill>
                <a:effectLst/>
                <a:latin typeface="Arial" panose="020B0604020202020204" pitchFamily="34" charset="0"/>
                <a:cs typeface="Arial" panose="020B0604020202020204" pitchFamily="34" charset="0"/>
              </a:rPr>
              <a:t>   </a:t>
            </a:r>
            <a:r>
              <a:rPr lang="en-GB" sz="2000" dirty="0" err="1">
                <a:solidFill>
                  <a:schemeClr val="tx1"/>
                </a:solidFill>
                <a:effectLst/>
                <a:latin typeface="Arial" panose="020B0604020202020204" pitchFamily="34" charset="0"/>
                <a:cs typeface="Arial" panose="020B0604020202020204" pitchFamily="34" charset="0"/>
              </a:rPr>
              <a:t>writer.</a:t>
            </a:r>
            <a:r>
              <a:rPr lang="en-GB" sz="2000" dirty="0" err="1">
                <a:solidFill>
                  <a:srgbClr val="0000FF"/>
                </a:solidFill>
                <a:effectLst/>
                <a:latin typeface="Arial" panose="020B0604020202020204" pitchFamily="34" charset="0"/>
                <a:cs typeface="Arial" panose="020B0604020202020204" pitchFamily="34" charset="0"/>
              </a:rPr>
              <a:t>writerow</a:t>
            </a:r>
            <a:r>
              <a:rPr lang="en-GB" sz="2000" dirty="0">
                <a:solidFill>
                  <a:schemeClr val="tx1"/>
                </a:solidFill>
                <a:effectLst/>
                <a:latin typeface="Arial" panose="020B0604020202020204" pitchFamily="34" charset="0"/>
                <a:cs typeface="Arial" panose="020B0604020202020204" pitchFamily="34" charset="0"/>
              </a:rPr>
              <a:t>(['She Loves You', 'Sept 1963'])</a:t>
            </a:r>
            <a:br>
              <a:rPr lang="en-GB" sz="2000" dirty="0">
                <a:solidFill>
                  <a:schemeClr val="tx1"/>
                </a:solidFill>
                <a:effectLst/>
                <a:latin typeface="Arial" panose="020B0604020202020204" pitchFamily="34" charset="0"/>
                <a:cs typeface="Arial" panose="020B0604020202020204" pitchFamily="34" charset="0"/>
              </a:rPr>
            </a:br>
            <a:r>
              <a:rPr lang="en-GB" sz="2000" dirty="0">
                <a:solidFill>
                  <a:schemeClr val="tx1"/>
                </a:solidFill>
                <a:effectLst/>
                <a:latin typeface="Arial" panose="020B0604020202020204" pitchFamily="34" charset="0"/>
                <a:cs typeface="Arial" panose="020B0604020202020204" pitchFamily="34" charset="0"/>
              </a:rPr>
              <a:t>   </a:t>
            </a:r>
            <a:r>
              <a:rPr lang="en-GB" sz="2000" dirty="0" err="1">
                <a:solidFill>
                  <a:schemeClr val="tx1"/>
                </a:solidFill>
                <a:effectLst/>
                <a:latin typeface="Arial" panose="020B0604020202020204" pitchFamily="34" charset="0"/>
                <a:cs typeface="Arial" panose="020B0604020202020204" pitchFamily="34" charset="0"/>
              </a:rPr>
              <a:t>writer.</a:t>
            </a:r>
            <a:r>
              <a:rPr lang="en-GB" sz="2000" dirty="0" err="1">
                <a:solidFill>
                  <a:srgbClr val="0000FF"/>
                </a:solidFill>
                <a:latin typeface="Arial" panose="020B0604020202020204" pitchFamily="34" charset="0"/>
                <a:cs typeface="Arial" panose="020B0604020202020204" pitchFamily="34" charset="0"/>
              </a:rPr>
              <a:t>writerow</a:t>
            </a:r>
            <a:r>
              <a:rPr lang="en-GB" sz="2000" dirty="0">
                <a:solidFill>
                  <a:schemeClr val="tx1"/>
                </a:solidFill>
                <a:effectLst/>
                <a:latin typeface="Arial" panose="020B0604020202020204" pitchFamily="34" charset="0"/>
                <a:cs typeface="Arial" panose="020B0604020202020204" pitchFamily="34" charset="0"/>
              </a:rPr>
              <a:t>(['I Want to Hold Your Hand', 'Dec 1963'])</a:t>
            </a:r>
            <a:br>
              <a:rPr lang="en-GB" sz="2000" dirty="0">
                <a:solidFill>
                  <a:schemeClr val="tx1"/>
                </a:solidFill>
                <a:effectLst/>
                <a:latin typeface="Arial" panose="020B0604020202020204" pitchFamily="34" charset="0"/>
                <a:cs typeface="Arial" panose="020B0604020202020204" pitchFamily="34" charset="0"/>
              </a:rPr>
            </a:br>
            <a:r>
              <a:rPr lang="en-GB" sz="2000" dirty="0">
                <a:solidFill>
                  <a:schemeClr val="tx1"/>
                </a:solidFill>
                <a:effectLst/>
                <a:latin typeface="Arial" panose="020B0604020202020204" pitchFamily="34" charset="0"/>
                <a:cs typeface="Arial" panose="020B0604020202020204" pitchFamily="34" charset="0"/>
              </a:rPr>
              <a:t>   </a:t>
            </a:r>
            <a:r>
              <a:rPr lang="en-GB" sz="2000" dirty="0" err="1">
                <a:solidFill>
                  <a:schemeClr val="tx1"/>
                </a:solidFill>
                <a:effectLst/>
                <a:latin typeface="Arial" panose="020B0604020202020204" pitchFamily="34" charset="0"/>
                <a:cs typeface="Arial" panose="020B0604020202020204" pitchFamily="34" charset="0"/>
              </a:rPr>
              <a:t>writer.</a:t>
            </a:r>
            <a:r>
              <a:rPr lang="en-GB" sz="2000" dirty="0" err="1">
                <a:solidFill>
                  <a:srgbClr val="0000FF"/>
                </a:solidFill>
                <a:latin typeface="Arial" panose="020B0604020202020204" pitchFamily="34" charset="0"/>
                <a:cs typeface="Arial" panose="020B0604020202020204" pitchFamily="34" charset="0"/>
              </a:rPr>
              <a:t>writerow</a:t>
            </a:r>
            <a:r>
              <a:rPr lang="en-GB" sz="2000" dirty="0">
                <a:solidFill>
                  <a:schemeClr val="tx1"/>
                </a:solidFill>
                <a:effectLst/>
                <a:latin typeface="Arial" panose="020B0604020202020204" pitchFamily="34" charset="0"/>
                <a:cs typeface="Arial" panose="020B0604020202020204" pitchFamily="34" charset="0"/>
              </a:rPr>
              <a:t>(['Cant Buy Me Love', 'Apr 1964'])</a:t>
            </a:r>
            <a:br>
              <a:rPr lang="en-GB" sz="2000" dirty="0">
                <a:solidFill>
                  <a:schemeClr val="tx1"/>
                </a:solidFill>
                <a:effectLst/>
                <a:latin typeface="Arial" panose="020B0604020202020204" pitchFamily="34" charset="0"/>
                <a:cs typeface="Arial" panose="020B0604020202020204" pitchFamily="34" charset="0"/>
              </a:rPr>
            </a:br>
            <a:r>
              <a:rPr lang="en-GB" sz="2000" dirty="0">
                <a:solidFill>
                  <a:schemeClr val="tx1"/>
                </a:solidFill>
                <a:effectLst/>
                <a:latin typeface="Arial" panose="020B0604020202020204" pitchFamily="34" charset="0"/>
                <a:cs typeface="Arial" panose="020B0604020202020204" pitchFamily="34" charset="0"/>
              </a:rPr>
              <a:t>   </a:t>
            </a:r>
            <a:r>
              <a:rPr lang="en-GB" sz="2000" dirty="0" err="1">
                <a:solidFill>
                  <a:schemeClr val="tx1"/>
                </a:solidFill>
                <a:effectLst/>
                <a:latin typeface="Arial" panose="020B0604020202020204" pitchFamily="34" charset="0"/>
                <a:cs typeface="Arial" panose="020B0604020202020204" pitchFamily="34" charset="0"/>
              </a:rPr>
              <a:t>writer.</a:t>
            </a:r>
            <a:r>
              <a:rPr lang="en-GB" sz="2000" dirty="0" err="1">
                <a:solidFill>
                  <a:srgbClr val="0000FF"/>
                </a:solidFill>
                <a:latin typeface="Arial" panose="020B0604020202020204" pitchFamily="34" charset="0"/>
                <a:cs typeface="Arial" panose="020B0604020202020204" pitchFamily="34" charset="0"/>
              </a:rPr>
              <a:t>writerow</a:t>
            </a:r>
            <a:r>
              <a:rPr lang="en-GB" sz="2000" dirty="0">
                <a:solidFill>
                  <a:schemeClr val="tx1"/>
                </a:solidFill>
                <a:effectLst/>
                <a:latin typeface="Arial" panose="020B0604020202020204" pitchFamily="34" charset="0"/>
                <a:cs typeface="Arial" panose="020B0604020202020204" pitchFamily="34" charset="0"/>
              </a:rPr>
              <a:t>(['A Hard Days Night', 'July 1964'])</a:t>
            </a:r>
            <a:br>
              <a:rPr lang="en-GB" sz="2000" dirty="0">
                <a:solidFill>
                  <a:schemeClr val="tx1"/>
                </a:solidFill>
                <a:effectLst/>
                <a:latin typeface="Arial" panose="020B0604020202020204" pitchFamily="34" charset="0"/>
                <a:cs typeface="Arial" panose="020B0604020202020204" pitchFamily="34" charset="0"/>
              </a:rPr>
            </a:br>
            <a:endParaRPr lang="en-GB" sz="2000" dirty="0">
              <a:solidFill>
                <a:schemeClr val="tx1"/>
              </a:solidFill>
              <a:effectLst/>
              <a:latin typeface="Arial" panose="020B0604020202020204" pitchFamily="34" charset="0"/>
              <a:cs typeface="Arial" panose="020B0604020202020204" pitchFamily="34" charset="0"/>
            </a:endParaRPr>
          </a:p>
        </p:txBody>
      </p:sp>
      <p:pic>
        <p:nvPicPr>
          <p:cNvPr id="3074" name="Picture 2">
            <a:extLst>
              <a:ext uri="{FF2B5EF4-FFF2-40B4-BE49-F238E27FC236}">
                <a16:creationId xmlns:a16="http://schemas.microsoft.com/office/drawing/2014/main" id="{EB52DC5E-696C-DC4F-9678-F990570588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6290" y="5335314"/>
            <a:ext cx="3846232" cy="106908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Flexible CSV Handling in Python with DictReader and DictWriter - DEV  Community">
            <a:extLst>
              <a:ext uri="{FF2B5EF4-FFF2-40B4-BE49-F238E27FC236}">
                <a16:creationId xmlns:a16="http://schemas.microsoft.com/office/drawing/2014/main" id="{1621E193-C089-7241-B147-8861F1F890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5964" y="548680"/>
            <a:ext cx="1381125" cy="776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66101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Garamond"/>
        <a:ea typeface="Arial Unicode MS"/>
        <a:cs typeface="Arial Unicode MS"/>
      </a:majorFont>
      <a:minorFont>
        <a:latin typeface="Verdana"/>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chemeClr val="bg1"/>
            </a:solidFill>
            <a:effectLst/>
            <a:latin typeface="Arial" charset="0"/>
            <a:ea typeface="Arial Unicode MS" pitchFamily="34" charset="-128"/>
            <a:cs typeface="Arial Unicode MS"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chemeClr val="bg1"/>
            </a:solidFill>
            <a:effectLst/>
            <a:latin typeface="Arial" charset="0"/>
            <a:ea typeface="Arial Unicode MS" pitchFamily="34" charset="-128"/>
            <a:cs typeface="Arial Unicode MS" pitchFamily="34" charset="-128"/>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Garamond"/>
        <a:ea typeface="Arial Unicode MS"/>
        <a:cs typeface="Arial Unicode MS"/>
      </a:majorFont>
      <a:minorFont>
        <a:latin typeface="Verdana"/>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chemeClr val="bg1"/>
            </a:solidFill>
            <a:effectLst/>
            <a:latin typeface="Arial" charset="0"/>
            <a:ea typeface="Arial Unicode MS" pitchFamily="34" charset="-128"/>
            <a:cs typeface="Arial Unicode MS"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chemeClr val="bg1"/>
            </a:solidFill>
            <a:effectLst/>
            <a:latin typeface="Arial" charset="0"/>
            <a:ea typeface="Arial Unicode MS" pitchFamily="34" charset="-128"/>
            <a:cs typeface="Arial Unicode MS" pitchFamily="34" charset="-128"/>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416</TotalTime>
  <Words>952</Words>
  <Application>Microsoft Macintosh PowerPoint</Application>
  <PresentationFormat>A4 Paper (210x297 mm)</PresentationFormat>
  <Paragraphs>143</Paragraphs>
  <Slides>11</Slides>
  <Notes>3</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0</vt:i4>
      </vt:variant>
      <vt:variant>
        <vt:lpstr>Slide Titles</vt:lpstr>
      </vt:variant>
      <vt:variant>
        <vt:i4>11</vt:i4>
      </vt:variant>
    </vt:vector>
  </HeadingPairs>
  <TitlesOfParts>
    <vt:vector size="20" baseType="lpstr">
      <vt:lpstr>Arial</vt:lpstr>
      <vt:lpstr>Courier</vt:lpstr>
      <vt:lpstr>Garamond</vt:lpstr>
      <vt:lpstr>JetBrains Mono</vt:lpstr>
      <vt:lpstr>Times New Roman</vt:lpstr>
      <vt:lpstr>Verdana</vt:lpstr>
      <vt:lpstr>Wingdings</vt:lpstr>
      <vt:lpstr>Default Design</vt:lpstr>
      <vt:lpstr>1_Default Design</vt:lpstr>
      <vt:lpstr>Python Modules and  the CSV Module</vt:lpstr>
      <vt:lpstr>Plan for Session</vt:lpstr>
      <vt:lpstr>Python Modules</vt:lpstr>
      <vt:lpstr>Python Modules</vt:lpstr>
      <vt:lpstr>Importing a Module</vt:lpstr>
      <vt:lpstr>Importing from a Module</vt:lpstr>
      <vt:lpstr>Renaming and Deleting Files</vt:lpstr>
      <vt:lpstr>Working with CSV Files</vt:lpstr>
      <vt:lpstr>Working with CSV Files</vt:lpstr>
      <vt:lpstr>Working with CSV Files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jh</dc:creator>
  <cp:lastModifiedBy>John Hunt</cp:lastModifiedBy>
  <cp:revision>95</cp:revision>
  <dcterms:modified xsi:type="dcterms:W3CDTF">2023-11-02T09:30:12Z</dcterms:modified>
</cp:coreProperties>
</file>