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9"/>
  </p:notesMasterIdLst>
  <p:handoutMasterIdLst>
    <p:handoutMasterId r:id="rId20"/>
  </p:handoutMasterIdLst>
  <p:sldIdLst>
    <p:sldId id="256" r:id="rId3"/>
    <p:sldId id="335" r:id="rId4"/>
    <p:sldId id="331" r:id="rId5"/>
    <p:sldId id="332" r:id="rId6"/>
    <p:sldId id="333" r:id="rId7"/>
    <p:sldId id="336" r:id="rId8"/>
    <p:sldId id="337" r:id="rId9"/>
    <p:sldId id="338" r:id="rId10"/>
    <p:sldId id="339" r:id="rId11"/>
    <p:sldId id="351" r:id="rId12"/>
    <p:sldId id="352" r:id="rId13"/>
    <p:sldId id="330" r:id="rId14"/>
    <p:sldId id="353" r:id="rId15"/>
    <p:sldId id="354" r:id="rId16"/>
    <p:sldId id="350" r:id="rId17"/>
    <p:sldId id="334" r:id="rId18"/>
  </p:sldIdLst>
  <p:sldSz cx="9906000" cy="6858000" type="A4"/>
  <p:notesSz cx="7086600" cy="10221913"/>
  <p:defaultTextStyle>
    <a:defPPr>
      <a:defRPr lang="en-GB"/>
    </a:defPPr>
    <a:lvl1pPr algn="l" defTabSz="449263" rtl="0" eaLnBrk="0" fontAlgn="base" hangingPunct="0">
      <a:spcBef>
        <a:spcPct val="0"/>
      </a:spcBef>
      <a:spcAft>
        <a:spcPct val="0"/>
      </a:spcAft>
      <a:buClr>
        <a:srgbClr val="000000"/>
      </a:buClr>
      <a:buSzPct val="100000"/>
      <a:buFont typeface="Arial" charset="0"/>
      <a:defRPr kern="1200">
        <a:solidFill>
          <a:schemeClr val="bg1"/>
        </a:solidFill>
        <a:latin typeface="Arial" charset="0"/>
        <a:ea typeface="Arial Unicode MS" pitchFamily="34" charset="-128"/>
        <a:cs typeface="Arial Unicode MS" pitchFamily="34" charset="-128"/>
      </a:defRPr>
    </a:lvl1pPr>
    <a:lvl2pPr marL="457200" algn="l" defTabSz="449263" rtl="0" eaLnBrk="0" fontAlgn="base" hangingPunct="0">
      <a:spcBef>
        <a:spcPct val="0"/>
      </a:spcBef>
      <a:spcAft>
        <a:spcPct val="0"/>
      </a:spcAft>
      <a:buClr>
        <a:srgbClr val="000000"/>
      </a:buClr>
      <a:buSzPct val="100000"/>
      <a:buFont typeface="Arial" charset="0"/>
      <a:defRPr kern="1200">
        <a:solidFill>
          <a:schemeClr val="bg1"/>
        </a:solidFill>
        <a:latin typeface="Arial" charset="0"/>
        <a:ea typeface="Arial Unicode MS" pitchFamily="34" charset="-128"/>
        <a:cs typeface="Arial Unicode MS" pitchFamily="34" charset="-128"/>
      </a:defRPr>
    </a:lvl2pPr>
    <a:lvl3pPr marL="914400" algn="l" defTabSz="449263" rtl="0" eaLnBrk="0" fontAlgn="base" hangingPunct="0">
      <a:spcBef>
        <a:spcPct val="0"/>
      </a:spcBef>
      <a:spcAft>
        <a:spcPct val="0"/>
      </a:spcAft>
      <a:buClr>
        <a:srgbClr val="000000"/>
      </a:buClr>
      <a:buSzPct val="100000"/>
      <a:buFont typeface="Arial" charset="0"/>
      <a:defRPr kern="1200">
        <a:solidFill>
          <a:schemeClr val="bg1"/>
        </a:solidFill>
        <a:latin typeface="Arial" charset="0"/>
        <a:ea typeface="Arial Unicode MS" pitchFamily="34" charset="-128"/>
        <a:cs typeface="Arial Unicode MS" pitchFamily="34" charset="-128"/>
      </a:defRPr>
    </a:lvl3pPr>
    <a:lvl4pPr marL="1371600" algn="l" defTabSz="449263" rtl="0" eaLnBrk="0" fontAlgn="base" hangingPunct="0">
      <a:spcBef>
        <a:spcPct val="0"/>
      </a:spcBef>
      <a:spcAft>
        <a:spcPct val="0"/>
      </a:spcAft>
      <a:buClr>
        <a:srgbClr val="000000"/>
      </a:buClr>
      <a:buSzPct val="100000"/>
      <a:buFont typeface="Arial" charset="0"/>
      <a:defRPr kern="1200">
        <a:solidFill>
          <a:schemeClr val="bg1"/>
        </a:solidFill>
        <a:latin typeface="Arial" charset="0"/>
        <a:ea typeface="Arial Unicode MS" pitchFamily="34" charset="-128"/>
        <a:cs typeface="Arial Unicode MS" pitchFamily="34" charset="-128"/>
      </a:defRPr>
    </a:lvl4pPr>
    <a:lvl5pPr marL="1828800" algn="l" defTabSz="449263" rtl="0" eaLnBrk="0" fontAlgn="base" hangingPunct="0">
      <a:spcBef>
        <a:spcPct val="0"/>
      </a:spcBef>
      <a:spcAft>
        <a:spcPct val="0"/>
      </a:spcAft>
      <a:buClr>
        <a:srgbClr val="000000"/>
      </a:buClr>
      <a:buSzPct val="100000"/>
      <a:buFont typeface="Arial" charset="0"/>
      <a:defRPr kern="1200">
        <a:solidFill>
          <a:schemeClr val="bg1"/>
        </a:solidFill>
        <a:latin typeface="Arial" charset="0"/>
        <a:ea typeface="Arial Unicode MS" pitchFamily="34" charset="-128"/>
        <a:cs typeface="Arial Unicode MS" pitchFamily="34" charset="-128"/>
      </a:defRPr>
    </a:lvl5pPr>
    <a:lvl6pPr marL="2286000" algn="l" defTabSz="914400" rtl="0" eaLnBrk="1" latinLnBrk="0" hangingPunct="1">
      <a:defRPr kern="1200">
        <a:solidFill>
          <a:schemeClr val="bg1"/>
        </a:solidFill>
        <a:latin typeface="Arial" charset="0"/>
        <a:ea typeface="Arial Unicode MS" pitchFamily="34" charset="-128"/>
        <a:cs typeface="Arial Unicode MS" pitchFamily="34" charset="-128"/>
      </a:defRPr>
    </a:lvl6pPr>
    <a:lvl7pPr marL="2743200" algn="l" defTabSz="914400" rtl="0" eaLnBrk="1" latinLnBrk="0" hangingPunct="1">
      <a:defRPr kern="1200">
        <a:solidFill>
          <a:schemeClr val="bg1"/>
        </a:solidFill>
        <a:latin typeface="Arial" charset="0"/>
        <a:ea typeface="Arial Unicode MS" pitchFamily="34" charset="-128"/>
        <a:cs typeface="Arial Unicode MS" pitchFamily="34" charset="-128"/>
      </a:defRPr>
    </a:lvl7pPr>
    <a:lvl8pPr marL="3200400" algn="l" defTabSz="914400" rtl="0" eaLnBrk="1" latinLnBrk="0" hangingPunct="1">
      <a:defRPr kern="1200">
        <a:solidFill>
          <a:schemeClr val="bg1"/>
        </a:solidFill>
        <a:latin typeface="Arial" charset="0"/>
        <a:ea typeface="Arial Unicode MS" pitchFamily="34" charset="-128"/>
        <a:cs typeface="Arial Unicode MS" pitchFamily="34" charset="-128"/>
      </a:defRPr>
    </a:lvl8pPr>
    <a:lvl9pPr marL="3657600" algn="l" defTabSz="914400" rtl="0" eaLnBrk="1" latinLnBrk="0" hangingPunct="1">
      <a:defRPr kern="1200">
        <a:solidFill>
          <a:schemeClr val="bg1"/>
        </a:solidFill>
        <a:latin typeface="Arial" charset="0"/>
        <a:ea typeface="Arial Unicode MS" pitchFamily="34" charset="-128"/>
        <a:cs typeface="Arial Unicode MS" pitchFamily="34" charset="-128"/>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 uri="{2D200454-40CA-4A62-9FC3-DE9A4176ACB9}">
      <p15:notesGuideLst xmlns:p15="http://schemas.microsoft.com/office/powerpoint/2012/main">
        <p15:guide id="1" orient="horz" pos="3220">
          <p15:clr>
            <a:srgbClr val="A4A3A4"/>
          </p15:clr>
        </p15:guide>
        <p15:guide id="2" pos="22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6654" autoAdjust="0"/>
  </p:normalViewPr>
  <p:slideViewPr>
    <p:cSldViewPr>
      <p:cViewPr varScale="1">
        <p:scale>
          <a:sx n="170" d="100"/>
          <a:sy n="170" d="100"/>
        </p:scale>
        <p:origin x="1256" y="19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3220"/>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394" name="Rectangle 2"/>
          <p:cNvSpPr>
            <a:spLocks noGrp="1" noChangeArrowheads="1"/>
          </p:cNvSpPr>
          <p:nvPr>
            <p:ph type="hdr" sz="quarter"/>
          </p:nvPr>
        </p:nvSpPr>
        <p:spPr bwMode="auto">
          <a:xfrm>
            <a:off x="0" y="0"/>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902" tIns="49451" rIns="98902" bIns="49451" numCol="1" anchor="t" anchorCtr="0" compatLnSpc="1">
            <a:prstTxWarp prst="textNoShape">
              <a:avLst/>
            </a:prstTxWarp>
          </a:bodyPr>
          <a:lstStyle>
            <a:lvl1pPr defTabSz="485775">
              <a:defRPr sz="1300" smtClean="0">
                <a:solidFill>
                  <a:srgbClr val="000000"/>
                </a:solidFill>
              </a:defRPr>
            </a:lvl1pPr>
          </a:lstStyle>
          <a:p>
            <a:pPr>
              <a:defRPr/>
            </a:pPr>
            <a:endParaRPr lang="en-US"/>
          </a:p>
        </p:txBody>
      </p:sp>
      <p:sp>
        <p:nvSpPr>
          <p:cNvPr id="187395" name="Rectangle 3"/>
          <p:cNvSpPr>
            <a:spLocks noGrp="1" noChangeArrowheads="1"/>
          </p:cNvSpPr>
          <p:nvPr>
            <p:ph type="dt" sz="quarter" idx="1"/>
          </p:nvPr>
        </p:nvSpPr>
        <p:spPr bwMode="auto">
          <a:xfrm>
            <a:off x="4014788" y="0"/>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902" tIns="49451" rIns="98902" bIns="49451" numCol="1" anchor="t" anchorCtr="0" compatLnSpc="1">
            <a:prstTxWarp prst="textNoShape">
              <a:avLst/>
            </a:prstTxWarp>
          </a:bodyPr>
          <a:lstStyle>
            <a:lvl1pPr algn="r" defTabSz="485775">
              <a:defRPr sz="1300" smtClean="0">
                <a:solidFill>
                  <a:srgbClr val="000000"/>
                </a:solidFill>
              </a:defRPr>
            </a:lvl1pPr>
          </a:lstStyle>
          <a:p>
            <a:pPr>
              <a:defRPr/>
            </a:pPr>
            <a:endParaRPr lang="en-US"/>
          </a:p>
        </p:txBody>
      </p:sp>
      <p:sp>
        <p:nvSpPr>
          <p:cNvPr id="187396" name="Rectangle 4"/>
          <p:cNvSpPr>
            <a:spLocks noGrp="1" noChangeArrowheads="1"/>
          </p:cNvSpPr>
          <p:nvPr>
            <p:ph type="ftr" sz="quarter" idx="2"/>
          </p:nvPr>
        </p:nvSpPr>
        <p:spPr bwMode="auto">
          <a:xfrm>
            <a:off x="0" y="9709150"/>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902" tIns="49451" rIns="98902" bIns="49451" numCol="1" anchor="b" anchorCtr="0" compatLnSpc="1">
            <a:prstTxWarp prst="textNoShape">
              <a:avLst/>
            </a:prstTxWarp>
          </a:bodyPr>
          <a:lstStyle>
            <a:lvl1pPr defTabSz="485775">
              <a:defRPr sz="1300" smtClean="0">
                <a:solidFill>
                  <a:srgbClr val="000000"/>
                </a:solidFill>
              </a:defRPr>
            </a:lvl1pPr>
          </a:lstStyle>
          <a:p>
            <a:pPr>
              <a:defRPr/>
            </a:pPr>
            <a:endParaRPr lang="en-US"/>
          </a:p>
        </p:txBody>
      </p:sp>
      <p:sp>
        <p:nvSpPr>
          <p:cNvPr id="187397" name="Rectangle 5"/>
          <p:cNvSpPr>
            <a:spLocks noGrp="1" noChangeArrowheads="1"/>
          </p:cNvSpPr>
          <p:nvPr>
            <p:ph type="sldNum" sz="quarter" idx="3"/>
          </p:nvPr>
        </p:nvSpPr>
        <p:spPr bwMode="auto">
          <a:xfrm>
            <a:off x="4014788" y="9709150"/>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902" tIns="49451" rIns="98902" bIns="49451" numCol="1" anchor="b" anchorCtr="0" compatLnSpc="1">
            <a:prstTxWarp prst="textNoShape">
              <a:avLst/>
            </a:prstTxWarp>
          </a:bodyPr>
          <a:lstStyle>
            <a:lvl1pPr algn="r" defTabSz="485775">
              <a:defRPr sz="1300" smtClean="0">
                <a:solidFill>
                  <a:srgbClr val="000000"/>
                </a:solidFill>
              </a:defRPr>
            </a:lvl1pPr>
          </a:lstStyle>
          <a:p>
            <a:pPr>
              <a:defRPr/>
            </a:pPr>
            <a:fld id="{9CBFC2FC-AB15-4A86-A090-42EA9D9D8103}" type="slidenum">
              <a:rPr lang="en-US"/>
              <a:pPr>
                <a:defRPr/>
              </a:pPr>
              <a:t>‹#›</a:t>
            </a:fld>
            <a:endParaRPr lang="en-US"/>
          </a:p>
        </p:txBody>
      </p:sp>
    </p:spTree>
    <p:extLst>
      <p:ext uri="{BB962C8B-B14F-4D97-AF65-F5344CB8AC3E}">
        <p14:creationId xmlns:p14="http://schemas.microsoft.com/office/powerpoint/2010/main" val="931517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AutoShape 1"/>
          <p:cNvSpPr>
            <a:spLocks noChangeArrowheads="1"/>
          </p:cNvSpPr>
          <p:nvPr/>
        </p:nvSpPr>
        <p:spPr bwMode="auto">
          <a:xfrm>
            <a:off x="0" y="0"/>
            <a:ext cx="7086600" cy="10221913"/>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p:cNvSpPr>
            <a:spLocks noGrp="1" noChangeArrowheads="1"/>
          </p:cNvSpPr>
          <p:nvPr>
            <p:ph type="hdr"/>
          </p:nvPr>
        </p:nvSpPr>
        <p:spPr bwMode="auto">
          <a:xfrm>
            <a:off x="0" y="0"/>
            <a:ext cx="3068638"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44" tIns="50619" rIns="97344" bIns="50619" numCol="1" anchor="t" anchorCtr="0" compatLnSpc="1">
            <a:prstTxWarp prst="textNoShape">
              <a:avLst/>
            </a:prstTxWarp>
          </a:bodyPr>
          <a:lstStyle>
            <a:lvl1pPr defTabSz="485775" eaLnBrk="1">
              <a:buSzPct val="45000"/>
              <a:buFont typeface="Wingdings" pitchFamily="2" charset="2"/>
              <a:buNone/>
              <a:tabLst>
                <a:tab pos="782638" algn="l"/>
                <a:tab pos="1565275" algn="l"/>
                <a:tab pos="2349500" algn="l"/>
                <a:tab pos="3132138" algn="l"/>
              </a:tabLst>
              <a:defRPr sz="1300" smtClean="0">
                <a:solidFill>
                  <a:srgbClr val="000000"/>
                </a:solidFill>
                <a:latin typeface="Times New Roman" pitchFamily="18" charset="0"/>
              </a:defRPr>
            </a:lvl1pPr>
          </a:lstStyle>
          <a:p>
            <a:pPr>
              <a:defRPr/>
            </a:pPr>
            <a:endParaRPr lang="en-GB"/>
          </a:p>
        </p:txBody>
      </p:sp>
      <p:sp>
        <p:nvSpPr>
          <p:cNvPr id="3075" name="Rectangle 3"/>
          <p:cNvSpPr>
            <a:spLocks noGrp="1" noChangeArrowheads="1"/>
          </p:cNvSpPr>
          <p:nvPr>
            <p:ph type="dt"/>
          </p:nvPr>
        </p:nvSpPr>
        <p:spPr bwMode="auto">
          <a:xfrm>
            <a:off x="4014788" y="0"/>
            <a:ext cx="3068637"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44" tIns="50619" rIns="97344" bIns="50619" numCol="1" anchor="t" anchorCtr="0" compatLnSpc="1">
            <a:prstTxWarp prst="textNoShape">
              <a:avLst/>
            </a:prstTxWarp>
          </a:bodyPr>
          <a:lstStyle>
            <a:lvl1pPr algn="r" defTabSz="485775" eaLnBrk="1">
              <a:buSzPct val="45000"/>
              <a:buFont typeface="Wingdings" pitchFamily="2" charset="2"/>
              <a:buNone/>
              <a:tabLst>
                <a:tab pos="782638" algn="l"/>
                <a:tab pos="1565275" algn="l"/>
                <a:tab pos="2349500" algn="l"/>
                <a:tab pos="3132138" algn="l"/>
              </a:tabLst>
              <a:defRPr sz="1300" smtClean="0">
                <a:solidFill>
                  <a:srgbClr val="000000"/>
                </a:solidFill>
                <a:latin typeface="Times New Roman" pitchFamily="18" charset="0"/>
              </a:defRPr>
            </a:lvl1pPr>
          </a:lstStyle>
          <a:p>
            <a:pPr>
              <a:defRPr/>
            </a:pPr>
            <a:endParaRPr lang="en-GB"/>
          </a:p>
        </p:txBody>
      </p:sp>
      <p:sp>
        <p:nvSpPr>
          <p:cNvPr id="7173" name="Rectangle 4"/>
          <p:cNvSpPr>
            <a:spLocks noGrp="1" noRot="1" noChangeAspect="1" noChangeArrowheads="1"/>
          </p:cNvSpPr>
          <p:nvPr>
            <p:ph type="sldImg"/>
          </p:nvPr>
        </p:nvSpPr>
        <p:spPr bwMode="auto">
          <a:xfrm>
            <a:off x="776288" y="766763"/>
            <a:ext cx="5532437" cy="38306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p:nvPr>
        </p:nvSpPr>
        <p:spPr bwMode="auto">
          <a:xfrm>
            <a:off x="708025" y="4856163"/>
            <a:ext cx="5668963" cy="459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44" tIns="50619" rIns="97344" bIns="50619" numCol="1" anchor="t" anchorCtr="0" compatLnSpc="1">
            <a:prstTxWarp prst="textNoShape">
              <a:avLst/>
            </a:prstTxWarp>
          </a:bodyPr>
          <a:lstStyle/>
          <a:p>
            <a:pPr lvl="0"/>
            <a:endParaRPr lang="en-US" noProof="0"/>
          </a:p>
        </p:txBody>
      </p:sp>
      <p:sp>
        <p:nvSpPr>
          <p:cNvPr id="3078" name="Rectangle 6"/>
          <p:cNvSpPr>
            <a:spLocks noGrp="1" noChangeArrowheads="1"/>
          </p:cNvSpPr>
          <p:nvPr>
            <p:ph type="ftr"/>
          </p:nvPr>
        </p:nvSpPr>
        <p:spPr bwMode="auto">
          <a:xfrm>
            <a:off x="0" y="9709150"/>
            <a:ext cx="3068638"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44" tIns="50619" rIns="97344" bIns="50619" numCol="1" anchor="b" anchorCtr="0" compatLnSpc="1">
            <a:prstTxWarp prst="textNoShape">
              <a:avLst/>
            </a:prstTxWarp>
          </a:bodyPr>
          <a:lstStyle>
            <a:lvl1pPr defTabSz="485775" eaLnBrk="1">
              <a:buSzPct val="45000"/>
              <a:buFont typeface="Wingdings" pitchFamily="2" charset="2"/>
              <a:buNone/>
              <a:tabLst>
                <a:tab pos="782638" algn="l"/>
                <a:tab pos="1565275" algn="l"/>
                <a:tab pos="2349500" algn="l"/>
                <a:tab pos="3132138" algn="l"/>
              </a:tabLst>
              <a:defRPr sz="1300" smtClean="0">
                <a:solidFill>
                  <a:srgbClr val="000000"/>
                </a:solidFill>
                <a:latin typeface="Times New Roman" pitchFamily="18" charset="0"/>
              </a:defRPr>
            </a:lvl1pPr>
          </a:lstStyle>
          <a:p>
            <a:pPr>
              <a:defRPr/>
            </a:pPr>
            <a:endParaRPr lang="en-GB"/>
          </a:p>
        </p:txBody>
      </p:sp>
      <p:sp>
        <p:nvSpPr>
          <p:cNvPr id="3079" name="Rectangle 7"/>
          <p:cNvSpPr>
            <a:spLocks noGrp="1" noChangeArrowheads="1"/>
          </p:cNvSpPr>
          <p:nvPr>
            <p:ph type="sldNum"/>
          </p:nvPr>
        </p:nvSpPr>
        <p:spPr bwMode="auto">
          <a:xfrm>
            <a:off x="4014788" y="9709150"/>
            <a:ext cx="3068637"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44" tIns="50619" rIns="97344" bIns="50619" numCol="1" anchor="b" anchorCtr="0" compatLnSpc="1">
            <a:prstTxWarp prst="textNoShape">
              <a:avLst/>
            </a:prstTxWarp>
          </a:bodyPr>
          <a:lstStyle>
            <a:lvl1pPr algn="r" defTabSz="485775" eaLnBrk="1">
              <a:buSzPct val="45000"/>
              <a:buFont typeface="Wingdings" pitchFamily="2" charset="2"/>
              <a:buNone/>
              <a:tabLst>
                <a:tab pos="782638" algn="l"/>
                <a:tab pos="1565275" algn="l"/>
                <a:tab pos="2349500" algn="l"/>
                <a:tab pos="3132138" algn="l"/>
              </a:tabLst>
              <a:defRPr sz="1300" smtClean="0">
                <a:solidFill>
                  <a:srgbClr val="000000"/>
                </a:solidFill>
                <a:latin typeface="Times New Roman" pitchFamily="18" charset="0"/>
              </a:defRPr>
            </a:lvl1pPr>
          </a:lstStyle>
          <a:p>
            <a:pPr>
              <a:defRPr/>
            </a:pPr>
            <a:fld id="{705325CD-D4D1-46AB-A07B-76CAD4A15258}" type="slidenum">
              <a:rPr lang="en-GB"/>
              <a:pPr>
                <a:defRPr/>
              </a:pPr>
              <a:t>‹#›</a:t>
            </a:fld>
            <a:endParaRPr lang="en-GB"/>
          </a:p>
        </p:txBody>
      </p:sp>
    </p:spTree>
    <p:extLst>
      <p:ext uri="{BB962C8B-B14F-4D97-AF65-F5344CB8AC3E}">
        <p14:creationId xmlns:p14="http://schemas.microsoft.com/office/powerpoint/2010/main" val="404832968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p:spPr>
        <p:txBody>
          <a:bodyPr/>
          <a:lstStyle>
            <a:lvl1pPr defTabSz="485775">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1pPr>
            <a:lvl2pPr marL="742950" indent="-285750" defTabSz="485775">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2pPr>
            <a:lvl3pPr marL="1143000" indent="-228600" defTabSz="485775">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3pPr>
            <a:lvl4pPr marL="1600200" indent="-228600" defTabSz="485775">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4pPr>
            <a:lvl5pPr marL="2057400" indent="-228600" defTabSz="485775">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5pPr>
            <a:lvl6pPr marL="2514600" indent="-228600" defTabSz="485775" eaLnBrk="0" fontAlgn="base" hangingPunct="0">
              <a:spcBef>
                <a:spcPct val="0"/>
              </a:spcBef>
              <a:spcAft>
                <a:spcPct val="0"/>
              </a:spcAft>
              <a:buClr>
                <a:srgbClr val="000000"/>
              </a:buClr>
              <a:buSzPct val="100000"/>
              <a:buFont typeface="Arial" charset="0"/>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6pPr>
            <a:lvl7pPr marL="2971800" indent="-228600" defTabSz="485775" eaLnBrk="0" fontAlgn="base" hangingPunct="0">
              <a:spcBef>
                <a:spcPct val="0"/>
              </a:spcBef>
              <a:spcAft>
                <a:spcPct val="0"/>
              </a:spcAft>
              <a:buClr>
                <a:srgbClr val="000000"/>
              </a:buClr>
              <a:buSzPct val="100000"/>
              <a:buFont typeface="Arial" charset="0"/>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7pPr>
            <a:lvl8pPr marL="3429000" indent="-228600" defTabSz="485775" eaLnBrk="0" fontAlgn="base" hangingPunct="0">
              <a:spcBef>
                <a:spcPct val="0"/>
              </a:spcBef>
              <a:spcAft>
                <a:spcPct val="0"/>
              </a:spcAft>
              <a:buClr>
                <a:srgbClr val="000000"/>
              </a:buClr>
              <a:buSzPct val="100000"/>
              <a:buFont typeface="Arial" charset="0"/>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8pPr>
            <a:lvl9pPr marL="3886200" indent="-228600" defTabSz="485775" eaLnBrk="0" fontAlgn="base" hangingPunct="0">
              <a:spcBef>
                <a:spcPct val="0"/>
              </a:spcBef>
              <a:spcAft>
                <a:spcPct val="0"/>
              </a:spcAft>
              <a:buClr>
                <a:srgbClr val="000000"/>
              </a:buClr>
              <a:buSzPct val="100000"/>
              <a:buFont typeface="Arial" charset="0"/>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9pPr>
          </a:lstStyle>
          <a:p>
            <a:fld id="{4B24E597-641E-4831-92E7-FE32F3EB8DD0}" type="slidenum">
              <a:rPr lang="en-GB">
                <a:solidFill>
                  <a:srgbClr val="000000"/>
                </a:solidFill>
                <a:latin typeface="Times New Roman" pitchFamily="18" charset="0"/>
              </a:rPr>
              <a:pPr/>
              <a:t>1</a:t>
            </a:fld>
            <a:endParaRPr lang="en-GB">
              <a:solidFill>
                <a:srgbClr val="000000"/>
              </a:solidFill>
              <a:latin typeface="Times New Roman" pitchFamily="18" charset="0"/>
            </a:endParaRPr>
          </a:p>
        </p:txBody>
      </p:sp>
      <p:sp>
        <p:nvSpPr>
          <p:cNvPr id="8195" name="Rectangle 1"/>
          <p:cNvSpPr txBox="1">
            <a:spLocks noGrp="1" noRot="1" noChangeAspect="1" noChangeArrowheads="1" noTextEdit="1"/>
          </p:cNvSpPr>
          <p:nvPr>
            <p:ph type="sldImg"/>
          </p:nvPr>
        </p:nvSpPr>
        <p:spPr>
          <a:xfrm>
            <a:off x="774700" y="766763"/>
            <a:ext cx="5537200" cy="3833812"/>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txBox="1">
            <a:spLocks noGrp="1" noChangeArrowheads="1"/>
          </p:cNvSpPr>
          <p:nvPr>
            <p:ph type="body" idx="1"/>
          </p:nvPr>
        </p:nvSpPr>
        <p:spPr>
          <a:xfrm>
            <a:off x="708025" y="4856163"/>
            <a:ext cx="5670550" cy="45989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8902" tIns="49451" rIns="98902" bIns="49451"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rgbClr val="000000"/>
                </a:solidFill>
                <a:effectLst/>
                <a:latin typeface="Times New Roman" pitchFamily="18" charset="0"/>
                <a:ea typeface="+mn-ea"/>
                <a:cs typeface="+mn-cs"/>
              </a:rPr>
              <a:t>The module has a comment which is at the start of the file – this is useful documentation for anyone working with the module. In some cases, the comment at the start of the module can provide extensive documentation on the module such as what it provides, how to use the features in the module and examples that can be used as a reference.</a:t>
            </a:r>
          </a:p>
          <a:p>
            <a:r>
              <a:rPr lang="en-GB" sz="1200" kern="1200" dirty="0">
                <a:solidFill>
                  <a:srgbClr val="000000"/>
                </a:solidFill>
                <a:effectLst/>
                <a:latin typeface="Times New Roman" pitchFamily="18" charset="0"/>
                <a:ea typeface="+mn-ea"/>
                <a:cs typeface="+mn-cs"/>
              </a:rPr>
              <a:t>The module also has some executable code (the print statement just after the comment) that will be run when the module is loaded / initialised by Python. This will happen when the module is first referenced in an application.</a:t>
            </a:r>
          </a:p>
          <a:p>
            <a:r>
              <a:rPr lang="en-GB" sz="1200" kern="1200" dirty="0">
                <a:solidFill>
                  <a:srgbClr val="000000"/>
                </a:solidFill>
                <a:effectLst/>
                <a:latin typeface="Times New Roman" pitchFamily="18" charset="0"/>
                <a:ea typeface="+mn-ea"/>
                <a:cs typeface="+mn-cs"/>
              </a:rPr>
              <a:t>A variable </a:t>
            </a:r>
            <a:r>
              <a:rPr lang="en-GB" sz="1200" kern="1200" dirty="0" err="1">
                <a:solidFill>
                  <a:srgbClr val="000000"/>
                </a:solidFill>
                <a:effectLst/>
                <a:latin typeface="Times New Roman" pitchFamily="18" charset="0"/>
                <a:ea typeface="+mn-ea"/>
                <a:cs typeface="+mn-cs"/>
              </a:rPr>
              <a:t>default_shape</a:t>
            </a:r>
            <a:r>
              <a:rPr lang="en-GB" sz="1200" kern="1200" dirty="0">
                <a:solidFill>
                  <a:srgbClr val="000000"/>
                </a:solidFill>
                <a:effectLst/>
                <a:latin typeface="Times New Roman" pitchFamily="18" charset="0"/>
                <a:ea typeface="+mn-ea"/>
                <a:cs typeface="+mn-cs"/>
              </a:rPr>
              <a:t> is also initialised when the module is loaded and can also be referenced outside the module in a similar manner to the module’s function and class. These variables can be useful in setting up defaults or predefined data that can be used by developers working with the module.</a:t>
            </a:r>
          </a:p>
          <a:p>
            <a:endParaRPr lang="en-US" dirty="0"/>
          </a:p>
        </p:txBody>
      </p:sp>
      <p:sp>
        <p:nvSpPr>
          <p:cNvPr id="4" name="Slide Number Placeholder 3"/>
          <p:cNvSpPr>
            <a:spLocks noGrp="1"/>
          </p:cNvSpPr>
          <p:nvPr>
            <p:ph type="sldNum"/>
          </p:nvPr>
        </p:nvSpPr>
        <p:spPr/>
        <p:txBody>
          <a:bodyPr/>
          <a:lstStyle/>
          <a:p>
            <a:pPr>
              <a:defRPr/>
            </a:pPr>
            <a:fld id="{705325CD-D4D1-46AB-A07B-76CAD4A15258}" type="slidenum">
              <a:rPr lang="en-GB" smtClean="0"/>
              <a:pPr>
                <a:defRPr/>
              </a:pPr>
              <a:t>5</a:t>
            </a:fld>
            <a:endParaRPr lang="en-GB"/>
          </a:p>
        </p:txBody>
      </p:sp>
    </p:spTree>
    <p:extLst>
      <p:ext uri="{BB962C8B-B14F-4D97-AF65-F5344CB8AC3E}">
        <p14:creationId xmlns:p14="http://schemas.microsoft.com/office/powerpoint/2010/main" val="3983722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Can hide some elements</a:t>
            </a:r>
          </a:p>
          <a:p>
            <a:pPr lvl="2"/>
            <a:r>
              <a:rPr lang="en-US" sz="1800" dirty="0"/>
              <a:t>wildcard import will import everything</a:t>
            </a:r>
          </a:p>
          <a:p>
            <a:pPr lvl="2"/>
            <a:r>
              <a:rPr lang="en-US" sz="1800" dirty="0"/>
              <a:t>unless an element starts with an underbar (_)</a:t>
            </a:r>
          </a:p>
          <a:p>
            <a:pPr lvl="2"/>
            <a:r>
              <a:rPr lang="en-US" sz="1800" dirty="0"/>
              <a:t>now it must be imported explicitly</a:t>
            </a:r>
          </a:p>
          <a:p>
            <a:endParaRPr lang="en-GB" dirty="0"/>
          </a:p>
          <a:p>
            <a:r>
              <a:rPr lang="en-GB" dirty="0">
                <a:solidFill>
                  <a:schemeClr val="tx1"/>
                </a:solidFill>
                <a:latin typeface="Arial" panose="020B0604020202020204" pitchFamily="34" charset="0"/>
                <a:cs typeface="Arial" panose="020B0604020202020204" pitchFamily="34" charset="0"/>
              </a:rPr>
              <a:t>"""This is a test module"""</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print('Hello I am the utils module')</a:t>
            </a:r>
          </a:p>
          <a:p>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 as before ...</a:t>
            </a:r>
          </a:p>
          <a:p>
            <a:br>
              <a:rPr lang="en-GB" dirty="0">
                <a:solidFill>
                  <a:schemeClr val="tx1"/>
                </a:solidFill>
                <a:latin typeface="Arial" panose="020B0604020202020204" pitchFamily="34" charset="0"/>
                <a:cs typeface="Arial" panose="020B0604020202020204" pitchFamily="34" charset="0"/>
              </a:rPr>
            </a:br>
            <a:r>
              <a:rPr lang="en-GB" b="1" dirty="0">
                <a:solidFill>
                  <a:schemeClr val="tx1"/>
                </a:solidFill>
                <a:latin typeface="Arial" panose="020B0604020202020204" pitchFamily="34" charset="0"/>
                <a:cs typeface="Arial" panose="020B0604020202020204" pitchFamily="34" charset="0"/>
              </a:rPr>
              <a:t>def</a:t>
            </a:r>
            <a:r>
              <a:rPr lang="en-GB" dirty="0">
                <a:solidFill>
                  <a:schemeClr val="tx1"/>
                </a:solidFill>
                <a:latin typeface="Arial" panose="020B0604020202020204" pitchFamily="34" charset="0"/>
                <a:cs typeface="Arial" panose="020B0604020202020204" pitchFamily="34" charset="0"/>
              </a:rPr>
              <a:t> </a:t>
            </a:r>
            <a:r>
              <a:rPr lang="en-GB" b="1" dirty="0">
                <a:solidFill>
                  <a:srgbClr val="0000FF"/>
                </a:solidFill>
                <a:latin typeface="Arial" panose="020B0604020202020204" pitchFamily="34" charset="0"/>
                <a:cs typeface="Arial" panose="020B0604020202020204" pitchFamily="34" charset="0"/>
              </a:rPr>
              <a:t>_</a:t>
            </a:r>
            <a:r>
              <a:rPr lang="en-GB" dirty="0" err="1">
                <a:solidFill>
                  <a:schemeClr val="tx1"/>
                </a:solidFill>
                <a:latin typeface="Arial" panose="020B0604020202020204" pitchFamily="34" charset="0"/>
                <a:cs typeface="Arial" panose="020B0604020202020204" pitchFamily="34" charset="0"/>
              </a:rPr>
              <a:t>special_function</a:t>
            </a:r>
            <a:r>
              <a:rPr lang="en-GB" dirty="0">
                <a:solidFill>
                  <a:schemeClr val="tx1"/>
                </a:solidFill>
                <a:latin typeface="Arial" panose="020B0604020202020204" pitchFamily="34" charset="0"/>
                <a:cs typeface="Arial" panose="020B0604020202020204" pitchFamily="34" charset="0"/>
              </a:rPr>
              <a:t>():</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    print('</a:t>
            </a:r>
            <a:r>
              <a:rPr lang="en-GB" b="1" dirty="0">
                <a:solidFill>
                  <a:schemeClr val="tx1"/>
                </a:solidFill>
                <a:latin typeface="Arial" panose="020B0604020202020204" pitchFamily="34" charset="0"/>
                <a:cs typeface="Arial" panose="020B0604020202020204" pitchFamily="34" charset="0"/>
              </a:rPr>
              <a:t>Special function</a:t>
            </a:r>
            <a:r>
              <a:rPr lang="en-GB" dirty="0">
                <a:solidFill>
                  <a:schemeClr val="tx1"/>
                </a:solidFill>
                <a:latin typeface="Arial" panose="020B0604020202020204" pitchFamily="34" charset="0"/>
                <a:cs typeface="Arial" panose="020B0604020202020204" pitchFamily="34" charset="0"/>
              </a:rPr>
              <a:t>’)</a:t>
            </a:r>
          </a:p>
          <a:p>
            <a:endParaRPr lang="en-GB" dirty="0"/>
          </a:p>
          <a:p>
            <a:endParaRPr lang="en-GB" dirty="0"/>
          </a:p>
          <a:p>
            <a:r>
              <a:rPr lang="en-GB" sz="1200" b="1" dirty="0">
                <a:solidFill>
                  <a:schemeClr val="tx1"/>
                </a:solidFill>
                <a:latin typeface="Arial" panose="020B0604020202020204" pitchFamily="34" charset="0"/>
                <a:cs typeface="Arial" panose="020B0604020202020204" pitchFamily="34" charset="0"/>
              </a:rPr>
              <a:t>from</a:t>
            </a:r>
            <a:r>
              <a:rPr lang="en-GB" sz="1200" dirty="0">
                <a:solidFill>
                  <a:schemeClr val="tx1"/>
                </a:solidFill>
                <a:latin typeface="Arial" panose="020B0604020202020204" pitchFamily="34" charset="0"/>
                <a:cs typeface="Arial" panose="020B0604020202020204" pitchFamily="34" charset="0"/>
              </a:rPr>
              <a:t> utils </a:t>
            </a:r>
            <a:r>
              <a:rPr lang="en-GB" sz="1200" b="1" dirty="0">
                <a:solidFill>
                  <a:schemeClr val="tx1"/>
                </a:solidFill>
                <a:latin typeface="Arial" panose="020B0604020202020204" pitchFamily="34" charset="0"/>
                <a:cs typeface="Arial" panose="020B0604020202020204" pitchFamily="34" charset="0"/>
              </a:rPr>
              <a:t>import</a:t>
            </a:r>
            <a:r>
              <a:rPr lang="en-GB" sz="1200" dirty="0">
                <a:solidFill>
                  <a:schemeClr val="tx1"/>
                </a:solidFill>
                <a:latin typeface="Arial" panose="020B0604020202020204" pitchFamily="34" charset="0"/>
                <a:cs typeface="Arial" panose="020B0604020202020204" pitchFamily="34" charset="0"/>
              </a:rPr>
              <a:t> </a:t>
            </a:r>
            <a:r>
              <a:rPr lang="en-GB" sz="1200" b="1" dirty="0">
                <a:solidFill>
                  <a:srgbClr val="0000FF"/>
                </a:solidFill>
                <a:latin typeface="Arial" panose="020B0604020202020204" pitchFamily="34" charset="0"/>
                <a:cs typeface="Arial" panose="020B0604020202020204" pitchFamily="34" charset="0"/>
              </a:rPr>
              <a:t>_</a:t>
            </a:r>
            <a:r>
              <a:rPr lang="en-GB" sz="1200" b="1" dirty="0" err="1">
                <a:solidFill>
                  <a:srgbClr val="0000FF"/>
                </a:solidFill>
                <a:latin typeface="Arial" panose="020B0604020202020204" pitchFamily="34" charset="0"/>
                <a:cs typeface="Arial" panose="020B0604020202020204" pitchFamily="34" charset="0"/>
              </a:rPr>
              <a:t>special_function</a:t>
            </a:r>
            <a:endParaRPr lang="en-GB" sz="1200" b="1" dirty="0">
              <a:solidFill>
                <a:srgbClr val="0000FF"/>
              </a:solidFill>
              <a:latin typeface="Arial" panose="020B0604020202020204" pitchFamily="34" charset="0"/>
              <a:cs typeface="Arial" panose="020B0604020202020204" pitchFamily="34" charset="0"/>
            </a:endParaRPr>
          </a:p>
          <a:p>
            <a:br>
              <a:rPr lang="en-GB" sz="1200" dirty="0">
                <a:solidFill>
                  <a:schemeClr val="tx1"/>
                </a:solidFill>
                <a:latin typeface="Arial" panose="020B0604020202020204" pitchFamily="34" charset="0"/>
                <a:cs typeface="Arial" panose="020B0604020202020204" pitchFamily="34" charset="0"/>
              </a:rPr>
            </a:br>
            <a:r>
              <a:rPr lang="en-GB" sz="1200" dirty="0">
                <a:solidFill>
                  <a:srgbClr val="0000FF"/>
                </a:solidFill>
                <a:latin typeface="Arial" panose="020B0604020202020204" pitchFamily="34" charset="0"/>
                <a:cs typeface="Arial" panose="020B0604020202020204" pitchFamily="34" charset="0"/>
              </a:rPr>
              <a:t>_</a:t>
            </a:r>
            <a:r>
              <a:rPr lang="en-GB" sz="1200" dirty="0" err="1">
                <a:solidFill>
                  <a:srgbClr val="0000FF"/>
                </a:solidFill>
                <a:latin typeface="Arial" panose="020B0604020202020204" pitchFamily="34" charset="0"/>
                <a:cs typeface="Arial" panose="020B0604020202020204" pitchFamily="34" charset="0"/>
              </a:rPr>
              <a:t>special_function</a:t>
            </a:r>
            <a:r>
              <a:rPr lang="en-GB" sz="1200" dirty="0">
                <a:solidFill>
                  <a:srgbClr val="0000FF"/>
                </a:solidFill>
                <a:latin typeface="Arial" panose="020B0604020202020204" pitchFamily="34" charset="0"/>
                <a:cs typeface="Arial" panose="020B0604020202020204" pitchFamily="34" charset="0"/>
              </a:rPr>
              <a:t>()</a:t>
            </a:r>
          </a:p>
          <a:p>
            <a:endParaRPr lang="en-GB" dirty="0"/>
          </a:p>
          <a:p>
            <a:endParaRPr lang="en-GB" dirty="0"/>
          </a:p>
        </p:txBody>
      </p:sp>
      <p:sp>
        <p:nvSpPr>
          <p:cNvPr id="4" name="Slide Number Placeholder 3"/>
          <p:cNvSpPr>
            <a:spLocks noGrp="1"/>
          </p:cNvSpPr>
          <p:nvPr>
            <p:ph type="sldNum"/>
          </p:nvPr>
        </p:nvSpPr>
        <p:spPr/>
        <p:txBody>
          <a:bodyPr/>
          <a:lstStyle/>
          <a:p>
            <a:pPr>
              <a:defRPr/>
            </a:pPr>
            <a:fld id="{705325CD-D4D1-46AB-A07B-76CAD4A15258}" type="slidenum">
              <a:rPr lang="en-GB" smtClean="0"/>
              <a:pPr>
                <a:defRPr/>
              </a:pPr>
              <a:t>9</a:t>
            </a:fld>
            <a:endParaRPr lang="en-GB"/>
          </a:p>
        </p:txBody>
      </p:sp>
    </p:spTree>
    <p:extLst>
      <p:ext uri="{BB962C8B-B14F-4D97-AF65-F5344CB8AC3E}">
        <p14:creationId xmlns:p14="http://schemas.microsoft.com/office/powerpoint/2010/main" val="2878336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3"/>
          <p:cNvSpPr>
            <a:spLocks noGrp="1" noChangeArrowheads="1"/>
          </p:cNvSpPr>
          <p:nvPr>
            <p:ph type="dt" idx="10"/>
          </p:nvPr>
        </p:nvSpPr>
        <p:spPr>
          <a:ln/>
        </p:spPr>
        <p:txBody>
          <a:bodyPr/>
          <a:lstStyle>
            <a:lvl1pPr>
              <a:defRPr/>
            </a:lvl1pPr>
          </a:lstStyle>
          <a:p>
            <a:pPr>
              <a:defRPr/>
            </a:pPr>
            <a:r>
              <a:rPr lang="en-GB"/>
              <a:t>04/12/23</a:t>
            </a:r>
          </a:p>
        </p:txBody>
      </p:sp>
      <p:sp>
        <p:nvSpPr>
          <p:cNvPr id="5" name="Rectangle 4"/>
          <p:cNvSpPr>
            <a:spLocks noGrp="1" noChangeArrowheads="1"/>
          </p:cNvSpPr>
          <p:nvPr>
            <p:ph type="ftr" idx="11"/>
          </p:nvPr>
        </p:nvSpPr>
        <p:spPr>
          <a:ln/>
        </p:spPr>
        <p:txBody>
          <a:bodyPr/>
          <a:lstStyle>
            <a:lvl1pPr>
              <a:defRPr/>
            </a:lvl1pPr>
          </a:lstStyle>
          <a:p>
            <a:pPr>
              <a:defRPr/>
            </a:pPr>
            <a:r>
              <a:rPr lang="en-GB"/>
              <a:t>modules</a:t>
            </a:r>
          </a:p>
        </p:txBody>
      </p:sp>
      <p:sp>
        <p:nvSpPr>
          <p:cNvPr id="6" name="Rectangle 5"/>
          <p:cNvSpPr>
            <a:spLocks noGrp="1" noChangeArrowheads="1"/>
          </p:cNvSpPr>
          <p:nvPr>
            <p:ph type="sldNum" idx="12"/>
          </p:nvPr>
        </p:nvSpPr>
        <p:spPr>
          <a:ln/>
        </p:spPr>
        <p:txBody>
          <a:bodyPr/>
          <a:lstStyle>
            <a:lvl1pPr>
              <a:defRPr/>
            </a:lvl1pPr>
          </a:lstStyle>
          <a:p>
            <a:pPr>
              <a:defRPr/>
            </a:pPr>
            <a:fld id="{32DAA5FB-1A88-4438-BFBB-9BBB90E53102}" type="slidenum">
              <a:rPr lang="en-GB"/>
              <a:pPr>
                <a:defRPr/>
              </a:pPr>
              <a:t>‹#›</a:t>
            </a:fld>
            <a:endParaRPr lang="en-GB"/>
          </a:p>
        </p:txBody>
      </p:sp>
    </p:spTree>
    <p:extLst>
      <p:ext uri="{BB962C8B-B14F-4D97-AF65-F5344CB8AC3E}">
        <p14:creationId xmlns:p14="http://schemas.microsoft.com/office/powerpoint/2010/main" val="225298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r>
              <a:rPr lang="en-GB"/>
              <a:t>04/12/23</a:t>
            </a:r>
          </a:p>
        </p:txBody>
      </p:sp>
      <p:sp>
        <p:nvSpPr>
          <p:cNvPr id="5" name="Rectangle 4"/>
          <p:cNvSpPr>
            <a:spLocks noGrp="1" noChangeArrowheads="1"/>
          </p:cNvSpPr>
          <p:nvPr>
            <p:ph type="ftr" idx="11"/>
          </p:nvPr>
        </p:nvSpPr>
        <p:spPr>
          <a:ln/>
        </p:spPr>
        <p:txBody>
          <a:bodyPr/>
          <a:lstStyle>
            <a:lvl1pPr>
              <a:defRPr/>
            </a:lvl1pPr>
          </a:lstStyle>
          <a:p>
            <a:pPr>
              <a:defRPr/>
            </a:pPr>
            <a:r>
              <a:rPr lang="en-GB"/>
              <a:t>modules</a:t>
            </a:r>
          </a:p>
        </p:txBody>
      </p:sp>
      <p:sp>
        <p:nvSpPr>
          <p:cNvPr id="6" name="Rectangle 5"/>
          <p:cNvSpPr>
            <a:spLocks noGrp="1" noChangeArrowheads="1"/>
          </p:cNvSpPr>
          <p:nvPr>
            <p:ph type="sldNum" idx="12"/>
          </p:nvPr>
        </p:nvSpPr>
        <p:spPr>
          <a:ln/>
        </p:spPr>
        <p:txBody>
          <a:bodyPr/>
          <a:lstStyle>
            <a:lvl1pPr>
              <a:defRPr/>
            </a:lvl1pPr>
          </a:lstStyle>
          <a:p>
            <a:pPr>
              <a:defRPr/>
            </a:pPr>
            <a:fld id="{C415734D-DD4C-4AFE-A48C-C042F044E4BA}" type="slidenum">
              <a:rPr lang="en-GB"/>
              <a:pPr>
                <a:defRPr/>
              </a:pPr>
              <a:t>‹#›</a:t>
            </a:fld>
            <a:endParaRPr lang="en-GB"/>
          </a:p>
        </p:txBody>
      </p:sp>
    </p:spTree>
    <p:extLst>
      <p:ext uri="{BB962C8B-B14F-4D97-AF65-F5344CB8AC3E}">
        <p14:creationId xmlns:p14="http://schemas.microsoft.com/office/powerpoint/2010/main" val="701612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7814"/>
            <a:ext cx="2227131"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95300" y="277814"/>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r>
              <a:rPr lang="en-GB"/>
              <a:t>04/12/23</a:t>
            </a:r>
          </a:p>
        </p:txBody>
      </p:sp>
      <p:sp>
        <p:nvSpPr>
          <p:cNvPr id="5" name="Rectangle 4"/>
          <p:cNvSpPr>
            <a:spLocks noGrp="1" noChangeArrowheads="1"/>
          </p:cNvSpPr>
          <p:nvPr>
            <p:ph type="ftr" idx="11"/>
          </p:nvPr>
        </p:nvSpPr>
        <p:spPr>
          <a:ln/>
        </p:spPr>
        <p:txBody>
          <a:bodyPr/>
          <a:lstStyle>
            <a:lvl1pPr>
              <a:defRPr/>
            </a:lvl1pPr>
          </a:lstStyle>
          <a:p>
            <a:pPr>
              <a:defRPr/>
            </a:pPr>
            <a:r>
              <a:rPr lang="en-GB"/>
              <a:t>modules</a:t>
            </a:r>
          </a:p>
        </p:txBody>
      </p:sp>
      <p:sp>
        <p:nvSpPr>
          <p:cNvPr id="6" name="Rectangle 5"/>
          <p:cNvSpPr>
            <a:spLocks noGrp="1" noChangeArrowheads="1"/>
          </p:cNvSpPr>
          <p:nvPr>
            <p:ph type="sldNum" idx="12"/>
          </p:nvPr>
        </p:nvSpPr>
        <p:spPr>
          <a:ln/>
        </p:spPr>
        <p:txBody>
          <a:bodyPr/>
          <a:lstStyle>
            <a:lvl1pPr>
              <a:defRPr/>
            </a:lvl1pPr>
          </a:lstStyle>
          <a:p>
            <a:pPr>
              <a:defRPr/>
            </a:pPr>
            <a:fld id="{6308A648-AA13-472B-B8F8-A061FAD94862}" type="slidenum">
              <a:rPr lang="en-GB"/>
              <a:pPr>
                <a:defRPr/>
              </a:pPr>
              <a:t>‹#›</a:t>
            </a:fld>
            <a:endParaRPr lang="en-GB"/>
          </a:p>
        </p:txBody>
      </p:sp>
    </p:spTree>
    <p:extLst>
      <p:ext uri="{BB962C8B-B14F-4D97-AF65-F5344CB8AC3E}">
        <p14:creationId xmlns:p14="http://schemas.microsoft.com/office/powerpoint/2010/main" val="3654577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2"/>
          <p:cNvSpPr>
            <a:spLocks noGrp="1" noChangeArrowheads="1"/>
          </p:cNvSpPr>
          <p:nvPr>
            <p:ph type="dt" idx="10"/>
          </p:nvPr>
        </p:nvSpPr>
        <p:spPr>
          <a:ln/>
        </p:spPr>
        <p:txBody>
          <a:bodyPr/>
          <a:lstStyle>
            <a:lvl1pPr>
              <a:defRPr/>
            </a:lvl1pPr>
          </a:lstStyle>
          <a:p>
            <a:pPr>
              <a:defRPr/>
            </a:pPr>
            <a:r>
              <a:rPr lang="en-GB"/>
              <a:t>04/12/23</a:t>
            </a:r>
          </a:p>
        </p:txBody>
      </p:sp>
      <p:sp>
        <p:nvSpPr>
          <p:cNvPr id="5" name="Rectangle 3"/>
          <p:cNvSpPr>
            <a:spLocks noGrp="1" noChangeArrowheads="1"/>
          </p:cNvSpPr>
          <p:nvPr>
            <p:ph type="ftr" idx="11"/>
          </p:nvPr>
        </p:nvSpPr>
        <p:spPr>
          <a:ln/>
        </p:spPr>
        <p:txBody>
          <a:bodyPr/>
          <a:lstStyle>
            <a:lvl1pPr>
              <a:defRPr/>
            </a:lvl1pPr>
          </a:lstStyle>
          <a:p>
            <a:pPr>
              <a:defRPr/>
            </a:pPr>
            <a:r>
              <a:rPr lang="en-GB"/>
              <a:t>modules</a:t>
            </a:r>
          </a:p>
        </p:txBody>
      </p:sp>
      <p:sp>
        <p:nvSpPr>
          <p:cNvPr id="6" name="Rectangle 4"/>
          <p:cNvSpPr>
            <a:spLocks noGrp="1" noChangeArrowheads="1"/>
          </p:cNvSpPr>
          <p:nvPr>
            <p:ph type="sldNum" idx="12"/>
          </p:nvPr>
        </p:nvSpPr>
        <p:spPr>
          <a:ln/>
        </p:spPr>
        <p:txBody>
          <a:bodyPr/>
          <a:lstStyle>
            <a:lvl1pPr>
              <a:defRPr/>
            </a:lvl1pPr>
          </a:lstStyle>
          <a:p>
            <a:pPr>
              <a:defRPr/>
            </a:pPr>
            <a:fld id="{C9331D7C-3F02-481D-A2CB-CE756043E4B9}" type="slidenum">
              <a:rPr lang="en-GB"/>
              <a:pPr>
                <a:defRPr/>
              </a:pPr>
              <a:t>‹#›</a:t>
            </a:fld>
            <a:endParaRPr lang="en-GB"/>
          </a:p>
        </p:txBody>
      </p:sp>
    </p:spTree>
    <p:extLst>
      <p:ext uri="{BB962C8B-B14F-4D97-AF65-F5344CB8AC3E}">
        <p14:creationId xmlns:p14="http://schemas.microsoft.com/office/powerpoint/2010/main" val="1199297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dt" idx="10"/>
          </p:nvPr>
        </p:nvSpPr>
        <p:spPr>
          <a:ln/>
        </p:spPr>
        <p:txBody>
          <a:bodyPr/>
          <a:lstStyle>
            <a:lvl1pPr>
              <a:defRPr/>
            </a:lvl1pPr>
          </a:lstStyle>
          <a:p>
            <a:pPr>
              <a:defRPr/>
            </a:pPr>
            <a:r>
              <a:rPr lang="en-GB"/>
              <a:t>04/12/23</a:t>
            </a:r>
          </a:p>
        </p:txBody>
      </p:sp>
      <p:sp>
        <p:nvSpPr>
          <p:cNvPr id="5" name="Rectangle 3"/>
          <p:cNvSpPr>
            <a:spLocks noGrp="1" noChangeArrowheads="1"/>
          </p:cNvSpPr>
          <p:nvPr>
            <p:ph type="ftr" idx="11"/>
          </p:nvPr>
        </p:nvSpPr>
        <p:spPr>
          <a:ln/>
        </p:spPr>
        <p:txBody>
          <a:bodyPr/>
          <a:lstStyle>
            <a:lvl1pPr>
              <a:defRPr/>
            </a:lvl1pPr>
          </a:lstStyle>
          <a:p>
            <a:pPr>
              <a:defRPr/>
            </a:pPr>
            <a:r>
              <a:rPr lang="en-GB"/>
              <a:t>modules</a:t>
            </a:r>
          </a:p>
        </p:txBody>
      </p:sp>
      <p:sp>
        <p:nvSpPr>
          <p:cNvPr id="6" name="Rectangle 4"/>
          <p:cNvSpPr>
            <a:spLocks noGrp="1" noChangeArrowheads="1"/>
          </p:cNvSpPr>
          <p:nvPr>
            <p:ph type="sldNum" idx="12"/>
          </p:nvPr>
        </p:nvSpPr>
        <p:spPr>
          <a:ln/>
        </p:spPr>
        <p:txBody>
          <a:bodyPr/>
          <a:lstStyle>
            <a:lvl1pPr>
              <a:defRPr/>
            </a:lvl1pPr>
          </a:lstStyle>
          <a:p>
            <a:pPr>
              <a:defRPr/>
            </a:pPr>
            <a:fld id="{42C999C5-CA01-4C37-9A77-0BC9D4DCC8E0}" type="slidenum">
              <a:rPr lang="en-GB"/>
              <a:pPr>
                <a:defRPr/>
              </a:pPr>
              <a:t>‹#›</a:t>
            </a:fld>
            <a:endParaRPr lang="en-GB"/>
          </a:p>
        </p:txBody>
      </p:sp>
    </p:spTree>
    <p:extLst>
      <p:ext uri="{BB962C8B-B14F-4D97-AF65-F5344CB8AC3E}">
        <p14:creationId xmlns:p14="http://schemas.microsoft.com/office/powerpoint/2010/main" val="1397730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idx="10"/>
          </p:nvPr>
        </p:nvSpPr>
        <p:spPr>
          <a:ln/>
        </p:spPr>
        <p:txBody>
          <a:bodyPr/>
          <a:lstStyle>
            <a:lvl1pPr>
              <a:defRPr/>
            </a:lvl1pPr>
          </a:lstStyle>
          <a:p>
            <a:pPr>
              <a:defRPr/>
            </a:pPr>
            <a:r>
              <a:rPr lang="en-GB"/>
              <a:t>04/12/23</a:t>
            </a:r>
          </a:p>
        </p:txBody>
      </p:sp>
      <p:sp>
        <p:nvSpPr>
          <p:cNvPr id="5" name="Rectangle 3"/>
          <p:cNvSpPr>
            <a:spLocks noGrp="1" noChangeArrowheads="1"/>
          </p:cNvSpPr>
          <p:nvPr>
            <p:ph type="ftr" idx="11"/>
          </p:nvPr>
        </p:nvSpPr>
        <p:spPr>
          <a:ln/>
        </p:spPr>
        <p:txBody>
          <a:bodyPr/>
          <a:lstStyle>
            <a:lvl1pPr>
              <a:defRPr/>
            </a:lvl1pPr>
          </a:lstStyle>
          <a:p>
            <a:pPr>
              <a:defRPr/>
            </a:pPr>
            <a:r>
              <a:rPr lang="en-GB"/>
              <a:t>modules</a:t>
            </a:r>
          </a:p>
        </p:txBody>
      </p:sp>
      <p:sp>
        <p:nvSpPr>
          <p:cNvPr id="6" name="Rectangle 4"/>
          <p:cNvSpPr>
            <a:spLocks noGrp="1" noChangeArrowheads="1"/>
          </p:cNvSpPr>
          <p:nvPr>
            <p:ph type="sldNum" idx="12"/>
          </p:nvPr>
        </p:nvSpPr>
        <p:spPr>
          <a:ln/>
        </p:spPr>
        <p:txBody>
          <a:bodyPr/>
          <a:lstStyle>
            <a:lvl1pPr>
              <a:defRPr/>
            </a:lvl1pPr>
          </a:lstStyle>
          <a:p>
            <a:pPr>
              <a:defRPr/>
            </a:pPr>
            <a:fld id="{C3EECA9A-3BFE-4494-AE79-033AB3181B42}" type="slidenum">
              <a:rPr lang="en-GB"/>
              <a:pPr>
                <a:defRPr/>
              </a:pPr>
              <a:t>‹#›</a:t>
            </a:fld>
            <a:endParaRPr lang="en-GB"/>
          </a:p>
        </p:txBody>
      </p:sp>
    </p:spTree>
    <p:extLst>
      <p:ext uri="{BB962C8B-B14F-4D97-AF65-F5344CB8AC3E}">
        <p14:creationId xmlns:p14="http://schemas.microsoft.com/office/powerpoint/2010/main" val="938933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95300" y="1604964"/>
            <a:ext cx="4373431"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33831" y="1604964"/>
            <a:ext cx="437515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2"/>
          <p:cNvSpPr>
            <a:spLocks noGrp="1" noChangeArrowheads="1"/>
          </p:cNvSpPr>
          <p:nvPr>
            <p:ph type="dt" idx="10"/>
          </p:nvPr>
        </p:nvSpPr>
        <p:spPr>
          <a:ln/>
        </p:spPr>
        <p:txBody>
          <a:bodyPr/>
          <a:lstStyle>
            <a:lvl1pPr>
              <a:defRPr/>
            </a:lvl1pPr>
          </a:lstStyle>
          <a:p>
            <a:pPr>
              <a:defRPr/>
            </a:pPr>
            <a:r>
              <a:rPr lang="en-GB"/>
              <a:t>04/12/23</a:t>
            </a:r>
          </a:p>
        </p:txBody>
      </p:sp>
      <p:sp>
        <p:nvSpPr>
          <p:cNvPr id="6" name="Rectangle 3"/>
          <p:cNvSpPr>
            <a:spLocks noGrp="1" noChangeArrowheads="1"/>
          </p:cNvSpPr>
          <p:nvPr>
            <p:ph type="ftr" idx="11"/>
          </p:nvPr>
        </p:nvSpPr>
        <p:spPr>
          <a:ln/>
        </p:spPr>
        <p:txBody>
          <a:bodyPr/>
          <a:lstStyle>
            <a:lvl1pPr>
              <a:defRPr/>
            </a:lvl1pPr>
          </a:lstStyle>
          <a:p>
            <a:pPr>
              <a:defRPr/>
            </a:pPr>
            <a:r>
              <a:rPr lang="en-GB"/>
              <a:t>modules</a:t>
            </a:r>
          </a:p>
        </p:txBody>
      </p:sp>
      <p:sp>
        <p:nvSpPr>
          <p:cNvPr id="7" name="Rectangle 4"/>
          <p:cNvSpPr>
            <a:spLocks noGrp="1" noChangeArrowheads="1"/>
          </p:cNvSpPr>
          <p:nvPr>
            <p:ph type="sldNum" idx="12"/>
          </p:nvPr>
        </p:nvSpPr>
        <p:spPr>
          <a:ln/>
        </p:spPr>
        <p:txBody>
          <a:bodyPr/>
          <a:lstStyle>
            <a:lvl1pPr>
              <a:defRPr/>
            </a:lvl1pPr>
          </a:lstStyle>
          <a:p>
            <a:pPr>
              <a:defRPr/>
            </a:pPr>
            <a:fld id="{78055E91-4FFC-497B-9460-CB8D1F1E6E67}" type="slidenum">
              <a:rPr lang="en-GB"/>
              <a:pPr>
                <a:defRPr/>
              </a:pPr>
              <a:t>‹#›</a:t>
            </a:fld>
            <a:endParaRPr lang="en-GB"/>
          </a:p>
        </p:txBody>
      </p:sp>
    </p:spTree>
    <p:extLst>
      <p:ext uri="{BB962C8B-B14F-4D97-AF65-F5344CB8AC3E}">
        <p14:creationId xmlns:p14="http://schemas.microsoft.com/office/powerpoint/2010/main" val="1825726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2"/>
          <p:cNvSpPr>
            <a:spLocks noGrp="1" noChangeArrowheads="1"/>
          </p:cNvSpPr>
          <p:nvPr>
            <p:ph type="dt" idx="10"/>
          </p:nvPr>
        </p:nvSpPr>
        <p:spPr>
          <a:ln/>
        </p:spPr>
        <p:txBody>
          <a:bodyPr/>
          <a:lstStyle>
            <a:lvl1pPr>
              <a:defRPr/>
            </a:lvl1pPr>
          </a:lstStyle>
          <a:p>
            <a:pPr>
              <a:defRPr/>
            </a:pPr>
            <a:r>
              <a:rPr lang="en-GB"/>
              <a:t>04/12/23</a:t>
            </a:r>
          </a:p>
        </p:txBody>
      </p:sp>
      <p:sp>
        <p:nvSpPr>
          <p:cNvPr id="8" name="Rectangle 3"/>
          <p:cNvSpPr>
            <a:spLocks noGrp="1" noChangeArrowheads="1"/>
          </p:cNvSpPr>
          <p:nvPr>
            <p:ph type="ftr" idx="11"/>
          </p:nvPr>
        </p:nvSpPr>
        <p:spPr>
          <a:ln/>
        </p:spPr>
        <p:txBody>
          <a:bodyPr/>
          <a:lstStyle>
            <a:lvl1pPr>
              <a:defRPr/>
            </a:lvl1pPr>
          </a:lstStyle>
          <a:p>
            <a:pPr>
              <a:defRPr/>
            </a:pPr>
            <a:r>
              <a:rPr lang="en-GB"/>
              <a:t>modules</a:t>
            </a:r>
          </a:p>
        </p:txBody>
      </p:sp>
      <p:sp>
        <p:nvSpPr>
          <p:cNvPr id="9" name="Rectangle 4"/>
          <p:cNvSpPr>
            <a:spLocks noGrp="1" noChangeArrowheads="1"/>
          </p:cNvSpPr>
          <p:nvPr>
            <p:ph type="sldNum" idx="12"/>
          </p:nvPr>
        </p:nvSpPr>
        <p:spPr>
          <a:ln/>
        </p:spPr>
        <p:txBody>
          <a:bodyPr/>
          <a:lstStyle>
            <a:lvl1pPr>
              <a:defRPr/>
            </a:lvl1pPr>
          </a:lstStyle>
          <a:p>
            <a:pPr>
              <a:defRPr/>
            </a:pPr>
            <a:fld id="{59E5E714-687B-490B-BC5F-848B0211A5D9}" type="slidenum">
              <a:rPr lang="en-GB"/>
              <a:pPr>
                <a:defRPr/>
              </a:pPr>
              <a:t>‹#›</a:t>
            </a:fld>
            <a:endParaRPr lang="en-GB"/>
          </a:p>
        </p:txBody>
      </p:sp>
    </p:spTree>
    <p:extLst>
      <p:ext uri="{BB962C8B-B14F-4D97-AF65-F5344CB8AC3E}">
        <p14:creationId xmlns:p14="http://schemas.microsoft.com/office/powerpoint/2010/main" val="2989462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2"/>
          <p:cNvSpPr>
            <a:spLocks noGrp="1" noChangeArrowheads="1"/>
          </p:cNvSpPr>
          <p:nvPr>
            <p:ph type="dt" idx="10"/>
          </p:nvPr>
        </p:nvSpPr>
        <p:spPr>
          <a:ln/>
        </p:spPr>
        <p:txBody>
          <a:bodyPr/>
          <a:lstStyle>
            <a:lvl1pPr>
              <a:defRPr/>
            </a:lvl1pPr>
          </a:lstStyle>
          <a:p>
            <a:pPr>
              <a:defRPr/>
            </a:pPr>
            <a:r>
              <a:rPr lang="en-GB"/>
              <a:t>04/12/23</a:t>
            </a:r>
          </a:p>
        </p:txBody>
      </p:sp>
      <p:sp>
        <p:nvSpPr>
          <p:cNvPr id="4" name="Rectangle 3"/>
          <p:cNvSpPr>
            <a:spLocks noGrp="1" noChangeArrowheads="1"/>
          </p:cNvSpPr>
          <p:nvPr>
            <p:ph type="ftr" idx="11"/>
          </p:nvPr>
        </p:nvSpPr>
        <p:spPr>
          <a:ln/>
        </p:spPr>
        <p:txBody>
          <a:bodyPr/>
          <a:lstStyle>
            <a:lvl1pPr>
              <a:defRPr/>
            </a:lvl1pPr>
          </a:lstStyle>
          <a:p>
            <a:pPr>
              <a:defRPr/>
            </a:pPr>
            <a:r>
              <a:rPr lang="en-GB"/>
              <a:t>modules</a:t>
            </a:r>
          </a:p>
        </p:txBody>
      </p:sp>
      <p:sp>
        <p:nvSpPr>
          <p:cNvPr id="5" name="Rectangle 4"/>
          <p:cNvSpPr>
            <a:spLocks noGrp="1" noChangeArrowheads="1"/>
          </p:cNvSpPr>
          <p:nvPr>
            <p:ph type="sldNum" idx="12"/>
          </p:nvPr>
        </p:nvSpPr>
        <p:spPr>
          <a:ln/>
        </p:spPr>
        <p:txBody>
          <a:bodyPr/>
          <a:lstStyle>
            <a:lvl1pPr>
              <a:defRPr/>
            </a:lvl1pPr>
          </a:lstStyle>
          <a:p>
            <a:pPr>
              <a:defRPr/>
            </a:pPr>
            <a:fld id="{3DBA0F8F-584F-4FE6-8B99-D18FEFDE6023}" type="slidenum">
              <a:rPr lang="en-GB"/>
              <a:pPr>
                <a:defRPr/>
              </a:pPr>
              <a:t>‹#›</a:t>
            </a:fld>
            <a:endParaRPr lang="en-GB"/>
          </a:p>
        </p:txBody>
      </p:sp>
    </p:spTree>
    <p:extLst>
      <p:ext uri="{BB962C8B-B14F-4D97-AF65-F5344CB8AC3E}">
        <p14:creationId xmlns:p14="http://schemas.microsoft.com/office/powerpoint/2010/main" val="3786565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idx="10"/>
          </p:nvPr>
        </p:nvSpPr>
        <p:spPr>
          <a:ln/>
        </p:spPr>
        <p:txBody>
          <a:bodyPr/>
          <a:lstStyle>
            <a:lvl1pPr>
              <a:defRPr/>
            </a:lvl1pPr>
          </a:lstStyle>
          <a:p>
            <a:pPr>
              <a:defRPr/>
            </a:pPr>
            <a:r>
              <a:rPr lang="en-GB"/>
              <a:t>04/12/23</a:t>
            </a:r>
          </a:p>
        </p:txBody>
      </p:sp>
      <p:sp>
        <p:nvSpPr>
          <p:cNvPr id="3" name="Rectangle 3"/>
          <p:cNvSpPr>
            <a:spLocks noGrp="1" noChangeArrowheads="1"/>
          </p:cNvSpPr>
          <p:nvPr>
            <p:ph type="ftr" idx="11"/>
          </p:nvPr>
        </p:nvSpPr>
        <p:spPr>
          <a:ln/>
        </p:spPr>
        <p:txBody>
          <a:bodyPr/>
          <a:lstStyle>
            <a:lvl1pPr>
              <a:defRPr/>
            </a:lvl1pPr>
          </a:lstStyle>
          <a:p>
            <a:pPr>
              <a:defRPr/>
            </a:pPr>
            <a:r>
              <a:rPr lang="en-GB"/>
              <a:t>modules</a:t>
            </a:r>
          </a:p>
        </p:txBody>
      </p:sp>
      <p:sp>
        <p:nvSpPr>
          <p:cNvPr id="4" name="Rectangle 4"/>
          <p:cNvSpPr>
            <a:spLocks noGrp="1" noChangeArrowheads="1"/>
          </p:cNvSpPr>
          <p:nvPr>
            <p:ph type="sldNum" idx="12"/>
          </p:nvPr>
        </p:nvSpPr>
        <p:spPr>
          <a:ln/>
        </p:spPr>
        <p:txBody>
          <a:bodyPr/>
          <a:lstStyle>
            <a:lvl1pPr>
              <a:defRPr/>
            </a:lvl1pPr>
          </a:lstStyle>
          <a:p>
            <a:pPr>
              <a:defRPr/>
            </a:pPr>
            <a:fld id="{6CDBC1AD-34F6-412E-A983-7210815D5126}" type="slidenum">
              <a:rPr lang="en-GB"/>
              <a:pPr>
                <a:defRPr/>
              </a:pPr>
              <a:t>‹#›</a:t>
            </a:fld>
            <a:endParaRPr lang="en-GB"/>
          </a:p>
        </p:txBody>
      </p:sp>
    </p:spTree>
    <p:extLst>
      <p:ext uri="{BB962C8B-B14F-4D97-AF65-F5344CB8AC3E}">
        <p14:creationId xmlns:p14="http://schemas.microsoft.com/office/powerpoint/2010/main" val="839905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idx="10"/>
          </p:nvPr>
        </p:nvSpPr>
        <p:spPr>
          <a:ln/>
        </p:spPr>
        <p:txBody>
          <a:bodyPr/>
          <a:lstStyle>
            <a:lvl1pPr>
              <a:defRPr/>
            </a:lvl1pPr>
          </a:lstStyle>
          <a:p>
            <a:pPr>
              <a:defRPr/>
            </a:pPr>
            <a:r>
              <a:rPr lang="en-GB"/>
              <a:t>04/12/23</a:t>
            </a:r>
          </a:p>
        </p:txBody>
      </p:sp>
      <p:sp>
        <p:nvSpPr>
          <p:cNvPr id="6" name="Rectangle 3"/>
          <p:cNvSpPr>
            <a:spLocks noGrp="1" noChangeArrowheads="1"/>
          </p:cNvSpPr>
          <p:nvPr>
            <p:ph type="ftr" idx="11"/>
          </p:nvPr>
        </p:nvSpPr>
        <p:spPr>
          <a:ln/>
        </p:spPr>
        <p:txBody>
          <a:bodyPr/>
          <a:lstStyle>
            <a:lvl1pPr>
              <a:defRPr/>
            </a:lvl1pPr>
          </a:lstStyle>
          <a:p>
            <a:pPr>
              <a:defRPr/>
            </a:pPr>
            <a:r>
              <a:rPr lang="en-GB"/>
              <a:t>modules</a:t>
            </a:r>
          </a:p>
        </p:txBody>
      </p:sp>
      <p:sp>
        <p:nvSpPr>
          <p:cNvPr id="7" name="Rectangle 4"/>
          <p:cNvSpPr>
            <a:spLocks noGrp="1" noChangeArrowheads="1"/>
          </p:cNvSpPr>
          <p:nvPr>
            <p:ph type="sldNum" idx="12"/>
          </p:nvPr>
        </p:nvSpPr>
        <p:spPr>
          <a:ln/>
        </p:spPr>
        <p:txBody>
          <a:bodyPr/>
          <a:lstStyle>
            <a:lvl1pPr>
              <a:defRPr/>
            </a:lvl1pPr>
          </a:lstStyle>
          <a:p>
            <a:pPr>
              <a:defRPr/>
            </a:pPr>
            <a:fld id="{25EBC6ED-34ED-4D17-86C5-68EFDB043C15}" type="slidenum">
              <a:rPr lang="en-GB"/>
              <a:pPr>
                <a:defRPr/>
              </a:pPr>
              <a:t>‹#›</a:t>
            </a:fld>
            <a:endParaRPr lang="en-GB"/>
          </a:p>
        </p:txBody>
      </p:sp>
    </p:spTree>
    <p:extLst>
      <p:ext uri="{BB962C8B-B14F-4D97-AF65-F5344CB8AC3E}">
        <p14:creationId xmlns:p14="http://schemas.microsoft.com/office/powerpoint/2010/main" val="3895268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r>
              <a:rPr lang="en-GB"/>
              <a:t>04/12/23</a:t>
            </a:r>
          </a:p>
        </p:txBody>
      </p:sp>
      <p:sp>
        <p:nvSpPr>
          <p:cNvPr id="5" name="Rectangle 4"/>
          <p:cNvSpPr>
            <a:spLocks noGrp="1" noChangeArrowheads="1"/>
          </p:cNvSpPr>
          <p:nvPr>
            <p:ph type="ftr" idx="11"/>
          </p:nvPr>
        </p:nvSpPr>
        <p:spPr>
          <a:ln/>
        </p:spPr>
        <p:txBody>
          <a:bodyPr/>
          <a:lstStyle>
            <a:lvl1pPr>
              <a:defRPr/>
            </a:lvl1pPr>
          </a:lstStyle>
          <a:p>
            <a:pPr>
              <a:defRPr/>
            </a:pPr>
            <a:r>
              <a:rPr lang="en-GB"/>
              <a:t>modules</a:t>
            </a:r>
          </a:p>
        </p:txBody>
      </p:sp>
      <p:sp>
        <p:nvSpPr>
          <p:cNvPr id="6" name="Rectangle 5"/>
          <p:cNvSpPr>
            <a:spLocks noGrp="1" noChangeArrowheads="1"/>
          </p:cNvSpPr>
          <p:nvPr>
            <p:ph type="sldNum" idx="12"/>
          </p:nvPr>
        </p:nvSpPr>
        <p:spPr>
          <a:ln/>
        </p:spPr>
        <p:txBody>
          <a:bodyPr/>
          <a:lstStyle>
            <a:lvl1pPr>
              <a:defRPr/>
            </a:lvl1pPr>
          </a:lstStyle>
          <a:p>
            <a:pPr>
              <a:defRPr/>
            </a:pPr>
            <a:fld id="{18317CFC-9530-4DD8-A082-6933CE16E3A3}" type="slidenum">
              <a:rPr lang="en-GB"/>
              <a:pPr>
                <a:defRPr/>
              </a:pPr>
              <a:t>‹#›</a:t>
            </a:fld>
            <a:endParaRPr lang="en-GB"/>
          </a:p>
        </p:txBody>
      </p:sp>
    </p:spTree>
    <p:extLst>
      <p:ext uri="{BB962C8B-B14F-4D97-AF65-F5344CB8AC3E}">
        <p14:creationId xmlns:p14="http://schemas.microsoft.com/office/powerpoint/2010/main" val="3243156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idx="10"/>
          </p:nvPr>
        </p:nvSpPr>
        <p:spPr>
          <a:ln/>
        </p:spPr>
        <p:txBody>
          <a:bodyPr/>
          <a:lstStyle>
            <a:lvl1pPr>
              <a:defRPr/>
            </a:lvl1pPr>
          </a:lstStyle>
          <a:p>
            <a:pPr>
              <a:defRPr/>
            </a:pPr>
            <a:r>
              <a:rPr lang="en-GB"/>
              <a:t>04/12/23</a:t>
            </a:r>
          </a:p>
        </p:txBody>
      </p:sp>
      <p:sp>
        <p:nvSpPr>
          <p:cNvPr id="6" name="Rectangle 3"/>
          <p:cNvSpPr>
            <a:spLocks noGrp="1" noChangeArrowheads="1"/>
          </p:cNvSpPr>
          <p:nvPr>
            <p:ph type="ftr" idx="11"/>
          </p:nvPr>
        </p:nvSpPr>
        <p:spPr>
          <a:ln/>
        </p:spPr>
        <p:txBody>
          <a:bodyPr/>
          <a:lstStyle>
            <a:lvl1pPr>
              <a:defRPr/>
            </a:lvl1pPr>
          </a:lstStyle>
          <a:p>
            <a:pPr>
              <a:defRPr/>
            </a:pPr>
            <a:r>
              <a:rPr lang="en-GB"/>
              <a:t>modules</a:t>
            </a:r>
          </a:p>
        </p:txBody>
      </p:sp>
      <p:sp>
        <p:nvSpPr>
          <p:cNvPr id="7" name="Rectangle 4"/>
          <p:cNvSpPr>
            <a:spLocks noGrp="1" noChangeArrowheads="1"/>
          </p:cNvSpPr>
          <p:nvPr>
            <p:ph type="sldNum" idx="12"/>
          </p:nvPr>
        </p:nvSpPr>
        <p:spPr>
          <a:ln/>
        </p:spPr>
        <p:txBody>
          <a:bodyPr/>
          <a:lstStyle>
            <a:lvl1pPr>
              <a:defRPr/>
            </a:lvl1pPr>
          </a:lstStyle>
          <a:p>
            <a:pPr>
              <a:defRPr/>
            </a:pPr>
            <a:fld id="{FCB58291-C605-4591-98C4-EA212E382319}" type="slidenum">
              <a:rPr lang="en-GB"/>
              <a:pPr>
                <a:defRPr/>
              </a:pPr>
              <a:t>‹#›</a:t>
            </a:fld>
            <a:endParaRPr lang="en-GB"/>
          </a:p>
        </p:txBody>
      </p:sp>
    </p:spTree>
    <p:extLst>
      <p:ext uri="{BB962C8B-B14F-4D97-AF65-F5344CB8AC3E}">
        <p14:creationId xmlns:p14="http://schemas.microsoft.com/office/powerpoint/2010/main" val="5055962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dt" idx="10"/>
          </p:nvPr>
        </p:nvSpPr>
        <p:spPr>
          <a:ln/>
        </p:spPr>
        <p:txBody>
          <a:bodyPr/>
          <a:lstStyle>
            <a:lvl1pPr>
              <a:defRPr/>
            </a:lvl1pPr>
          </a:lstStyle>
          <a:p>
            <a:pPr>
              <a:defRPr/>
            </a:pPr>
            <a:r>
              <a:rPr lang="en-GB"/>
              <a:t>04/12/23</a:t>
            </a:r>
          </a:p>
        </p:txBody>
      </p:sp>
      <p:sp>
        <p:nvSpPr>
          <p:cNvPr id="5" name="Rectangle 3"/>
          <p:cNvSpPr>
            <a:spLocks noGrp="1" noChangeArrowheads="1"/>
          </p:cNvSpPr>
          <p:nvPr>
            <p:ph type="ftr" idx="11"/>
          </p:nvPr>
        </p:nvSpPr>
        <p:spPr>
          <a:ln/>
        </p:spPr>
        <p:txBody>
          <a:bodyPr/>
          <a:lstStyle>
            <a:lvl1pPr>
              <a:defRPr/>
            </a:lvl1pPr>
          </a:lstStyle>
          <a:p>
            <a:pPr>
              <a:defRPr/>
            </a:pPr>
            <a:r>
              <a:rPr lang="en-GB"/>
              <a:t>modules</a:t>
            </a:r>
          </a:p>
        </p:txBody>
      </p:sp>
      <p:sp>
        <p:nvSpPr>
          <p:cNvPr id="6" name="Rectangle 4"/>
          <p:cNvSpPr>
            <a:spLocks noGrp="1" noChangeArrowheads="1"/>
          </p:cNvSpPr>
          <p:nvPr>
            <p:ph type="sldNum" idx="12"/>
          </p:nvPr>
        </p:nvSpPr>
        <p:spPr>
          <a:ln/>
        </p:spPr>
        <p:txBody>
          <a:bodyPr/>
          <a:lstStyle>
            <a:lvl1pPr>
              <a:defRPr/>
            </a:lvl1pPr>
          </a:lstStyle>
          <a:p>
            <a:pPr>
              <a:defRPr/>
            </a:pPr>
            <a:fld id="{52F961CE-61F8-4BC5-8BB3-B0A0F0B4CAB5}" type="slidenum">
              <a:rPr lang="en-GB"/>
              <a:pPr>
                <a:defRPr/>
              </a:pPr>
              <a:t>‹#›</a:t>
            </a:fld>
            <a:endParaRPr lang="en-GB"/>
          </a:p>
        </p:txBody>
      </p:sp>
    </p:spTree>
    <p:extLst>
      <p:ext uri="{BB962C8B-B14F-4D97-AF65-F5344CB8AC3E}">
        <p14:creationId xmlns:p14="http://schemas.microsoft.com/office/powerpoint/2010/main" val="38561860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685800"/>
            <a:ext cx="2227131" cy="54435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95300" y="685800"/>
            <a:ext cx="6521450" cy="54435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dt" idx="10"/>
          </p:nvPr>
        </p:nvSpPr>
        <p:spPr>
          <a:ln/>
        </p:spPr>
        <p:txBody>
          <a:bodyPr/>
          <a:lstStyle>
            <a:lvl1pPr>
              <a:defRPr/>
            </a:lvl1pPr>
          </a:lstStyle>
          <a:p>
            <a:pPr>
              <a:defRPr/>
            </a:pPr>
            <a:r>
              <a:rPr lang="en-GB"/>
              <a:t>04/12/23</a:t>
            </a:r>
          </a:p>
        </p:txBody>
      </p:sp>
      <p:sp>
        <p:nvSpPr>
          <p:cNvPr id="5" name="Rectangle 3"/>
          <p:cNvSpPr>
            <a:spLocks noGrp="1" noChangeArrowheads="1"/>
          </p:cNvSpPr>
          <p:nvPr>
            <p:ph type="ftr" idx="11"/>
          </p:nvPr>
        </p:nvSpPr>
        <p:spPr>
          <a:ln/>
        </p:spPr>
        <p:txBody>
          <a:bodyPr/>
          <a:lstStyle>
            <a:lvl1pPr>
              <a:defRPr/>
            </a:lvl1pPr>
          </a:lstStyle>
          <a:p>
            <a:pPr>
              <a:defRPr/>
            </a:pPr>
            <a:r>
              <a:rPr lang="en-GB"/>
              <a:t>modules</a:t>
            </a:r>
          </a:p>
        </p:txBody>
      </p:sp>
      <p:sp>
        <p:nvSpPr>
          <p:cNvPr id="6" name="Rectangle 4"/>
          <p:cNvSpPr>
            <a:spLocks noGrp="1" noChangeArrowheads="1"/>
          </p:cNvSpPr>
          <p:nvPr>
            <p:ph type="sldNum" idx="12"/>
          </p:nvPr>
        </p:nvSpPr>
        <p:spPr>
          <a:ln/>
        </p:spPr>
        <p:txBody>
          <a:bodyPr/>
          <a:lstStyle>
            <a:lvl1pPr>
              <a:defRPr/>
            </a:lvl1pPr>
          </a:lstStyle>
          <a:p>
            <a:pPr>
              <a:defRPr/>
            </a:pPr>
            <a:fld id="{EAA37626-AC2C-4FBA-AD1A-B46461F8D700}" type="slidenum">
              <a:rPr lang="en-GB"/>
              <a:pPr>
                <a:defRPr/>
              </a:pPr>
              <a:t>‹#›</a:t>
            </a:fld>
            <a:endParaRPr lang="en-GB"/>
          </a:p>
        </p:txBody>
      </p:sp>
    </p:spTree>
    <p:extLst>
      <p:ext uri="{BB962C8B-B14F-4D97-AF65-F5344CB8AC3E}">
        <p14:creationId xmlns:p14="http://schemas.microsoft.com/office/powerpoint/2010/main" val="13891562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42950" y="685801"/>
            <a:ext cx="8418381" cy="2125663"/>
          </a:xfrm>
        </p:spPr>
        <p:txBody>
          <a:bodyPr/>
          <a:lstStyle/>
          <a:p>
            <a:r>
              <a:rPr lang="en-US"/>
              <a:t>Click to edit Master title style</a:t>
            </a:r>
            <a:endParaRPr lang="en-GB"/>
          </a:p>
        </p:txBody>
      </p:sp>
      <p:sp>
        <p:nvSpPr>
          <p:cNvPr id="3" name="Rectangle 2"/>
          <p:cNvSpPr>
            <a:spLocks noGrp="1" noChangeArrowheads="1"/>
          </p:cNvSpPr>
          <p:nvPr>
            <p:ph type="dt" idx="10"/>
          </p:nvPr>
        </p:nvSpPr>
        <p:spPr>
          <a:ln/>
        </p:spPr>
        <p:txBody>
          <a:bodyPr/>
          <a:lstStyle>
            <a:lvl1pPr>
              <a:defRPr/>
            </a:lvl1pPr>
          </a:lstStyle>
          <a:p>
            <a:pPr>
              <a:defRPr/>
            </a:pPr>
            <a:r>
              <a:rPr lang="en-GB"/>
              <a:t>04/12/23</a:t>
            </a:r>
          </a:p>
        </p:txBody>
      </p:sp>
      <p:sp>
        <p:nvSpPr>
          <p:cNvPr id="4" name="Rectangle 3"/>
          <p:cNvSpPr>
            <a:spLocks noGrp="1" noChangeArrowheads="1"/>
          </p:cNvSpPr>
          <p:nvPr>
            <p:ph type="ftr" idx="11"/>
          </p:nvPr>
        </p:nvSpPr>
        <p:spPr>
          <a:ln/>
        </p:spPr>
        <p:txBody>
          <a:bodyPr/>
          <a:lstStyle>
            <a:lvl1pPr>
              <a:defRPr/>
            </a:lvl1pPr>
          </a:lstStyle>
          <a:p>
            <a:pPr>
              <a:defRPr/>
            </a:pPr>
            <a:r>
              <a:rPr lang="en-GB"/>
              <a:t>modules</a:t>
            </a:r>
          </a:p>
        </p:txBody>
      </p:sp>
      <p:sp>
        <p:nvSpPr>
          <p:cNvPr id="5" name="Rectangle 4"/>
          <p:cNvSpPr>
            <a:spLocks noGrp="1" noChangeArrowheads="1"/>
          </p:cNvSpPr>
          <p:nvPr>
            <p:ph type="sldNum" idx="12"/>
          </p:nvPr>
        </p:nvSpPr>
        <p:spPr>
          <a:ln/>
        </p:spPr>
        <p:txBody>
          <a:bodyPr/>
          <a:lstStyle>
            <a:lvl1pPr>
              <a:defRPr/>
            </a:lvl1pPr>
          </a:lstStyle>
          <a:p>
            <a:pPr>
              <a:defRPr/>
            </a:pPr>
            <a:fld id="{D1D173BD-EAA9-43F3-A181-9BB25AB1E925}" type="slidenum">
              <a:rPr lang="en-GB"/>
              <a:pPr>
                <a:defRPr/>
              </a:pPr>
              <a:t>‹#›</a:t>
            </a:fld>
            <a:endParaRPr lang="en-GB"/>
          </a:p>
        </p:txBody>
      </p:sp>
    </p:spTree>
    <p:extLst>
      <p:ext uri="{BB962C8B-B14F-4D97-AF65-F5344CB8AC3E}">
        <p14:creationId xmlns:p14="http://schemas.microsoft.com/office/powerpoint/2010/main" val="177718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GB"/>
              <a:t>04/12/23</a:t>
            </a:r>
          </a:p>
        </p:txBody>
      </p:sp>
      <p:sp>
        <p:nvSpPr>
          <p:cNvPr id="5" name="Rectangle 4"/>
          <p:cNvSpPr>
            <a:spLocks noGrp="1" noChangeArrowheads="1"/>
          </p:cNvSpPr>
          <p:nvPr>
            <p:ph type="ftr" idx="11"/>
          </p:nvPr>
        </p:nvSpPr>
        <p:spPr>
          <a:ln/>
        </p:spPr>
        <p:txBody>
          <a:bodyPr/>
          <a:lstStyle>
            <a:lvl1pPr>
              <a:defRPr/>
            </a:lvl1pPr>
          </a:lstStyle>
          <a:p>
            <a:pPr>
              <a:defRPr/>
            </a:pPr>
            <a:r>
              <a:rPr lang="en-GB"/>
              <a:t>modules</a:t>
            </a:r>
          </a:p>
        </p:txBody>
      </p:sp>
      <p:sp>
        <p:nvSpPr>
          <p:cNvPr id="6" name="Rectangle 5"/>
          <p:cNvSpPr>
            <a:spLocks noGrp="1" noChangeArrowheads="1"/>
          </p:cNvSpPr>
          <p:nvPr>
            <p:ph type="sldNum" idx="12"/>
          </p:nvPr>
        </p:nvSpPr>
        <p:spPr>
          <a:ln/>
        </p:spPr>
        <p:txBody>
          <a:bodyPr/>
          <a:lstStyle>
            <a:lvl1pPr>
              <a:defRPr/>
            </a:lvl1pPr>
          </a:lstStyle>
          <a:p>
            <a:pPr>
              <a:defRPr/>
            </a:pPr>
            <a:fld id="{E18FDBB7-AE6C-44A4-9354-E420422B6D92}" type="slidenum">
              <a:rPr lang="en-GB"/>
              <a:pPr>
                <a:defRPr/>
              </a:pPr>
              <a:t>‹#›</a:t>
            </a:fld>
            <a:endParaRPr lang="en-GB"/>
          </a:p>
        </p:txBody>
      </p:sp>
    </p:spTree>
    <p:extLst>
      <p:ext uri="{BB962C8B-B14F-4D97-AF65-F5344CB8AC3E}">
        <p14:creationId xmlns:p14="http://schemas.microsoft.com/office/powerpoint/2010/main" val="257253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73431" cy="4529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33831" y="1600200"/>
            <a:ext cx="4375150" cy="4529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3"/>
          <p:cNvSpPr>
            <a:spLocks noGrp="1" noChangeArrowheads="1"/>
          </p:cNvSpPr>
          <p:nvPr>
            <p:ph type="dt" idx="10"/>
          </p:nvPr>
        </p:nvSpPr>
        <p:spPr>
          <a:ln/>
        </p:spPr>
        <p:txBody>
          <a:bodyPr/>
          <a:lstStyle>
            <a:lvl1pPr>
              <a:defRPr/>
            </a:lvl1pPr>
          </a:lstStyle>
          <a:p>
            <a:pPr>
              <a:defRPr/>
            </a:pPr>
            <a:r>
              <a:rPr lang="en-GB"/>
              <a:t>04/12/23</a:t>
            </a:r>
          </a:p>
        </p:txBody>
      </p:sp>
      <p:sp>
        <p:nvSpPr>
          <p:cNvPr id="6" name="Rectangle 4"/>
          <p:cNvSpPr>
            <a:spLocks noGrp="1" noChangeArrowheads="1"/>
          </p:cNvSpPr>
          <p:nvPr>
            <p:ph type="ftr" idx="11"/>
          </p:nvPr>
        </p:nvSpPr>
        <p:spPr>
          <a:ln/>
        </p:spPr>
        <p:txBody>
          <a:bodyPr/>
          <a:lstStyle>
            <a:lvl1pPr>
              <a:defRPr/>
            </a:lvl1pPr>
          </a:lstStyle>
          <a:p>
            <a:pPr>
              <a:defRPr/>
            </a:pPr>
            <a:r>
              <a:rPr lang="en-GB"/>
              <a:t>modules</a:t>
            </a:r>
          </a:p>
        </p:txBody>
      </p:sp>
      <p:sp>
        <p:nvSpPr>
          <p:cNvPr id="7" name="Rectangle 5"/>
          <p:cNvSpPr>
            <a:spLocks noGrp="1" noChangeArrowheads="1"/>
          </p:cNvSpPr>
          <p:nvPr>
            <p:ph type="sldNum" idx="12"/>
          </p:nvPr>
        </p:nvSpPr>
        <p:spPr>
          <a:ln/>
        </p:spPr>
        <p:txBody>
          <a:bodyPr/>
          <a:lstStyle>
            <a:lvl1pPr>
              <a:defRPr/>
            </a:lvl1pPr>
          </a:lstStyle>
          <a:p>
            <a:pPr>
              <a:defRPr/>
            </a:pPr>
            <a:fld id="{E5891112-9BC8-4B82-B6DA-AD3952AEF20D}" type="slidenum">
              <a:rPr lang="en-GB"/>
              <a:pPr>
                <a:defRPr/>
              </a:pPr>
              <a:t>‹#›</a:t>
            </a:fld>
            <a:endParaRPr lang="en-GB"/>
          </a:p>
        </p:txBody>
      </p:sp>
    </p:spTree>
    <p:extLst>
      <p:ext uri="{BB962C8B-B14F-4D97-AF65-F5344CB8AC3E}">
        <p14:creationId xmlns:p14="http://schemas.microsoft.com/office/powerpoint/2010/main" val="333426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3"/>
          <p:cNvSpPr>
            <a:spLocks noGrp="1" noChangeArrowheads="1"/>
          </p:cNvSpPr>
          <p:nvPr>
            <p:ph type="dt" idx="10"/>
          </p:nvPr>
        </p:nvSpPr>
        <p:spPr>
          <a:ln/>
        </p:spPr>
        <p:txBody>
          <a:bodyPr/>
          <a:lstStyle>
            <a:lvl1pPr>
              <a:defRPr/>
            </a:lvl1pPr>
          </a:lstStyle>
          <a:p>
            <a:pPr>
              <a:defRPr/>
            </a:pPr>
            <a:r>
              <a:rPr lang="en-GB"/>
              <a:t>04/12/23</a:t>
            </a:r>
          </a:p>
        </p:txBody>
      </p:sp>
      <p:sp>
        <p:nvSpPr>
          <p:cNvPr id="8" name="Rectangle 4"/>
          <p:cNvSpPr>
            <a:spLocks noGrp="1" noChangeArrowheads="1"/>
          </p:cNvSpPr>
          <p:nvPr>
            <p:ph type="ftr" idx="11"/>
          </p:nvPr>
        </p:nvSpPr>
        <p:spPr>
          <a:ln/>
        </p:spPr>
        <p:txBody>
          <a:bodyPr/>
          <a:lstStyle>
            <a:lvl1pPr>
              <a:defRPr/>
            </a:lvl1pPr>
          </a:lstStyle>
          <a:p>
            <a:pPr>
              <a:defRPr/>
            </a:pPr>
            <a:r>
              <a:rPr lang="en-GB"/>
              <a:t>modules</a:t>
            </a:r>
          </a:p>
        </p:txBody>
      </p:sp>
      <p:sp>
        <p:nvSpPr>
          <p:cNvPr id="9" name="Rectangle 5"/>
          <p:cNvSpPr>
            <a:spLocks noGrp="1" noChangeArrowheads="1"/>
          </p:cNvSpPr>
          <p:nvPr>
            <p:ph type="sldNum" idx="12"/>
          </p:nvPr>
        </p:nvSpPr>
        <p:spPr>
          <a:ln/>
        </p:spPr>
        <p:txBody>
          <a:bodyPr/>
          <a:lstStyle>
            <a:lvl1pPr>
              <a:defRPr/>
            </a:lvl1pPr>
          </a:lstStyle>
          <a:p>
            <a:pPr>
              <a:defRPr/>
            </a:pPr>
            <a:fld id="{4822EFEF-B460-41E1-B380-21E0D72C125F}" type="slidenum">
              <a:rPr lang="en-GB"/>
              <a:pPr>
                <a:defRPr/>
              </a:pPr>
              <a:t>‹#›</a:t>
            </a:fld>
            <a:endParaRPr lang="en-GB"/>
          </a:p>
        </p:txBody>
      </p:sp>
    </p:spTree>
    <p:extLst>
      <p:ext uri="{BB962C8B-B14F-4D97-AF65-F5344CB8AC3E}">
        <p14:creationId xmlns:p14="http://schemas.microsoft.com/office/powerpoint/2010/main" val="3634086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3"/>
          <p:cNvSpPr>
            <a:spLocks noGrp="1" noChangeArrowheads="1"/>
          </p:cNvSpPr>
          <p:nvPr>
            <p:ph type="dt" idx="10"/>
          </p:nvPr>
        </p:nvSpPr>
        <p:spPr>
          <a:ln/>
        </p:spPr>
        <p:txBody>
          <a:bodyPr/>
          <a:lstStyle>
            <a:lvl1pPr>
              <a:defRPr/>
            </a:lvl1pPr>
          </a:lstStyle>
          <a:p>
            <a:pPr>
              <a:defRPr/>
            </a:pPr>
            <a:r>
              <a:rPr lang="en-GB"/>
              <a:t>04/12/23</a:t>
            </a:r>
          </a:p>
        </p:txBody>
      </p:sp>
      <p:sp>
        <p:nvSpPr>
          <p:cNvPr id="4" name="Rectangle 4"/>
          <p:cNvSpPr>
            <a:spLocks noGrp="1" noChangeArrowheads="1"/>
          </p:cNvSpPr>
          <p:nvPr>
            <p:ph type="ftr" idx="11"/>
          </p:nvPr>
        </p:nvSpPr>
        <p:spPr>
          <a:ln/>
        </p:spPr>
        <p:txBody>
          <a:bodyPr/>
          <a:lstStyle>
            <a:lvl1pPr>
              <a:defRPr/>
            </a:lvl1pPr>
          </a:lstStyle>
          <a:p>
            <a:pPr>
              <a:defRPr/>
            </a:pPr>
            <a:r>
              <a:rPr lang="en-GB"/>
              <a:t>modules</a:t>
            </a:r>
          </a:p>
        </p:txBody>
      </p:sp>
      <p:sp>
        <p:nvSpPr>
          <p:cNvPr id="5" name="Rectangle 5"/>
          <p:cNvSpPr>
            <a:spLocks noGrp="1" noChangeArrowheads="1"/>
          </p:cNvSpPr>
          <p:nvPr>
            <p:ph type="sldNum" idx="12"/>
          </p:nvPr>
        </p:nvSpPr>
        <p:spPr>
          <a:ln/>
        </p:spPr>
        <p:txBody>
          <a:bodyPr/>
          <a:lstStyle>
            <a:lvl1pPr>
              <a:defRPr/>
            </a:lvl1pPr>
          </a:lstStyle>
          <a:p>
            <a:pPr>
              <a:defRPr/>
            </a:pPr>
            <a:fld id="{4555FF55-9A51-49BC-91F0-BC8E688F182A}" type="slidenum">
              <a:rPr lang="en-GB"/>
              <a:pPr>
                <a:defRPr/>
              </a:pPr>
              <a:t>‹#›</a:t>
            </a:fld>
            <a:endParaRPr lang="en-GB"/>
          </a:p>
        </p:txBody>
      </p:sp>
    </p:spTree>
    <p:extLst>
      <p:ext uri="{BB962C8B-B14F-4D97-AF65-F5344CB8AC3E}">
        <p14:creationId xmlns:p14="http://schemas.microsoft.com/office/powerpoint/2010/main" val="239464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GB"/>
              <a:t>04/12/23</a:t>
            </a:r>
          </a:p>
        </p:txBody>
      </p:sp>
      <p:sp>
        <p:nvSpPr>
          <p:cNvPr id="3" name="Rectangle 4"/>
          <p:cNvSpPr>
            <a:spLocks noGrp="1" noChangeArrowheads="1"/>
          </p:cNvSpPr>
          <p:nvPr>
            <p:ph type="ftr" idx="11"/>
          </p:nvPr>
        </p:nvSpPr>
        <p:spPr>
          <a:ln/>
        </p:spPr>
        <p:txBody>
          <a:bodyPr/>
          <a:lstStyle>
            <a:lvl1pPr>
              <a:defRPr/>
            </a:lvl1pPr>
          </a:lstStyle>
          <a:p>
            <a:pPr>
              <a:defRPr/>
            </a:pPr>
            <a:r>
              <a:rPr lang="en-GB"/>
              <a:t>modules</a:t>
            </a:r>
          </a:p>
        </p:txBody>
      </p:sp>
      <p:sp>
        <p:nvSpPr>
          <p:cNvPr id="4" name="Rectangle 5"/>
          <p:cNvSpPr>
            <a:spLocks noGrp="1" noChangeArrowheads="1"/>
          </p:cNvSpPr>
          <p:nvPr>
            <p:ph type="sldNum" idx="12"/>
          </p:nvPr>
        </p:nvSpPr>
        <p:spPr>
          <a:ln/>
        </p:spPr>
        <p:txBody>
          <a:bodyPr/>
          <a:lstStyle>
            <a:lvl1pPr>
              <a:defRPr/>
            </a:lvl1pPr>
          </a:lstStyle>
          <a:p>
            <a:pPr>
              <a:defRPr/>
            </a:pPr>
            <a:fld id="{397ADF69-52E3-48D5-99E7-63105AE4C162}" type="slidenum">
              <a:rPr lang="en-GB"/>
              <a:pPr>
                <a:defRPr/>
              </a:pPr>
              <a:t>‹#›</a:t>
            </a:fld>
            <a:endParaRPr lang="en-GB"/>
          </a:p>
        </p:txBody>
      </p:sp>
    </p:spTree>
    <p:extLst>
      <p:ext uri="{BB962C8B-B14F-4D97-AF65-F5344CB8AC3E}">
        <p14:creationId xmlns:p14="http://schemas.microsoft.com/office/powerpoint/2010/main" val="3148946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GB"/>
              <a:t>04/12/23</a:t>
            </a:r>
          </a:p>
        </p:txBody>
      </p:sp>
      <p:sp>
        <p:nvSpPr>
          <p:cNvPr id="6" name="Rectangle 4"/>
          <p:cNvSpPr>
            <a:spLocks noGrp="1" noChangeArrowheads="1"/>
          </p:cNvSpPr>
          <p:nvPr>
            <p:ph type="ftr" idx="11"/>
          </p:nvPr>
        </p:nvSpPr>
        <p:spPr>
          <a:ln/>
        </p:spPr>
        <p:txBody>
          <a:bodyPr/>
          <a:lstStyle>
            <a:lvl1pPr>
              <a:defRPr/>
            </a:lvl1pPr>
          </a:lstStyle>
          <a:p>
            <a:pPr>
              <a:defRPr/>
            </a:pPr>
            <a:r>
              <a:rPr lang="en-GB"/>
              <a:t>modules</a:t>
            </a:r>
          </a:p>
        </p:txBody>
      </p:sp>
      <p:sp>
        <p:nvSpPr>
          <p:cNvPr id="7" name="Rectangle 5"/>
          <p:cNvSpPr>
            <a:spLocks noGrp="1" noChangeArrowheads="1"/>
          </p:cNvSpPr>
          <p:nvPr>
            <p:ph type="sldNum" idx="12"/>
          </p:nvPr>
        </p:nvSpPr>
        <p:spPr>
          <a:ln/>
        </p:spPr>
        <p:txBody>
          <a:bodyPr/>
          <a:lstStyle>
            <a:lvl1pPr>
              <a:defRPr/>
            </a:lvl1pPr>
          </a:lstStyle>
          <a:p>
            <a:pPr>
              <a:defRPr/>
            </a:pPr>
            <a:fld id="{3304FB47-FC34-470D-975D-818673632D64}" type="slidenum">
              <a:rPr lang="en-GB"/>
              <a:pPr>
                <a:defRPr/>
              </a:pPr>
              <a:t>‹#›</a:t>
            </a:fld>
            <a:endParaRPr lang="en-GB"/>
          </a:p>
        </p:txBody>
      </p:sp>
    </p:spTree>
    <p:extLst>
      <p:ext uri="{BB962C8B-B14F-4D97-AF65-F5344CB8AC3E}">
        <p14:creationId xmlns:p14="http://schemas.microsoft.com/office/powerpoint/2010/main" val="2898248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GB"/>
              <a:t>04/12/23</a:t>
            </a:r>
          </a:p>
        </p:txBody>
      </p:sp>
      <p:sp>
        <p:nvSpPr>
          <p:cNvPr id="6" name="Rectangle 4"/>
          <p:cNvSpPr>
            <a:spLocks noGrp="1" noChangeArrowheads="1"/>
          </p:cNvSpPr>
          <p:nvPr>
            <p:ph type="ftr" idx="11"/>
          </p:nvPr>
        </p:nvSpPr>
        <p:spPr>
          <a:ln/>
        </p:spPr>
        <p:txBody>
          <a:bodyPr/>
          <a:lstStyle>
            <a:lvl1pPr>
              <a:defRPr/>
            </a:lvl1pPr>
          </a:lstStyle>
          <a:p>
            <a:pPr>
              <a:defRPr/>
            </a:pPr>
            <a:r>
              <a:rPr lang="en-GB"/>
              <a:t>modules</a:t>
            </a:r>
          </a:p>
        </p:txBody>
      </p:sp>
      <p:sp>
        <p:nvSpPr>
          <p:cNvPr id="7" name="Rectangle 5"/>
          <p:cNvSpPr>
            <a:spLocks noGrp="1" noChangeArrowheads="1"/>
          </p:cNvSpPr>
          <p:nvPr>
            <p:ph type="sldNum" idx="12"/>
          </p:nvPr>
        </p:nvSpPr>
        <p:spPr>
          <a:ln/>
        </p:spPr>
        <p:txBody>
          <a:bodyPr/>
          <a:lstStyle>
            <a:lvl1pPr>
              <a:defRPr/>
            </a:lvl1pPr>
          </a:lstStyle>
          <a:p>
            <a:pPr>
              <a:defRPr/>
            </a:pPr>
            <a:fld id="{E0B56B33-355B-4F00-98F1-AAA0DA53B9BE}" type="slidenum">
              <a:rPr lang="en-GB"/>
              <a:pPr>
                <a:defRPr/>
              </a:pPr>
              <a:t>‹#›</a:t>
            </a:fld>
            <a:endParaRPr lang="en-GB"/>
          </a:p>
        </p:txBody>
      </p:sp>
    </p:spTree>
    <p:extLst>
      <p:ext uri="{BB962C8B-B14F-4D97-AF65-F5344CB8AC3E}">
        <p14:creationId xmlns:p14="http://schemas.microsoft.com/office/powerpoint/2010/main" val="272550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95300" y="277814"/>
            <a:ext cx="8913681" cy="1138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95300" y="1600200"/>
            <a:ext cx="8913681" cy="452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 name="Rectangle 3"/>
          <p:cNvSpPr>
            <a:spLocks noGrp="1" noChangeArrowheads="1"/>
          </p:cNvSpPr>
          <p:nvPr>
            <p:ph type="dt"/>
          </p:nvPr>
        </p:nvSpPr>
        <p:spPr bwMode="auto">
          <a:xfrm>
            <a:off x="428229" y="6524626"/>
            <a:ext cx="230968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smtClean="0">
                <a:solidFill>
                  <a:srgbClr val="000000"/>
                </a:solidFill>
                <a:latin typeface="+mn-lt"/>
              </a:defRPr>
            </a:lvl1pPr>
          </a:lstStyle>
          <a:p>
            <a:pPr>
              <a:defRPr/>
            </a:pPr>
            <a:r>
              <a:rPr lang="en-GB"/>
              <a:t>04/12/23</a:t>
            </a:r>
          </a:p>
        </p:txBody>
      </p:sp>
      <p:sp>
        <p:nvSpPr>
          <p:cNvPr id="1028" name="Rectangle 4"/>
          <p:cNvSpPr>
            <a:spLocks noGrp="1" noChangeArrowheads="1"/>
          </p:cNvSpPr>
          <p:nvPr>
            <p:ph type="ftr"/>
          </p:nvPr>
        </p:nvSpPr>
        <p:spPr bwMode="auto">
          <a:xfrm>
            <a:off x="3393149" y="6524626"/>
            <a:ext cx="313518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smtClean="0">
                <a:solidFill>
                  <a:srgbClr val="000000"/>
                </a:solidFill>
                <a:latin typeface="+mn-lt"/>
              </a:defRPr>
            </a:lvl1pPr>
          </a:lstStyle>
          <a:p>
            <a:pPr>
              <a:defRPr/>
            </a:pPr>
            <a:r>
              <a:rPr lang="en-GB"/>
              <a:t>modules</a:t>
            </a:r>
          </a:p>
        </p:txBody>
      </p:sp>
      <p:sp>
        <p:nvSpPr>
          <p:cNvPr id="1029" name="Rectangle 5"/>
          <p:cNvSpPr>
            <a:spLocks noGrp="1" noChangeArrowheads="1"/>
          </p:cNvSpPr>
          <p:nvPr>
            <p:ph type="sldNum"/>
          </p:nvPr>
        </p:nvSpPr>
        <p:spPr bwMode="auto">
          <a:xfrm>
            <a:off x="7137136" y="6524626"/>
            <a:ext cx="2309681"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smtClean="0">
                <a:solidFill>
                  <a:srgbClr val="000000"/>
                </a:solidFill>
                <a:latin typeface="+mn-lt"/>
              </a:defRPr>
            </a:lvl1pPr>
          </a:lstStyle>
          <a:p>
            <a:pPr>
              <a:defRPr/>
            </a:pPr>
            <a:fld id="{D170E260-D032-4AF5-A4B0-E2382247C270}" type="slidenum">
              <a:rPr lang="en-GB"/>
              <a:pPr>
                <a:defRPr/>
              </a:pPr>
              <a:t>‹#›</a:t>
            </a:fld>
            <a:endParaRPr lang="en-GB"/>
          </a:p>
        </p:txBody>
      </p:sp>
      <p:sp>
        <p:nvSpPr>
          <p:cNvPr id="1031" name="Rectangle 6"/>
          <p:cNvSpPr>
            <a:spLocks noChangeArrowheads="1"/>
          </p:cNvSpPr>
          <p:nvPr/>
        </p:nvSpPr>
        <p:spPr bwMode="auto">
          <a:xfrm>
            <a:off x="0" y="0"/>
            <a:ext cx="247650" cy="2286000"/>
          </a:xfrm>
          <a:prstGeom prst="rect">
            <a:avLst/>
          </a:prstGeom>
          <a:solidFill>
            <a:srgbClr val="00008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2" name="Line 7"/>
          <p:cNvSpPr>
            <a:spLocks noChangeShapeType="1"/>
          </p:cNvSpPr>
          <p:nvPr/>
        </p:nvSpPr>
        <p:spPr bwMode="auto">
          <a:xfrm>
            <a:off x="495300" y="1447800"/>
            <a:ext cx="8750300" cy="1588"/>
          </a:xfrm>
          <a:prstGeom prst="line">
            <a:avLst/>
          </a:prstGeom>
          <a:noFill/>
          <a:ln w="19080">
            <a:solidFill>
              <a:srgbClr val="00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033" name="Rectangle 8"/>
          <p:cNvSpPr>
            <a:spLocks noChangeArrowheads="1"/>
          </p:cNvSpPr>
          <p:nvPr/>
        </p:nvSpPr>
        <p:spPr bwMode="auto">
          <a:xfrm>
            <a:off x="0" y="2286000"/>
            <a:ext cx="247650" cy="2286000"/>
          </a:xfrm>
          <a:prstGeom prst="rect">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4" name="Rectangle 9"/>
          <p:cNvSpPr>
            <a:spLocks noChangeArrowheads="1"/>
          </p:cNvSpPr>
          <p:nvPr/>
        </p:nvSpPr>
        <p:spPr bwMode="auto">
          <a:xfrm>
            <a:off x="0" y="4572000"/>
            <a:ext cx="247650" cy="2286000"/>
          </a:xfrm>
          <a:prstGeom prst="rect">
            <a:avLst/>
          </a:prstGeom>
          <a:solidFill>
            <a:srgbClr val="00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mj-lt"/>
          <a:ea typeface="+mj-ea"/>
          <a:cs typeface="+mj-cs"/>
        </a:defRPr>
      </a:lvl1pPr>
      <a:lvl2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2pPr>
      <a:lvl3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3pPr>
      <a:lvl4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4pPr>
      <a:lvl5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5pPr>
      <a:lvl6pPr marL="4572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6pPr>
      <a:lvl7pPr marL="9144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7pPr>
      <a:lvl8pPr marL="13716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8pPr>
      <a:lvl9pPr marL="18288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9pPr>
    </p:titleStyle>
    <p:bodyStyle>
      <a:lvl1pPr marL="341313" indent="-341313" algn="l" defTabSz="449263" rtl="0" eaLnBrk="0" fontAlgn="base" hangingPunct="0">
        <a:lnSpc>
          <a:spcPct val="125000"/>
        </a:lnSpc>
        <a:spcBef>
          <a:spcPts val="700"/>
        </a:spcBef>
        <a:spcAft>
          <a:spcPct val="0"/>
        </a:spcAft>
        <a:buClr>
          <a:srgbClr val="170199"/>
        </a:buClr>
        <a:buSzPct val="75000"/>
        <a:buFont typeface="Wingdings" pitchFamily="2" charset="2"/>
        <a:buChar char=""/>
        <a:defRPr sz="2800">
          <a:solidFill>
            <a:srgbClr val="000000"/>
          </a:solidFill>
          <a:latin typeface="+mn-lt"/>
          <a:ea typeface="+mn-ea"/>
          <a:cs typeface="+mn-cs"/>
        </a:defRPr>
      </a:lvl1pPr>
      <a:lvl2pPr marL="741363" indent="-284163" algn="l" defTabSz="449263" rtl="0" eaLnBrk="0" fontAlgn="base" hangingPunct="0">
        <a:lnSpc>
          <a:spcPct val="115000"/>
        </a:lnSpc>
        <a:spcBef>
          <a:spcPts val="600"/>
        </a:spcBef>
        <a:spcAft>
          <a:spcPct val="0"/>
        </a:spcAft>
        <a:buClr>
          <a:srgbClr val="170199"/>
        </a:buClr>
        <a:buSzPct val="75000"/>
        <a:buFont typeface="Wingdings" pitchFamily="2" charset="2"/>
        <a:buChar char=""/>
        <a:defRPr sz="2400">
          <a:solidFill>
            <a:srgbClr val="000000"/>
          </a:solidFill>
          <a:latin typeface="+mn-lt"/>
          <a:ea typeface="+mn-ea"/>
          <a:cs typeface="+mn-cs"/>
        </a:defRPr>
      </a:lvl2pPr>
      <a:lvl3pPr marL="1143000" indent="-228600" algn="l" defTabSz="449263" rtl="0" eaLnBrk="0" fontAlgn="base" hangingPunct="0">
        <a:lnSpc>
          <a:spcPct val="115000"/>
        </a:lnSpc>
        <a:spcBef>
          <a:spcPts val="500"/>
        </a:spcBef>
        <a:spcAft>
          <a:spcPct val="0"/>
        </a:spcAft>
        <a:buClr>
          <a:srgbClr val="00CCFF"/>
        </a:buClr>
        <a:buSzPct val="65000"/>
        <a:buFont typeface="Wingdings" pitchFamily="2" charset="2"/>
        <a:buChar char=""/>
        <a:defRPr sz="2000">
          <a:solidFill>
            <a:srgbClr val="000000"/>
          </a:solidFill>
          <a:latin typeface="+mn-lt"/>
          <a:ea typeface="+mn-ea"/>
          <a:cs typeface="+mn-cs"/>
        </a:defRPr>
      </a:lvl3pPr>
      <a:lvl4pPr marL="1600200" indent="-228600" algn="l" defTabSz="449263" rtl="0" eaLnBrk="0" fontAlgn="base" hangingPunct="0">
        <a:lnSpc>
          <a:spcPct val="110000"/>
        </a:lnSpc>
        <a:spcBef>
          <a:spcPts val="450"/>
        </a:spcBef>
        <a:spcAft>
          <a:spcPct val="0"/>
        </a:spcAft>
        <a:buClr>
          <a:srgbClr val="170199"/>
        </a:buClr>
        <a:buSzPct val="100000"/>
        <a:buFont typeface="Wingdings" pitchFamily="2" charset="2"/>
        <a:buChar char=""/>
        <a:defRPr>
          <a:solidFill>
            <a:srgbClr val="000000"/>
          </a:solidFill>
          <a:latin typeface="+mn-lt"/>
          <a:ea typeface="+mn-ea"/>
          <a:cs typeface="+mn-cs"/>
        </a:defRPr>
      </a:lvl4pPr>
      <a:lvl5pPr marL="2057400" indent="-228600" algn="l" defTabSz="449263" rtl="0" eaLnBrk="0" fontAlgn="base" hangingPunct="0">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5pPr>
      <a:lvl6pPr marL="25146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6pPr>
      <a:lvl7pPr marL="29718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7pPr>
      <a:lvl8pPr marL="34290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8pPr>
      <a:lvl9pPr marL="38862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742950" y="685801"/>
            <a:ext cx="8418381" cy="212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2" name="Rectangle 2"/>
          <p:cNvSpPr>
            <a:spLocks noGrp="1" noChangeArrowheads="1"/>
          </p:cNvSpPr>
          <p:nvPr>
            <p:ph type="dt"/>
          </p:nvPr>
        </p:nvSpPr>
        <p:spPr bwMode="auto">
          <a:xfrm>
            <a:off x="495300" y="6248401"/>
            <a:ext cx="2309681"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eaLnBrk="1">
              <a:buFont typeface="Verdana" pitchFamily="34" charset="0"/>
              <a:buNone/>
              <a:tabLst>
                <a:tab pos="723900" algn="l"/>
                <a:tab pos="1447800" algn="l"/>
              </a:tabLst>
              <a:defRPr sz="1000" smtClean="0">
                <a:solidFill>
                  <a:srgbClr val="000000"/>
                </a:solidFill>
                <a:latin typeface="+mn-lt"/>
              </a:defRPr>
            </a:lvl1pPr>
          </a:lstStyle>
          <a:p>
            <a:pPr>
              <a:defRPr/>
            </a:pPr>
            <a:r>
              <a:rPr lang="en-GB"/>
              <a:t>04/12/23</a:t>
            </a:r>
          </a:p>
        </p:txBody>
      </p:sp>
      <p:sp>
        <p:nvSpPr>
          <p:cNvPr id="2051" name="Rectangle 3"/>
          <p:cNvSpPr>
            <a:spLocks noGrp="1" noChangeArrowheads="1"/>
          </p:cNvSpPr>
          <p:nvPr>
            <p:ph type="ftr"/>
          </p:nvPr>
        </p:nvSpPr>
        <p:spPr bwMode="auto">
          <a:xfrm>
            <a:off x="3384550" y="6248401"/>
            <a:ext cx="3135181"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eaLnBrk="1">
              <a:buFont typeface="Verdana" pitchFamily="34" charset="0"/>
              <a:buNone/>
              <a:tabLst>
                <a:tab pos="723900" algn="l"/>
                <a:tab pos="1447800" algn="l"/>
                <a:tab pos="2171700" algn="l"/>
                <a:tab pos="2895600" algn="l"/>
              </a:tabLst>
              <a:defRPr sz="1000" smtClean="0">
                <a:solidFill>
                  <a:srgbClr val="000000"/>
                </a:solidFill>
                <a:latin typeface="+mn-lt"/>
              </a:defRPr>
            </a:lvl1pPr>
          </a:lstStyle>
          <a:p>
            <a:pPr>
              <a:defRPr/>
            </a:pPr>
            <a:r>
              <a:rPr lang="en-GB"/>
              <a:t>modules</a:t>
            </a:r>
          </a:p>
        </p:txBody>
      </p:sp>
      <p:sp>
        <p:nvSpPr>
          <p:cNvPr id="2052" name="Rectangle 4"/>
          <p:cNvSpPr>
            <a:spLocks noGrp="1" noChangeArrowheads="1"/>
          </p:cNvSpPr>
          <p:nvPr>
            <p:ph type="sldNum"/>
          </p:nvPr>
        </p:nvSpPr>
        <p:spPr bwMode="auto">
          <a:xfrm>
            <a:off x="7099300" y="6248401"/>
            <a:ext cx="2309681"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a:buFont typeface="Verdana" pitchFamily="34" charset="0"/>
              <a:buNone/>
              <a:tabLst>
                <a:tab pos="723900" algn="l"/>
                <a:tab pos="1447800" algn="l"/>
              </a:tabLst>
              <a:defRPr sz="1000" smtClean="0">
                <a:solidFill>
                  <a:srgbClr val="000000"/>
                </a:solidFill>
                <a:latin typeface="+mn-lt"/>
              </a:defRPr>
            </a:lvl1pPr>
          </a:lstStyle>
          <a:p>
            <a:pPr>
              <a:defRPr/>
            </a:pPr>
            <a:fld id="{EBBAEC79-F64B-4999-8F10-F75F3E166CD1}" type="slidenum">
              <a:rPr lang="en-GB"/>
              <a:pPr>
                <a:defRPr/>
              </a:pPr>
              <a:t>‹#›</a:t>
            </a:fld>
            <a:endParaRPr lang="en-GB"/>
          </a:p>
        </p:txBody>
      </p:sp>
      <p:graphicFrame>
        <p:nvGraphicFramePr>
          <p:cNvPr id="2054" name="Object 5"/>
          <p:cNvGraphicFramePr>
            <a:graphicFrameLocks noChangeAspect="1"/>
          </p:cNvGraphicFramePr>
          <p:nvPr/>
        </p:nvGraphicFramePr>
        <p:xfrm>
          <a:off x="271728" y="2924176"/>
          <a:ext cx="9283435" cy="195263"/>
        </p:xfrm>
        <a:graphic>
          <a:graphicData uri="http://schemas.openxmlformats.org/presentationml/2006/ole">
            <mc:AlternateContent xmlns:mc="http://schemas.openxmlformats.org/markup-compatibility/2006">
              <mc:Choice xmlns:v="urn:schemas-microsoft-com:vml" Requires="v">
                <p:oleObj r:id="rId14" imgW="7591552" imgH="391770" progId="">
                  <p:embed/>
                </p:oleObj>
              </mc:Choice>
              <mc:Fallback>
                <p:oleObj r:id="rId14" imgW="7591552" imgH="391770" progId="">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1728" y="2924176"/>
                        <a:ext cx="9283435" cy="1952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5" name="Rectangle 6"/>
          <p:cNvSpPr>
            <a:spLocks noGrp="1" noChangeArrowheads="1"/>
          </p:cNvSpPr>
          <p:nvPr>
            <p:ph type="body" idx="1"/>
          </p:nvPr>
        </p:nvSpPr>
        <p:spPr bwMode="auto">
          <a:xfrm>
            <a:off x="495300" y="1604964"/>
            <a:ext cx="8913681"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mj-lt"/>
          <a:ea typeface="+mj-ea"/>
          <a:cs typeface="+mj-cs"/>
        </a:defRPr>
      </a:lvl1pPr>
      <a:lvl2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2pPr>
      <a:lvl3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3pPr>
      <a:lvl4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4pPr>
      <a:lvl5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5pPr>
      <a:lvl6pPr marL="4572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6pPr>
      <a:lvl7pPr marL="9144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7pPr>
      <a:lvl8pPr marL="13716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8pPr>
      <a:lvl9pPr marL="18288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9pPr>
    </p:titleStyle>
    <p:bodyStyle>
      <a:lvl1pPr marL="341313" indent="-341313" algn="l" defTabSz="449263" rtl="0" eaLnBrk="0" fontAlgn="base" hangingPunct="0">
        <a:lnSpc>
          <a:spcPct val="125000"/>
        </a:lnSpc>
        <a:spcBef>
          <a:spcPts val="700"/>
        </a:spcBef>
        <a:spcAft>
          <a:spcPct val="0"/>
        </a:spcAft>
        <a:buClr>
          <a:srgbClr val="170199"/>
        </a:buClr>
        <a:buSzPct val="75000"/>
        <a:buFont typeface="Wingdings" pitchFamily="2" charset="2"/>
        <a:buChar char=""/>
        <a:defRPr sz="2800">
          <a:solidFill>
            <a:srgbClr val="000000"/>
          </a:solidFill>
          <a:latin typeface="+mn-lt"/>
          <a:ea typeface="+mn-ea"/>
          <a:cs typeface="+mn-cs"/>
        </a:defRPr>
      </a:lvl1pPr>
      <a:lvl2pPr marL="741363" indent="-284163" algn="l" defTabSz="449263" rtl="0" eaLnBrk="0" fontAlgn="base" hangingPunct="0">
        <a:lnSpc>
          <a:spcPct val="115000"/>
        </a:lnSpc>
        <a:spcBef>
          <a:spcPts val="600"/>
        </a:spcBef>
        <a:spcAft>
          <a:spcPct val="0"/>
        </a:spcAft>
        <a:buClr>
          <a:srgbClr val="170199"/>
        </a:buClr>
        <a:buSzPct val="75000"/>
        <a:buFont typeface="Wingdings" pitchFamily="2" charset="2"/>
        <a:buChar char=""/>
        <a:defRPr sz="2400">
          <a:solidFill>
            <a:srgbClr val="000000"/>
          </a:solidFill>
          <a:latin typeface="+mn-lt"/>
          <a:ea typeface="+mn-ea"/>
          <a:cs typeface="+mn-cs"/>
        </a:defRPr>
      </a:lvl2pPr>
      <a:lvl3pPr marL="1143000" indent="-228600" algn="l" defTabSz="449263" rtl="0" eaLnBrk="0" fontAlgn="base" hangingPunct="0">
        <a:lnSpc>
          <a:spcPct val="115000"/>
        </a:lnSpc>
        <a:spcBef>
          <a:spcPts val="500"/>
        </a:spcBef>
        <a:spcAft>
          <a:spcPct val="0"/>
        </a:spcAft>
        <a:buClr>
          <a:srgbClr val="00CCFF"/>
        </a:buClr>
        <a:buSzPct val="65000"/>
        <a:buFont typeface="Wingdings" pitchFamily="2" charset="2"/>
        <a:buChar char=""/>
        <a:defRPr sz="2000">
          <a:solidFill>
            <a:srgbClr val="000000"/>
          </a:solidFill>
          <a:latin typeface="+mn-lt"/>
          <a:ea typeface="+mn-ea"/>
          <a:cs typeface="+mn-cs"/>
        </a:defRPr>
      </a:lvl3pPr>
      <a:lvl4pPr marL="1600200" indent="-228600" algn="l" defTabSz="449263" rtl="0" eaLnBrk="0" fontAlgn="base" hangingPunct="0">
        <a:lnSpc>
          <a:spcPct val="110000"/>
        </a:lnSpc>
        <a:spcBef>
          <a:spcPts val="450"/>
        </a:spcBef>
        <a:spcAft>
          <a:spcPct val="0"/>
        </a:spcAft>
        <a:buClr>
          <a:srgbClr val="170199"/>
        </a:buClr>
        <a:buSzPct val="100000"/>
        <a:buFont typeface="Wingdings" pitchFamily="2" charset="2"/>
        <a:buChar char=""/>
        <a:defRPr>
          <a:solidFill>
            <a:srgbClr val="000000"/>
          </a:solidFill>
          <a:latin typeface="+mn-lt"/>
          <a:ea typeface="+mn-ea"/>
          <a:cs typeface="+mn-cs"/>
        </a:defRPr>
      </a:lvl4pPr>
      <a:lvl5pPr marL="2057400" indent="-228600" algn="l" defTabSz="449263" rtl="0" eaLnBrk="0" fontAlgn="base" hangingPunct="0">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5pPr>
      <a:lvl6pPr marL="25146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6pPr>
      <a:lvl7pPr marL="29718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7pPr>
      <a:lvl8pPr marL="34290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8pPr>
      <a:lvl9pPr marL="38862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pPr>
              <a:defRPr/>
            </a:pPr>
            <a:fld id="{FFDB317A-B09E-4609-B950-7F75FB78108D}" type="slidenum">
              <a:rPr lang="en-GB"/>
              <a:pPr>
                <a:defRPr/>
              </a:pPr>
              <a:t>1</a:t>
            </a:fld>
            <a:endParaRPr lang="en-GB"/>
          </a:p>
        </p:txBody>
      </p:sp>
      <p:sp>
        <p:nvSpPr>
          <p:cNvPr id="3075" name="Rectangle 1"/>
          <p:cNvSpPr>
            <a:spLocks noGrp="1" noChangeArrowheads="1"/>
          </p:cNvSpPr>
          <p:nvPr>
            <p:ph type="title"/>
          </p:nvPr>
        </p:nvSpPr>
        <p:spPr>
          <a:xfrm>
            <a:off x="704851" y="692150"/>
            <a:ext cx="8424863" cy="2127250"/>
          </a:xfrm>
        </p:spPr>
        <p:txBody>
          <a:bodyP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Introduction to Python Modules</a:t>
            </a:r>
          </a:p>
        </p:txBody>
      </p:sp>
      <p:sp>
        <p:nvSpPr>
          <p:cNvPr id="3076" name="Rectangle 2"/>
          <p:cNvSpPr>
            <a:spLocks noGrp="1" noChangeArrowheads="1"/>
          </p:cNvSpPr>
          <p:nvPr>
            <p:ph type="subTitle" idx="4294967295"/>
          </p:nvPr>
        </p:nvSpPr>
        <p:spPr>
          <a:xfrm>
            <a:off x="1752600" y="3513364"/>
            <a:ext cx="6400800" cy="1966685"/>
          </a:xfrm>
        </p:spPr>
        <p:txBody>
          <a:bodyPr vert="horz" wrap="square" lIns="90000" tIns="46800" rIns="90000" bIns="46800" numCol="1" anchor="t" anchorCtr="0" compatLnSpc="1">
            <a:prstTxWarp prst="textNoShape">
              <a:avLst/>
            </a:prstTxWarp>
          </a:bodyPr>
          <a:lstStyle/>
          <a:p>
            <a:pPr marL="0" indent="0" algn="ctr" eaLnBrk="1" hangingPunct="1">
              <a:spcBef>
                <a:spcPts val="75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t>Framework Training</a:t>
            </a:r>
          </a:p>
          <a:p>
            <a:pPr marL="0" indent="0" algn="ctr" eaLnBrk="1" hangingPunct="1">
              <a:spcBef>
                <a:spcPts val="75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3000" dirty="0"/>
          </a:p>
        </p:txBody>
      </p:sp>
      <p:sp>
        <p:nvSpPr>
          <p:cNvPr id="3" name="Date Placeholder 2">
            <a:extLst>
              <a:ext uri="{FF2B5EF4-FFF2-40B4-BE49-F238E27FC236}">
                <a16:creationId xmlns:a16="http://schemas.microsoft.com/office/drawing/2014/main" id="{7BC3297B-A3AD-894C-ABA5-CC60C83D6BF2}"/>
              </a:ext>
            </a:extLst>
          </p:cNvPr>
          <p:cNvSpPr>
            <a:spLocks noGrp="1"/>
          </p:cNvSpPr>
          <p:nvPr>
            <p:ph type="dt" idx="10"/>
          </p:nvPr>
        </p:nvSpPr>
        <p:spPr/>
        <p:txBody>
          <a:bodyPr/>
          <a:lstStyle/>
          <a:p>
            <a:pPr>
              <a:defRPr/>
            </a:pPr>
            <a:r>
              <a:rPr lang="en-GB"/>
              <a:t>04/12/23</a:t>
            </a:r>
          </a:p>
        </p:txBody>
      </p:sp>
      <p:sp>
        <p:nvSpPr>
          <p:cNvPr id="4" name="Footer Placeholder 3">
            <a:extLst>
              <a:ext uri="{FF2B5EF4-FFF2-40B4-BE49-F238E27FC236}">
                <a16:creationId xmlns:a16="http://schemas.microsoft.com/office/drawing/2014/main" id="{B4131CDB-74C2-064B-9CA1-3895C1ECE9B4}"/>
              </a:ext>
            </a:extLst>
          </p:cNvPr>
          <p:cNvSpPr>
            <a:spLocks noGrp="1"/>
          </p:cNvSpPr>
          <p:nvPr>
            <p:ph type="ftr" idx="11"/>
          </p:nvPr>
        </p:nvSpPr>
        <p:spPr/>
        <p:txBody>
          <a:bodyPr/>
          <a:lstStyle/>
          <a:p>
            <a:pPr>
              <a:defRPr/>
            </a:pPr>
            <a:r>
              <a:rPr lang="en-GB"/>
              <a:t>modules</a:t>
            </a:r>
          </a:p>
        </p:txBody>
      </p:sp>
      <p:pic>
        <p:nvPicPr>
          <p:cNvPr id="3074" name="Picture 2" descr="cern from cern.ch">
            <a:extLst>
              <a:ext uri="{FF2B5EF4-FFF2-40B4-BE49-F238E27FC236}">
                <a16:creationId xmlns:a16="http://schemas.microsoft.com/office/drawing/2014/main" id="{0BC253FD-BEFD-E1A7-6871-77F3BD4FA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940" y="4386036"/>
            <a:ext cx="1168400" cy="1168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E88C669-5A88-0023-6831-7BAE72032D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7917" y="4332343"/>
            <a:ext cx="2046514" cy="1147707"/>
          </a:xfrm>
          <a:prstGeom prst="rect">
            <a:avLst/>
          </a:prstGeom>
        </p:spPr>
      </p:pic>
      <p:pic>
        <p:nvPicPr>
          <p:cNvPr id="5" name="Picture 4" descr="python-logo.png">
            <a:extLst>
              <a:ext uri="{FF2B5EF4-FFF2-40B4-BE49-F238E27FC236}">
                <a16:creationId xmlns:a16="http://schemas.microsoft.com/office/drawing/2014/main" id="{7D4D11BC-0A60-B795-3042-8B6E286098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8800" y="4395596"/>
            <a:ext cx="1168400" cy="1168400"/>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E165D-6871-9946-A687-3F9E2032D4EE}"/>
              </a:ext>
            </a:extLst>
          </p:cNvPr>
          <p:cNvSpPr>
            <a:spLocks noGrp="1"/>
          </p:cNvSpPr>
          <p:nvPr>
            <p:ph type="title"/>
          </p:nvPr>
        </p:nvSpPr>
        <p:spPr/>
        <p:txBody>
          <a:bodyPr/>
          <a:lstStyle/>
          <a:p>
            <a:r>
              <a:rPr lang="en-US" dirty="0"/>
              <a:t>Further Importing Techniques</a:t>
            </a:r>
          </a:p>
        </p:txBody>
      </p:sp>
      <p:sp>
        <p:nvSpPr>
          <p:cNvPr id="3" name="Content Placeholder 2">
            <a:extLst>
              <a:ext uri="{FF2B5EF4-FFF2-40B4-BE49-F238E27FC236}">
                <a16:creationId xmlns:a16="http://schemas.microsoft.com/office/drawing/2014/main" id="{BBCD7A38-C32D-194E-BF8A-C18ACD6E32CD}"/>
              </a:ext>
            </a:extLst>
          </p:cNvPr>
          <p:cNvSpPr>
            <a:spLocks noGrp="1"/>
          </p:cNvSpPr>
          <p:nvPr>
            <p:ph idx="1"/>
          </p:nvPr>
        </p:nvSpPr>
        <p:spPr>
          <a:xfrm>
            <a:off x="495300" y="1427334"/>
            <a:ext cx="8913681" cy="4529138"/>
          </a:xfrm>
        </p:spPr>
        <p:txBody>
          <a:bodyPr/>
          <a:lstStyle/>
          <a:p>
            <a:r>
              <a:rPr lang="en-US" sz="2400" dirty="0"/>
              <a:t>Can hide some elements</a:t>
            </a:r>
          </a:p>
          <a:p>
            <a:pPr lvl="2"/>
            <a:r>
              <a:rPr lang="en-US" sz="1800" dirty="0"/>
              <a:t>wildcard import will import everything</a:t>
            </a:r>
          </a:p>
          <a:p>
            <a:pPr lvl="2"/>
            <a:r>
              <a:rPr lang="en-US" sz="1800" dirty="0"/>
              <a:t>unless an element starts with an </a:t>
            </a:r>
            <a:r>
              <a:rPr lang="en-US" sz="1800" dirty="0" err="1"/>
              <a:t>underbar</a:t>
            </a:r>
            <a:r>
              <a:rPr lang="en-US" sz="1800" dirty="0"/>
              <a:t> (_)</a:t>
            </a:r>
          </a:p>
          <a:p>
            <a:pPr lvl="2"/>
            <a:r>
              <a:rPr lang="en-US" sz="1800" dirty="0"/>
              <a:t>now it must be imported explicitly</a:t>
            </a:r>
          </a:p>
          <a:p>
            <a:pPr lvl="3"/>
            <a:endParaRPr lang="en-US" sz="1600" dirty="0"/>
          </a:p>
          <a:p>
            <a:pPr lvl="3"/>
            <a:endParaRPr lang="en-US" sz="1600" dirty="0"/>
          </a:p>
          <a:p>
            <a:pPr lvl="3"/>
            <a:endParaRPr lang="en-US" sz="1600" dirty="0"/>
          </a:p>
          <a:p>
            <a:pPr lvl="3"/>
            <a:endParaRPr lang="en-US" sz="1600" dirty="0"/>
          </a:p>
          <a:p>
            <a:pPr lvl="2"/>
            <a:endParaRPr lang="en-US" sz="1800" dirty="0"/>
          </a:p>
          <a:p>
            <a:pPr lvl="2"/>
            <a:endParaRPr lang="en-US" sz="1600" dirty="0"/>
          </a:p>
          <a:p>
            <a:r>
              <a:rPr lang="en-US" sz="2400" dirty="0"/>
              <a:t>Now cannot do  					Must now do</a:t>
            </a:r>
          </a:p>
        </p:txBody>
      </p:sp>
      <p:sp>
        <p:nvSpPr>
          <p:cNvPr id="4" name="Date Placeholder 3">
            <a:extLst>
              <a:ext uri="{FF2B5EF4-FFF2-40B4-BE49-F238E27FC236}">
                <a16:creationId xmlns:a16="http://schemas.microsoft.com/office/drawing/2014/main" id="{369892ED-D1EB-6149-ACE3-5DE7E3B64731}"/>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8BE38DF6-FEB3-9747-91B9-4499255211B8}"/>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E425A9DD-E897-1C4C-9D95-860F08362F2A}"/>
              </a:ext>
            </a:extLst>
          </p:cNvPr>
          <p:cNvSpPr>
            <a:spLocks noGrp="1"/>
          </p:cNvSpPr>
          <p:nvPr>
            <p:ph type="sldNum" idx="12"/>
          </p:nvPr>
        </p:nvSpPr>
        <p:spPr/>
        <p:txBody>
          <a:bodyPr/>
          <a:lstStyle/>
          <a:p>
            <a:pPr>
              <a:defRPr/>
            </a:pPr>
            <a:fld id="{18317CFC-9530-4DD8-A082-6933CE16E3A3}" type="slidenum">
              <a:rPr lang="en-GB" smtClean="0"/>
              <a:pPr>
                <a:defRPr/>
              </a:pPr>
              <a:t>10</a:t>
            </a:fld>
            <a:endParaRPr lang="en-GB"/>
          </a:p>
        </p:txBody>
      </p:sp>
      <p:sp>
        <p:nvSpPr>
          <p:cNvPr id="7" name="TextBox 6">
            <a:extLst>
              <a:ext uri="{FF2B5EF4-FFF2-40B4-BE49-F238E27FC236}">
                <a16:creationId xmlns:a16="http://schemas.microsoft.com/office/drawing/2014/main" id="{C5DC2751-6362-EF48-B4E7-4FDAEF206980}"/>
              </a:ext>
            </a:extLst>
          </p:cNvPr>
          <p:cNvSpPr txBox="1"/>
          <p:nvPr/>
        </p:nvSpPr>
        <p:spPr>
          <a:xfrm>
            <a:off x="2391811" y="3053456"/>
            <a:ext cx="4151398" cy="203132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dirty="0">
                <a:solidFill>
                  <a:schemeClr val="tx1"/>
                </a:solidFill>
                <a:latin typeface="Arial" panose="020B0604020202020204" pitchFamily="34" charset="0"/>
                <a:cs typeface="Arial" panose="020B0604020202020204" pitchFamily="34" charset="0"/>
              </a:rPr>
              <a:t>"""This is a test module"""</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print('Hello I am the utils module')</a:t>
            </a:r>
          </a:p>
          <a:p>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 as before ...</a:t>
            </a:r>
          </a:p>
          <a:p>
            <a:br>
              <a:rPr lang="en-GB" dirty="0">
                <a:solidFill>
                  <a:schemeClr val="tx1"/>
                </a:solidFill>
                <a:latin typeface="Arial" panose="020B0604020202020204" pitchFamily="34" charset="0"/>
                <a:cs typeface="Arial" panose="020B0604020202020204" pitchFamily="34" charset="0"/>
              </a:rPr>
            </a:br>
            <a:r>
              <a:rPr lang="en-GB" b="1" dirty="0">
                <a:solidFill>
                  <a:schemeClr val="tx1"/>
                </a:solidFill>
                <a:latin typeface="Arial" panose="020B0604020202020204" pitchFamily="34" charset="0"/>
                <a:cs typeface="Arial" panose="020B0604020202020204" pitchFamily="34" charset="0"/>
              </a:rPr>
              <a:t>def</a:t>
            </a:r>
            <a:r>
              <a:rPr lang="en-GB" dirty="0">
                <a:solidFill>
                  <a:schemeClr val="tx1"/>
                </a:solidFill>
                <a:latin typeface="Arial" panose="020B0604020202020204" pitchFamily="34" charset="0"/>
                <a:cs typeface="Arial" panose="020B0604020202020204" pitchFamily="34" charset="0"/>
              </a:rPr>
              <a:t> </a:t>
            </a:r>
            <a:r>
              <a:rPr lang="en-GB" b="1" dirty="0">
                <a:solidFill>
                  <a:srgbClr val="0000FF"/>
                </a:solidFill>
                <a:latin typeface="Arial" panose="020B0604020202020204" pitchFamily="34" charset="0"/>
                <a:cs typeface="Arial" panose="020B0604020202020204" pitchFamily="34" charset="0"/>
              </a:rPr>
              <a:t>_</a:t>
            </a:r>
            <a:r>
              <a:rPr lang="en-GB" dirty="0" err="1">
                <a:solidFill>
                  <a:schemeClr val="tx1"/>
                </a:solidFill>
                <a:latin typeface="Arial" panose="020B0604020202020204" pitchFamily="34" charset="0"/>
                <a:cs typeface="Arial" panose="020B0604020202020204" pitchFamily="34" charset="0"/>
              </a:rPr>
              <a:t>special_function</a:t>
            </a:r>
            <a:r>
              <a:rPr lang="en-GB" dirty="0">
                <a:solidFill>
                  <a:schemeClr val="tx1"/>
                </a:solidFill>
                <a:latin typeface="Arial" panose="020B0604020202020204" pitchFamily="34" charset="0"/>
                <a:cs typeface="Arial" panose="020B0604020202020204" pitchFamily="34" charset="0"/>
              </a:rPr>
              <a:t>():</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    print('</a:t>
            </a:r>
            <a:r>
              <a:rPr lang="en-GB" b="1" dirty="0">
                <a:solidFill>
                  <a:schemeClr val="tx1"/>
                </a:solidFill>
                <a:latin typeface="Arial" panose="020B0604020202020204" pitchFamily="34" charset="0"/>
                <a:cs typeface="Arial" panose="020B0604020202020204" pitchFamily="34" charset="0"/>
              </a:rPr>
              <a:t>Special function</a:t>
            </a:r>
            <a:r>
              <a:rPr lang="en-GB" dirty="0">
                <a:solidFill>
                  <a:schemeClr val="tx1"/>
                </a:solidFill>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7CB01A48-79D4-194E-AEF6-1A61B4F15038}"/>
              </a:ext>
            </a:extLst>
          </p:cNvPr>
          <p:cNvSpPr txBox="1"/>
          <p:nvPr/>
        </p:nvSpPr>
        <p:spPr>
          <a:xfrm>
            <a:off x="888834" y="5708479"/>
            <a:ext cx="2520280" cy="83099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sz="1600" b="1" dirty="0">
                <a:solidFill>
                  <a:schemeClr val="tx1"/>
                </a:solidFill>
                <a:latin typeface="Arial" panose="020B0604020202020204" pitchFamily="34" charset="0"/>
                <a:cs typeface="Arial" panose="020B0604020202020204" pitchFamily="34" charset="0"/>
              </a:rPr>
              <a:t>from</a:t>
            </a:r>
            <a:r>
              <a:rPr lang="en-GB" sz="1600" dirty="0">
                <a:solidFill>
                  <a:schemeClr val="tx1"/>
                </a:solidFill>
                <a:latin typeface="Arial" panose="020B0604020202020204" pitchFamily="34" charset="0"/>
                <a:cs typeface="Arial" panose="020B0604020202020204" pitchFamily="34" charset="0"/>
              </a:rPr>
              <a:t> utils </a:t>
            </a:r>
            <a:r>
              <a:rPr lang="en-GB" sz="1600" b="1" dirty="0">
                <a:solidFill>
                  <a:schemeClr val="tx1"/>
                </a:solidFill>
                <a:latin typeface="Arial" panose="020B0604020202020204" pitchFamily="34" charset="0"/>
                <a:cs typeface="Arial" panose="020B0604020202020204" pitchFamily="34" charset="0"/>
              </a:rPr>
              <a:t>import</a:t>
            </a:r>
            <a:r>
              <a:rPr lang="en-GB" sz="1600" dirty="0">
                <a:solidFill>
                  <a:schemeClr val="tx1"/>
                </a:solidFill>
                <a:latin typeface="Arial" panose="020B0604020202020204" pitchFamily="34" charset="0"/>
                <a:cs typeface="Arial" panose="020B0604020202020204" pitchFamily="34" charset="0"/>
              </a:rPr>
              <a:t> </a:t>
            </a:r>
            <a:r>
              <a:rPr lang="en-GB" sz="1600" dirty="0">
                <a:solidFill>
                  <a:srgbClr val="C00000"/>
                </a:solidFill>
                <a:latin typeface="Arial" panose="020B0604020202020204" pitchFamily="34" charset="0"/>
                <a:cs typeface="Arial" panose="020B0604020202020204" pitchFamily="34" charset="0"/>
              </a:rPr>
              <a:t>*</a:t>
            </a:r>
          </a:p>
          <a:p>
            <a:br>
              <a:rPr lang="en-GB" sz="1600" dirty="0">
                <a:solidFill>
                  <a:schemeClr val="tx1"/>
                </a:solidFill>
                <a:latin typeface="Arial" panose="020B0604020202020204" pitchFamily="34" charset="0"/>
                <a:cs typeface="Arial" panose="020B0604020202020204" pitchFamily="34" charset="0"/>
              </a:rPr>
            </a:br>
            <a:r>
              <a:rPr lang="en-GB" sz="1600" dirty="0">
                <a:solidFill>
                  <a:srgbClr val="C00000"/>
                </a:solidFill>
                <a:latin typeface="Arial" panose="020B0604020202020204" pitchFamily="34" charset="0"/>
                <a:cs typeface="Arial" panose="020B0604020202020204" pitchFamily="34" charset="0"/>
              </a:rPr>
              <a:t>_</a:t>
            </a:r>
            <a:r>
              <a:rPr lang="en-GB" sz="1600" dirty="0" err="1">
                <a:solidFill>
                  <a:srgbClr val="C00000"/>
                </a:solidFill>
                <a:latin typeface="Arial" panose="020B0604020202020204" pitchFamily="34" charset="0"/>
                <a:cs typeface="Arial" panose="020B0604020202020204" pitchFamily="34" charset="0"/>
              </a:rPr>
              <a:t>special_function</a:t>
            </a:r>
            <a:r>
              <a:rPr lang="en-GB" sz="1600" dirty="0">
                <a:solidFill>
                  <a:srgbClr val="C00000"/>
                </a:solidFill>
                <a:latin typeface="Arial" panose="020B0604020202020204" pitchFamily="34" charset="0"/>
                <a:cs typeface="Arial" panose="020B0604020202020204" pitchFamily="34" charset="0"/>
              </a:rPr>
              <a:t>()</a:t>
            </a:r>
          </a:p>
        </p:txBody>
      </p:sp>
      <p:sp>
        <p:nvSpPr>
          <p:cNvPr id="9" name="TextBox 8">
            <a:extLst>
              <a:ext uri="{FF2B5EF4-FFF2-40B4-BE49-F238E27FC236}">
                <a16:creationId xmlns:a16="http://schemas.microsoft.com/office/drawing/2014/main" id="{2AB43909-5031-6D49-97DB-E7ECA7B90DC7}"/>
              </a:ext>
            </a:extLst>
          </p:cNvPr>
          <p:cNvSpPr txBox="1"/>
          <p:nvPr/>
        </p:nvSpPr>
        <p:spPr>
          <a:xfrm>
            <a:off x="5529064" y="5671045"/>
            <a:ext cx="4027167" cy="83099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sz="1600" b="1" dirty="0">
                <a:solidFill>
                  <a:schemeClr val="tx1"/>
                </a:solidFill>
                <a:latin typeface="Arial" panose="020B0604020202020204" pitchFamily="34" charset="0"/>
                <a:cs typeface="Arial" panose="020B0604020202020204" pitchFamily="34" charset="0"/>
              </a:rPr>
              <a:t>from</a:t>
            </a:r>
            <a:r>
              <a:rPr lang="en-GB" sz="1600" dirty="0">
                <a:solidFill>
                  <a:schemeClr val="tx1"/>
                </a:solidFill>
                <a:latin typeface="Arial" panose="020B0604020202020204" pitchFamily="34" charset="0"/>
                <a:cs typeface="Arial" panose="020B0604020202020204" pitchFamily="34" charset="0"/>
              </a:rPr>
              <a:t> utils </a:t>
            </a:r>
            <a:r>
              <a:rPr lang="en-GB" sz="1600" b="1" dirty="0">
                <a:solidFill>
                  <a:schemeClr val="tx1"/>
                </a:solidFill>
                <a:latin typeface="Arial" panose="020B0604020202020204" pitchFamily="34" charset="0"/>
                <a:cs typeface="Arial" panose="020B0604020202020204" pitchFamily="34" charset="0"/>
              </a:rPr>
              <a:t>import</a:t>
            </a:r>
            <a:r>
              <a:rPr lang="en-GB" sz="1600" dirty="0">
                <a:solidFill>
                  <a:schemeClr val="tx1"/>
                </a:solidFill>
                <a:latin typeface="Arial" panose="020B0604020202020204" pitchFamily="34" charset="0"/>
                <a:cs typeface="Arial" panose="020B0604020202020204" pitchFamily="34" charset="0"/>
              </a:rPr>
              <a:t> </a:t>
            </a:r>
            <a:r>
              <a:rPr lang="en-GB" sz="1600" b="1" dirty="0">
                <a:solidFill>
                  <a:srgbClr val="0000FF"/>
                </a:solidFill>
                <a:latin typeface="Arial" panose="020B0604020202020204" pitchFamily="34" charset="0"/>
                <a:cs typeface="Arial" panose="020B0604020202020204" pitchFamily="34" charset="0"/>
              </a:rPr>
              <a:t>_</a:t>
            </a:r>
            <a:r>
              <a:rPr lang="en-GB" sz="1600" b="1" dirty="0" err="1">
                <a:solidFill>
                  <a:srgbClr val="0000FF"/>
                </a:solidFill>
                <a:latin typeface="Arial" panose="020B0604020202020204" pitchFamily="34" charset="0"/>
                <a:cs typeface="Arial" panose="020B0604020202020204" pitchFamily="34" charset="0"/>
              </a:rPr>
              <a:t>special_function</a:t>
            </a:r>
            <a:endParaRPr lang="en-GB" sz="1600" b="1" dirty="0">
              <a:solidFill>
                <a:srgbClr val="0000FF"/>
              </a:solidFill>
              <a:latin typeface="Arial" panose="020B0604020202020204" pitchFamily="34" charset="0"/>
              <a:cs typeface="Arial" panose="020B0604020202020204" pitchFamily="34" charset="0"/>
            </a:endParaRPr>
          </a:p>
          <a:p>
            <a:br>
              <a:rPr lang="en-GB" sz="1600" dirty="0">
                <a:solidFill>
                  <a:schemeClr val="tx1"/>
                </a:solidFill>
                <a:latin typeface="Arial" panose="020B0604020202020204" pitchFamily="34" charset="0"/>
                <a:cs typeface="Arial" panose="020B0604020202020204" pitchFamily="34" charset="0"/>
              </a:rPr>
            </a:br>
            <a:r>
              <a:rPr lang="en-GB" sz="1600" dirty="0">
                <a:solidFill>
                  <a:srgbClr val="0000FF"/>
                </a:solidFill>
                <a:latin typeface="Arial" panose="020B0604020202020204" pitchFamily="34" charset="0"/>
                <a:cs typeface="Arial" panose="020B0604020202020204" pitchFamily="34" charset="0"/>
              </a:rPr>
              <a:t>_</a:t>
            </a:r>
            <a:r>
              <a:rPr lang="en-GB" sz="1600" dirty="0" err="1">
                <a:solidFill>
                  <a:srgbClr val="0000FF"/>
                </a:solidFill>
                <a:latin typeface="Arial" panose="020B0604020202020204" pitchFamily="34" charset="0"/>
                <a:cs typeface="Arial" panose="020B0604020202020204" pitchFamily="34" charset="0"/>
              </a:rPr>
              <a:t>special_function</a:t>
            </a:r>
            <a:r>
              <a:rPr lang="en-GB" sz="1600" dirty="0">
                <a:solidFill>
                  <a:srgbClr val="0000FF"/>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08449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867F-B87B-7A45-8E60-9D4C84035CB9}"/>
              </a:ext>
            </a:extLst>
          </p:cNvPr>
          <p:cNvSpPr>
            <a:spLocks noGrp="1"/>
          </p:cNvSpPr>
          <p:nvPr>
            <p:ph type="title"/>
          </p:nvPr>
        </p:nvSpPr>
        <p:spPr/>
        <p:txBody>
          <a:bodyPr/>
          <a:lstStyle/>
          <a:p>
            <a:r>
              <a:rPr lang="en-US" dirty="0"/>
              <a:t>Further Importing Techniques</a:t>
            </a:r>
          </a:p>
        </p:txBody>
      </p:sp>
      <p:sp>
        <p:nvSpPr>
          <p:cNvPr id="3" name="Content Placeholder 2">
            <a:extLst>
              <a:ext uri="{FF2B5EF4-FFF2-40B4-BE49-F238E27FC236}">
                <a16:creationId xmlns:a16="http://schemas.microsoft.com/office/drawing/2014/main" id="{3B6AD2DD-3136-3946-AF0F-F19B1E162998}"/>
              </a:ext>
            </a:extLst>
          </p:cNvPr>
          <p:cNvSpPr>
            <a:spLocks noGrp="1"/>
          </p:cNvSpPr>
          <p:nvPr>
            <p:ph idx="1"/>
          </p:nvPr>
        </p:nvSpPr>
        <p:spPr/>
        <p:txBody>
          <a:bodyPr/>
          <a:lstStyle/>
          <a:p>
            <a:r>
              <a:rPr lang="en-US" sz="2400" dirty="0"/>
              <a:t>Can import within the scope of a function or method</a:t>
            </a:r>
          </a:p>
          <a:p>
            <a:r>
              <a:rPr lang="en-US" sz="2400" dirty="0"/>
              <a:t>This limits the scope of the import</a:t>
            </a:r>
          </a:p>
          <a:p>
            <a:r>
              <a:rPr lang="en-US" sz="2400" dirty="0"/>
              <a:t>Can help with namespace clashes</a:t>
            </a:r>
          </a:p>
          <a:p>
            <a:endParaRPr lang="en-US" dirty="0"/>
          </a:p>
          <a:p>
            <a:endParaRPr lang="en-US" dirty="0"/>
          </a:p>
          <a:p>
            <a:pPr lvl="2"/>
            <a:r>
              <a:rPr lang="en-US" dirty="0"/>
              <a:t>Shape is only visible within the function body</a:t>
            </a:r>
          </a:p>
        </p:txBody>
      </p:sp>
      <p:sp>
        <p:nvSpPr>
          <p:cNvPr id="4" name="Date Placeholder 3">
            <a:extLst>
              <a:ext uri="{FF2B5EF4-FFF2-40B4-BE49-F238E27FC236}">
                <a16:creationId xmlns:a16="http://schemas.microsoft.com/office/drawing/2014/main" id="{C953998D-F9E6-4D4F-98A3-7993235DA0FC}"/>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6CD32206-23CD-6B49-89B1-012BE72DA875}"/>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12618179-4CCE-B14E-AA9E-C3598874E7FB}"/>
              </a:ext>
            </a:extLst>
          </p:cNvPr>
          <p:cNvSpPr>
            <a:spLocks noGrp="1"/>
          </p:cNvSpPr>
          <p:nvPr>
            <p:ph type="sldNum" idx="12"/>
          </p:nvPr>
        </p:nvSpPr>
        <p:spPr/>
        <p:txBody>
          <a:bodyPr/>
          <a:lstStyle/>
          <a:p>
            <a:pPr>
              <a:defRPr/>
            </a:pPr>
            <a:fld id="{18317CFC-9530-4DD8-A082-6933CE16E3A3}" type="slidenum">
              <a:rPr lang="en-GB" smtClean="0"/>
              <a:pPr>
                <a:defRPr/>
              </a:pPr>
              <a:t>11</a:t>
            </a:fld>
            <a:endParaRPr lang="en-GB"/>
          </a:p>
        </p:txBody>
      </p:sp>
      <p:sp>
        <p:nvSpPr>
          <p:cNvPr id="7" name="TextBox 6">
            <a:extLst>
              <a:ext uri="{FF2B5EF4-FFF2-40B4-BE49-F238E27FC236}">
                <a16:creationId xmlns:a16="http://schemas.microsoft.com/office/drawing/2014/main" id="{E8DFC8C2-BFBB-5F42-9F6A-EF106F40E608}"/>
              </a:ext>
            </a:extLst>
          </p:cNvPr>
          <p:cNvSpPr txBox="1"/>
          <p:nvPr/>
        </p:nvSpPr>
        <p:spPr>
          <a:xfrm>
            <a:off x="2999937" y="3403104"/>
            <a:ext cx="3528392" cy="9233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b="1" dirty="0">
                <a:solidFill>
                  <a:schemeClr val="tx1"/>
                </a:solidFill>
                <a:latin typeface="Arial" panose="020B0604020202020204" pitchFamily="34" charset="0"/>
                <a:cs typeface="Arial" panose="020B0604020202020204" pitchFamily="34" charset="0"/>
              </a:rPr>
              <a:t>def</a:t>
            </a:r>
            <a:r>
              <a:rPr lang="en-GB" dirty="0">
                <a:solidFill>
                  <a:schemeClr val="tx1"/>
                </a:solidFill>
                <a:latin typeface="Arial" panose="020B0604020202020204" pitchFamily="34" charset="0"/>
                <a:cs typeface="Arial" panose="020B0604020202020204" pitchFamily="34" charset="0"/>
              </a:rPr>
              <a:t> </a:t>
            </a:r>
            <a:r>
              <a:rPr lang="en-GB" dirty="0" err="1">
                <a:solidFill>
                  <a:schemeClr val="tx1"/>
                </a:solidFill>
                <a:latin typeface="Arial" panose="020B0604020202020204" pitchFamily="34" charset="0"/>
                <a:cs typeface="Arial" panose="020B0604020202020204" pitchFamily="34" charset="0"/>
              </a:rPr>
              <a:t>my_func</a:t>
            </a:r>
            <a:r>
              <a:rPr lang="en-GB" dirty="0">
                <a:solidFill>
                  <a:schemeClr val="tx1"/>
                </a:solidFill>
                <a:latin typeface="Arial" panose="020B0604020202020204" pitchFamily="34" charset="0"/>
                <a:cs typeface="Arial" panose="020B0604020202020204" pitchFamily="34" charset="0"/>
              </a:rPr>
              <a:t>():</a:t>
            </a:r>
          </a:p>
          <a:p>
            <a:r>
              <a:rPr lang="en-GB" dirty="0">
                <a:solidFill>
                  <a:schemeClr val="tx1"/>
                </a:solidFill>
                <a:latin typeface="Arial" panose="020B0604020202020204" pitchFamily="34" charset="0"/>
                <a:cs typeface="Arial" panose="020B0604020202020204" pitchFamily="34" charset="0"/>
              </a:rPr>
              <a:t>    </a:t>
            </a:r>
            <a:r>
              <a:rPr lang="en-GB" b="1" dirty="0">
                <a:solidFill>
                  <a:srgbClr val="0000FF"/>
                </a:solidFill>
                <a:latin typeface="Arial" panose="020B0604020202020204" pitchFamily="34" charset="0"/>
                <a:cs typeface="Arial" panose="020B0604020202020204" pitchFamily="34" charset="0"/>
              </a:rPr>
              <a:t>from</a:t>
            </a:r>
            <a:r>
              <a:rPr lang="en-GB" dirty="0">
                <a:solidFill>
                  <a:srgbClr val="0000FF"/>
                </a:solidFill>
                <a:latin typeface="Arial" panose="020B0604020202020204" pitchFamily="34" charset="0"/>
                <a:cs typeface="Arial" panose="020B0604020202020204" pitchFamily="34" charset="0"/>
              </a:rPr>
              <a:t> </a:t>
            </a:r>
            <a:r>
              <a:rPr lang="en-GB" dirty="0" err="1">
                <a:solidFill>
                  <a:srgbClr val="0000FF"/>
                </a:solidFill>
                <a:latin typeface="Arial" panose="020B0604020202020204" pitchFamily="34" charset="0"/>
                <a:cs typeface="Arial" panose="020B0604020202020204" pitchFamily="34" charset="0"/>
              </a:rPr>
              <a:t>util</a:t>
            </a:r>
            <a:r>
              <a:rPr lang="en-GB" dirty="0">
                <a:solidFill>
                  <a:srgbClr val="0000FF"/>
                </a:solidFill>
                <a:latin typeface="Arial" panose="020B0604020202020204" pitchFamily="34" charset="0"/>
                <a:cs typeface="Arial" panose="020B0604020202020204" pitchFamily="34" charset="0"/>
              </a:rPr>
              <a:t> </a:t>
            </a:r>
            <a:r>
              <a:rPr lang="en-GB" b="1" dirty="0">
                <a:solidFill>
                  <a:srgbClr val="0000FF"/>
                </a:solidFill>
                <a:latin typeface="Arial" panose="020B0604020202020204" pitchFamily="34" charset="0"/>
                <a:cs typeface="Arial" panose="020B0604020202020204" pitchFamily="34" charset="0"/>
              </a:rPr>
              <a:t>import</a:t>
            </a:r>
            <a:r>
              <a:rPr lang="en-GB" dirty="0">
                <a:solidFill>
                  <a:srgbClr val="0000FF"/>
                </a:solidFill>
                <a:latin typeface="Arial" panose="020B0604020202020204" pitchFamily="34" charset="0"/>
                <a:cs typeface="Arial" panose="020B0604020202020204" pitchFamily="34" charset="0"/>
              </a:rPr>
              <a:t> Shape</a:t>
            </a:r>
          </a:p>
          <a:p>
            <a:r>
              <a:rPr lang="en-GB" dirty="0">
                <a:solidFill>
                  <a:schemeClr val="tx1"/>
                </a:solidFill>
                <a:latin typeface="Arial" panose="020B0604020202020204" pitchFamily="34" charset="0"/>
                <a:cs typeface="Arial" panose="020B0604020202020204" pitchFamily="34" charset="0"/>
              </a:rPr>
              <a:t>    s = Shape('</a:t>
            </a:r>
            <a:r>
              <a:rPr lang="en-GB" b="1" dirty="0">
                <a:solidFill>
                  <a:schemeClr val="tx1"/>
                </a:solidFill>
                <a:latin typeface="Arial" panose="020B0604020202020204" pitchFamily="34" charset="0"/>
                <a:cs typeface="Arial" panose="020B0604020202020204" pitchFamily="34" charset="0"/>
              </a:rPr>
              <a:t>line</a:t>
            </a:r>
            <a:r>
              <a:rPr lang="en-GB"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5457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9E1F6-0F9E-4047-8BC6-6DB24907AA14}"/>
              </a:ext>
            </a:extLst>
          </p:cNvPr>
          <p:cNvSpPr>
            <a:spLocks noGrp="1"/>
          </p:cNvSpPr>
          <p:nvPr>
            <p:ph type="title"/>
          </p:nvPr>
        </p:nvSpPr>
        <p:spPr/>
        <p:txBody>
          <a:bodyPr/>
          <a:lstStyle/>
          <a:p>
            <a:r>
              <a:rPr lang="en-US" dirty="0"/>
              <a:t>Module Properties</a:t>
            </a:r>
          </a:p>
        </p:txBody>
      </p:sp>
      <p:sp>
        <p:nvSpPr>
          <p:cNvPr id="3" name="Content Placeholder 2">
            <a:extLst>
              <a:ext uri="{FF2B5EF4-FFF2-40B4-BE49-F238E27FC236}">
                <a16:creationId xmlns:a16="http://schemas.microsoft.com/office/drawing/2014/main" id="{AB119A82-240B-6847-B93C-38A929407991}"/>
              </a:ext>
            </a:extLst>
          </p:cNvPr>
          <p:cNvSpPr>
            <a:spLocks noGrp="1"/>
          </p:cNvSpPr>
          <p:nvPr>
            <p:ph idx="1"/>
          </p:nvPr>
        </p:nvSpPr>
        <p:spPr>
          <a:xfrm>
            <a:off x="495300" y="1600200"/>
            <a:ext cx="9138220" cy="4529138"/>
          </a:xfrm>
        </p:spPr>
        <p:txBody>
          <a:bodyPr/>
          <a:lstStyle/>
          <a:p>
            <a:r>
              <a:rPr lang="en-GB" sz="2400" dirty="0"/>
              <a:t>Every module has a set of properties</a:t>
            </a:r>
          </a:p>
          <a:p>
            <a:pPr lvl="2"/>
            <a:r>
              <a:rPr lang="en-GB" sz="1800" dirty="0"/>
              <a:t>its name, what (if any) its documentation string is etc.</a:t>
            </a:r>
          </a:p>
          <a:p>
            <a:pPr lvl="2"/>
            <a:r>
              <a:rPr lang="en-GB" sz="1800" dirty="0"/>
              <a:t>__name__ the name of the module</a:t>
            </a:r>
          </a:p>
          <a:p>
            <a:pPr lvl="2"/>
            <a:r>
              <a:rPr lang="en-GB" sz="1800" dirty="0"/>
              <a:t>__doc__ the doctoring for the module</a:t>
            </a:r>
          </a:p>
          <a:p>
            <a:pPr lvl="2"/>
            <a:r>
              <a:rPr lang="en-GB" sz="1800" dirty="0"/>
              <a:t>__file__ the file in which the module was defined.</a:t>
            </a:r>
          </a:p>
          <a:p>
            <a:r>
              <a:rPr lang="en-GB" sz="2400" dirty="0"/>
              <a:t>Content of module available via </a:t>
            </a:r>
            <a:r>
              <a:rPr lang="en-GB" sz="2400" dirty="0" err="1">
                <a:latin typeface="Courier" pitchFamily="2" charset="0"/>
              </a:rPr>
              <a:t>dir</a:t>
            </a:r>
            <a:r>
              <a:rPr lang="en-GB" sz="2400" dirty="0">
                <a:latin typeface="Courier" pitchFamily="2" charset="0"/>
              </a:rPr>
              <a:t>(&lt;module-name&gt;) </a:t>
            </a:r>
          </a:p>
          <a:p>
            <a:endParaRPr lang="en-US" dirty="0"/>
          </a:p>
        </p:txBody>
      </p:sp>
      <p:sp>
        <p:nvSpPr>
          <p:cNvPr id="4" name="Date Placeholder 3">
            <a:extLst>
              <a:ext uri="{FF2B5EF4-FFF2-40B4-BE49-F238E27FC236}">
                <a16:creationId xmlns:a16="http://schemas.microsoft.com/office/drawing/2014/main" id="{774438A6-E8B0-734C-B76D-FD831922BB65}"/>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5D8975CF-8AF9-ED46-A603-2652040DA522}"/>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7DE8FF49-3B79-7F46-BB2D-6F8E8D004771}"/>
              </a:ext>
            </a:extLst>
          </p:cNvPr>
          <p:cNvSpPr>
            <a:spLocks noGrp="1"/>
          </p:cNvSpPr>
          <p:nvPr>
            <p:ph type="sldNum" idx="12"/>
          </p:nvPr>
        </p:nvSpPr>
        <p:spPr/>
        <p:txBody>
          <a:bodyPr/>
          <a:lstStyle/>
          <a:p>
            <a:pPr>
              <a:defRPr/>
            </a:pPr>
            <a:fld id="{18317CFC-9530-4DD8-A082-6933CE16E3A3}" type="slidenum">
              <a:rPr lang="en-GB" smtClean="0"/>
              <a:pPr>
                <a:defRPr/>
              </a:pPr>
              <a:t>12</a:t>
            </a:fld>
            <a:endParaRPr lang="en-GB"/>
          </a:p>
        </p:txBody>
      </p:sp>
      <p:sp>
        <p:nvSpPr>
          <p:cNvPr id="7" name="TextBox 6">
            <a:extLst>
              <a:ext uri="{FF2B5EF4-FFF2-40B4-BE49-F238E27FC236}">
                <a16:creationId xmlns:a16="http://schemas.microsoft.com/office/drawing/2014/main" id="{1004C957-2E43-0641-BF7B-CC090089E92F}"/>
              </a:ext>
            </a:extLst>
          </p:cNvPr>
          <p:cNvSpPr txBox="1"/>
          <p:nvPr/>
        </p:nvSpPr>
        <p:spPr>
          <a:xfrm>
            <a:off x="1297749" y="4293096"/>
            <a:ext cx="2880320" cy="175432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b="1" dirty="0">
                <a:solidFill>
                  <a:schemeClr val="tx1"/>
                </a:solidFill>
                <a:latin typeface="Arial" panose="020B0604020202020204" pitchFamily="34" charset="0"/>
                <a:cs typeface="Arial" panose="020B0604020202020204" pitchFamily="34" charset="0"/>
              </a:rPr>
              <a:t>import</a:t>
            </a:r>
            <a:r>
              <a:rPr lang="en-GB" dirty="0">
                <a:solidFill>
                  <a:schemeClr val="tx1"/>
                </a:solidFill>
                <a:latin typeface="Arial" panose="020B0604020202020204" pitchFamily="34" charset="0"/>
                <a:cs typeface="Arial" panose="020B0604020202020204" pitchFamily="34" charset="0"/>
              </a:rPr>
              <a:t> utils</a:t>
            </a:r>
          </a:p>
          <a:p>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print(utils</a:t>
            </a:r>
            <a:r>
              <a:rPr lang="en-GB" b="1" dirty="0">
                <a:solidFill>
                  <a:srgbClr val="0000FF"/>
                </a:solidFill>
                <a:latin typeface="Arial" panose="020B0604020202020204" pitchFamily="34" charset="0"/>
                <a:cs typeface="Arial" panose="020B0604020202020204" pitchFamily="34" charset="0"/>
              </a:rPr>
              <a:t>._</a:t>
            </a:r>
            <a:r>
              <a:rPr lang="en-GB" sz="700" b="1" dirty="0">
                <a:solidFill>
                  <a:srgbClr val="0000FF"/>
                </a:solidFill>
                <a:latin typeface="Arial" panose="020B0604020202020204" pitchFamily="34" charset="0"/>
                <a:cs typeface="Arial" panose="020B0604020202020204" pitchFamily="34" charset="0"/>
              </a:rPr>
              <a:t> </a:t>
            </a:r>
            <a:r>
              <a:rPr lang="en-GB" b="1" dirty="0">
                <a:solidFill>
                  <a:srgbClr val="0000FF"/>
                </a:solidFill>
                <a:latin typeface="Arial" panose="020B0604020202020204" pitchFamily="34" charset="0"/>
                <a:cs typeface="Arial" panose="020B0604020202020204" pitchFamily="34" charset="0"/>
              </a:rPr>
              <a:t>_name_</a:t>
            </a:r>
            <a:r>
              <a:rPr lang="en-GB" sz="700" b="1" dirty="0">
                <a:solidFill>
                  <a:srgbClr val="0000FF"/>
                </a:solidFill>
                <a:latin typeface="Arial" panose="020B0604020202020204" pitchFamily="34" charset="0"/>
                <a:cs typeface="Arial" panose="020B0604020202020204" pitchFamily="34" charset="0"/>
              </a:rPr>
              <a:t> </a:t>
            </a:r>
            <a:r>
              <a:rPr lang="en-GB" b="1" dirty="0">
                <a:solidFill>
                  <a:srgbClr val="0000FF"/>
                </a:solidFill>
                <a:latin typeface="Arial" panose="020B0604020202020204" pitchFamily="34" charset="0"/>
                <a:cs typeface="Arial" panose="020B0604020202020204" pitchFamily="34" charset="0"/>
              </a:rPr>
              <a:t>_</a:t>
            </a:r>
            <a:r>
              <a:rPr lang="en-GB" dirty="0">
                <a:solidFill>
                  <a:schemeClr val="tx1"/>
                </a:solidFill>
                <a:latin typeface="Arial" panose="020B0604020202020204" pitchFamily="34" charset="0"/>
                <a:cs typeface="Arial" panose="020B0604020202020204" pitchFamily="34" charset="0"/>
              </a:rPr>
              <a:t>)</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print(utils</a:t>
            </a:r>
            <a:r>
              <a:rPr lang="en-GB" b="1" dirty="0">
                <a:solidFill>
                  <a:srgbClr val="0000FF"/>
                </a:solidFill>
                <a:latin typeface="Arial" panose="020B0604020202020204" pitchFamily="34" charset="0"/>
                <a:cs typeface="Arial" panose="020B0604020202020204" pitchFamily="34" charset="0"/>
              </a:rPr>
              <a:t>._ _doc_ _</a:t>
            </a:r>
            <a:r>
              <a:rPr lang="en-GB" dirty="0">
                <a:solidFill>
                  <a:schemeClr val="tx1"/>
                </a:solidFill>
                <a:latin typeface="Arial" panose="020B0604020202020204" pitchFamily="34" charset="0"/>
                <a:cs typeface="Arial" panose="020B0604020202020204" pitchFamily="34" charset="0"/>
              </a:rPr>
              <a:t>)</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print(utils</a:t>
            </a:r>
            <a:r>
              <a:rPr lang="en-GB" b="1" dirty="0">
                <a:solidFill>
                  <a:srgbClr val="0000FF"/>
                </a:solidFill>
                <a:latin typeface="Arial" panose="020B0604020202020204" pitchFamily="34" charset="0"/>
                <a:cs typeface="Arial" panose="020B0604020202020204" pitchFamily="34" charset="0"/>
              </a:rPr>
              <a:t>._ _file_ _</a:t>
            </a:r>
            <a:r>
              <a:rPr lang="en-GB" dirty="0">
                <a:solidFill>
                  <a:schemeClr val="tx1"/>
                </a:solidFill>
                <a:latin typeface="Arial" panose="020B0604020202020204" pitchFamily="34" charset="0"/>
                <a:cs typeface="Arial" panose="020B0604020202020204" pitchFamily="34" charset="0"/>
              </a:rPr>
              <a:t>)</a:t>
            </a:r>
          </a:p>
          <a:p>
            <a:r>
              <a:rPr lang="en-GB" dirty="0">
                <a:solidFill>
                  <a:schemeClr val="tx1"/>
                </a:solidFill>
                <a:latin typeface="Arial" panose="020B0604020202020204" pitchFamily="34" charset="0"/>
                <a:cs typeface="Arial" panose="020B0604020202020204" pitchFamily="34" charset="0"/>
              </a:rPr>
              <a:t>print(</a:t>
            </a:r>
            <a:r>
              <a:rPr lang="en-GB" dirty="0" err="1">
                <a:solidFill>
                  <a:schemeClr val="tx1"/>
                </a:solidFill>
                <a:latin typeface="Arial" panose="020B0604020202020204" pitchFamily="34" charset="0"/>
                <a:cs typeface="Arial" panose="020B0604020202020204" pitchFamily="34" charset="0"/>
              </a:rPr>
              <a:t>dir</a:t>
            </a:r>
            <a:r>
              <a:rPr lang="en-GB" dirty="0">
                <a:solidFill>
                  <a:schemeClr val="tx1"/>
                </a:solidFill>
                <a:latin typeface="Arial" panose="020B0604020202020204" pitchFamily="34" charset="0"/>
                <a:cs typeface="Arial" panose="020B0604020202020204" pitchFamily="34" charset="0"/>
              </a:rPr>
              <a:t>(utils))</a:t>
            </a:r>
          </a:p>
        </p:txBody>
      </p:sp>
      <p:sp>
        <p:nvSpPr>
          <p:cNvPr id="8" name="TextBox 7">
            <a:extLst>
              <a:ext uri="{FF2B5EF4-FFF2-40B4-BE49-F238E27FC236}">
                <a16:creationId xmlns:a16="http://schemas.microsoft.com/office/drawing/2014/main" id="{7F096917-6C66-2943-B614-BD5EE96EFB6D}"/>
              </a:ext>
            </a:extLst>
          </p:cNvPr>
          <p:cNvSpPr txBox="1"/>
          <p:nvPr/>
        </p:nvSpPr>
        <p:spPr>
          <a:xfrm>
            <a:off x="4598257" y="4511100"/>
            <a:ext cx="4389515" cy="1815882"/>
          </a:xfrm>
          <a:prstGeom prst="rect">
            <a:avLst/>
          </a:prstGeom>
          <a:solidFill>
            <a:srgbClr val="BEFFBE"/>
          </a:solidFill>
          <a:ln>
            <a:solidFill>
              <a:srgbClr val="002060"/>
            </a:solidFill>
          </a:ln>
        </p:spPr>
        <p:txBody>
          <a:bodyPr wrap="square" rtlCol="0">
            <a:spAutoFit/>
          </a:bodyPr>
          <a:lstStyle/>
          <a:p>
            <a:r>
              <a:rPr lang="en-GB" sz="1400" dirty="0">
                <a:solidFill>
                  <a:schemeClr val="tx1"/>
                </a:solidFill>
              </a:rPr>
              <a:t>Hello I am the utils module</a:t>
            </a:r>
          </a:p>
          <a:p>
            <a:r>
              <a:rPr lang="en-GB" sz="1400" dirty="0">
                <a:solidFill>
                  <a:schemeClr val="tx1"/>
                </a:solidFill>
              </a:rPr>
              <a:t>utils</a:t>
            </a:r>
          </a:p>
          <a:p>
            <a:r>
              <a:rPr lang="en-GB" sz="1400" dirty="0">
                <a:solidFill>
                  <a:schemeClr val="tx1"/>
                </a:solidFill>
              </a:rPr>
              <a:t>This is a test module</a:t>
            </a:r>
          </a:p>
          <a:p>
            <a:r>
              <a:rPr lang="en-GB" sz="1400" dirty="0" err="1">
                <a:solidFill>
                  <a:schemeClr val="tx1"/>
                </a:solidFill>
              </a:rPr>
              <a:t>utils.py</a:t>
            </a:r>
            <a:endParaRPr lang="en-GB" sz="1400" dirty="0">
              <a:solidFill>
                <a:schemeClr val="tx1"/>
              </a:solidFill>
            </a:endParaRPr>
          </a:p>
          <a:p>
            <a:r>
              <a:rPr lang="en-GB" sz="1400" dirty="0">
                <a:solidFill>
                  <a:schemeClr val="tx1"/>
                </a:solidFill>
              </a:rPr>
              <a:t>['Shape', '__</a:t>
            </a:r>
            <a:r>
              <a:rPr lang="en-GB" sz="1400" dirty="0" err="1">
                <a:solidFill>
                  <a:schemeClr val="tx1"/>
                </a:solidFill>
              </a:rPr>
              <a:t>builtins</a:t>
            </a:r>
            <a:r>
              <a:rPr lang="en-GB" sz="1400" dirty="0">
                <a:solidFill>
                  <a:schemeClr val="tx1"/>
                </a:solidFill>
              </a:rPr>
              <a:t>__', '__cached__', '__doc__', '__file__', '__loader__', '__name__', '__package__', '__spec__', '_</a:t>
            </a:r>
            <a:r>
              <a:rPr lang="en-GB" sz="1400" dirty="0" err="1">
                <a:solidFill>
                  <a:schemeClr val="tx1"/>
                </a:solidFill>
              </a:rPr>
              <a:t>special_function</a:t>
            </a:r>
            <a:r>
              <a:rPr lang="en-GB" sz="1400" dirty="0">
                <a:solidFill>
                  <a:schemeClr val="tx1"/>
                </a:solidFill>
              </a:rPr>
              <a:t>', '</a:t>
            </a:r>
            <a:r>
              <a:rPr lang="en-GB" sz="1400" dirty="0" err="1">
                <a:solidFill>
                  <a:schemeClr val="tx1"/>
                </a:solidFill>
              </a:rPr>
              <a:t>default_shape</a:t>
            </a:r>
            <a:r>
              <a:rPr lang="en-GB" sz="1400" dirty="0">
                <a:solidFill>
                  <a:schemeClr val="tx1"/>
                </a:solidFill>
              </a:rPr>
              <a:t>', 'printer']</a:t>
            </a:r>
          </a:p>
        </p:txBody>
      </p:sp>
    </p:spTree>
    <p:extLst>
      <p:ext uri="{BB962C8B-B14F-4D97-AF65-F5344CB8AC3E}">
        <p14:creationId xmlns:p14="http://schemas.microsoft.com/office/powerpoint/2010/main" val="238374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23C0-388B-1647-894A-2E98547DF5F3}"/>
              </a:ext>
            </a:extLst>
          </p:cNvPr>
          <p:cNvSpPr>
            <a:spLocks noGrp="1"/>
          </p:cNvSpPr>
          <p:nvPr>
            <p:ph type="title"/>
          </p:nvPr>
        </p:nvSpPr>
        <p:spPr/>
        <p:txBody>
          <a:bodyPr/>
          <a:lstStyle/>
          <a:p>
            <a:r>
              <a:rPr lang="en-GB" dirty="0"/>
              <a:t>Main Module</a:t>
            </a:r>
          </a:p>
        </p:txBody>
      </p:sp>
      <p:sp>
        <p:nvSpPr>
          <p:cNvPr id="3" name="Content Placeholder 2">
            <a:extLst>
              <a:ext uri="{FF2B5EF4-FFF2-40B4-BE49-F238E27FC236}">
                <a16:creationId xmlns:a16="http://schemas.microsoft.com/office/drawing/2014/main" id="{CE87D59C-EF16-1E48-ABCC-9C6EAFB3E3DC}"/>
              </a:ext>
            </a:extLst>
          </p:cNvPr>
          <p:cNvSpPr>
            <a:spLocks noGrp="1"/>
          </p:cNvSpPr>
          <p:nvPr>
            <p:ph idx="1"/>
          </p:nvPr>
        </p:nvSpPr>
        <p:spPr>
          <a:xfrm>
            <a:off x="487412" y="1376772"/>
            <a:ext cx="8913681" cy="4104456"/>
          </a:xfrm>
        </p:spPr>
        <p:txBody>
          <a:bodyPr/>
          <a:lstStyle/>
          <a:p>
            <a:r>
              <a:rPr lang="en-GB" sz="2400" dirty="0"/>
              <a:t>When a module is loaded any free standing code will execute</a:t>
            </a:r>
          </a:p>
          <a:p>
            <a:r>
              <a:rPr lang="en-GB" sz="2400" dirty="0"/>
              <a:t>May only want this to happen if the module is the entry point to the program</a:t>
            </a:r>
          </a:p>
          <a:p>
            <a:r>
              <a:rPr lang="en-GB" sz="2400" dirty="0"/>
              <a:t>When module is entry point then it has a special name '</a:t>
            </a:r>
            <a:r>
              <a:rPr lang="en-GB" sz="2400" dirty="0">
                <a:latin typeface="Courier" pitchFamily="2" charset="0"/>
              </a:rPr>
              <a:t>_</a:t>
            </a:r>
            <a:r>
              <a:rPr lang="en-GB" sz="800" dirty="0"/>
              <a:t> </a:t>
            </a:r>
            <a:r>
              <a:rPr lang="en-GB" sz="2400" dirty="0">
                <a:latin typeface="Courier" pitchFamily="2" charset="0"/>
              </a:rPr>
              <a:t>_main_</a:t>
            </a:r>
            <a:r>
              <a:rPr lang="en-GB" sz="800" dirty="0">
                <a:latin typeface="Courier" pitchFamily="2" charset="0"/>
              </a:rPr>
              <a:t> </a:t>
            </a:r>
            <a:r>
              <a:rPr lang="en-GB" sz="2400" dirty="0">
                <a:latin typeface="Courier" pitchFamily="2" charset="0"/>
              </a:rPr>
              <a:t>_ </a:t>
            </a:r>
            <a:r>
              <a:rPr lang="en-GB" sz="2400" dirty="0"/>
              <a:t>'</a:t>
            </a:r>
          </a:p>
          <a:p>
            <a:r>
              <a:rPr lang="en-GB" sz="2400" dirty="0"/>
              <a:t>Can test for this and only run code if the module is being run as the </a:t>
            </a:r>
            <a:r>
              <a:rPr lang="en-GB" sz="2400" i="1" dirty="0"/>
              <a:t>main</a:t>
            </a:r>
            <a:r>
              <a:rPr lang="en-GB" sz="2400" dirty="0"/>
              <a:t> module</a:t>
            </a:r>
          </a:p>
          <a:p>
            <a:r>
              <a:rPr lang="en-GB" sz="2400" dirty="0"/>
              <a:t>Common idiom in Python programs</a:t>
            </a:r>
            <a:endParaRPr lang="en-GB" dirty="0"/>
          </a:p>
        </p:txBody>
      </p:sp>
      <p:sp>
        <p:nvSpPr>
          <p:cNvPr id="4" name="Date Placeholder 3">
            <a:extLst>
              <a:ext uri="{FF2B5EF4-FFF2-40B4-BE49-F238E27FC236}">
                <a16:creationId xmlns:a16="http://schemas.microsoft.com/office/drawing/2014/main" id="{2348CAFF-E67C-1D49-9135-4311DEACCE0D}"/>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00FFD1F6-8044-D941-9871-571F415A0868}"/>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4B1BEAFB-8134-CE48-8A2E-34B691EA3400}"/>
              </a:ext>
            </a:extLst>
          </p:cNvPr>
          <p:cNvSpPr>
            <a:spLocks noGrp="1"/>
          </p:cNvSpPr>
          <p:nvPr>
            <p:ph type="sldNum" idx="12"/>
          </p:nvPr>
        </p:nvSpPr>
        <p:spPr/>
        <p:txBody>
          <a:bodyPr/>
          <a:lstStyle/>
          <a:p>
            <a:pPr>
              <a:defRPr/>
            </a:pPr>
            <a:fld id="{18317CFC-9530-4DD8-A082-6933CE16E3A3}" type="slidenum">
              <a:rPr lang="en-GB" smtClean="0"/>
              <a:pPr>
                <a:defRPr/>
              </a:pPr>
              <a:t>13</a:t>
            </a:fld>
            <a:endParaRPr lang="en-GB"/>
          </a:p>
        </p:txBody>
      </p:sp>
      <p:sp>
        <p:nvSpPr>
          <p:cNvPr id="7" name="TextBox 6">
            <a:extLst>
              <a:ext uri="{FF2B5EF4-FFF2-40B4-BE49-F238E27FC236}">
                <a16:creationId xmlns:a16="http://schemas.microsoft.com/office/drawing/2014/main" id="{02408A9F-C5F0-A846-BB42-CDEE1CF2DD0E}"/>
              </a:ext>
            </a:extLst>
          </p:cNvPr>
          <p:cNvSpPr txBox="1"/>
          <p:nvPr/>
        </p:nvSpPr>
        <p:spPr>
          <a:xfrm>
            <a:off x="3080792" y="5878295"/>
            <a:ext cx="4375331"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b="1" dirty="0">
                <a:solidFill>
                  <a:schemeClr val="tx1"/>
                </a:solidFill>
              </a:rPr>
              <a:t>if</a:t>
            </a:r>
            <a:r>
              <a:rPr lang="en-GB" dirty="0">
                <a:solidFill>
                  <a:schemeClr val="tx1"/>
                </a:solidFill>
              </a:rPr>
              <a:t> </a:t>
            </a:r>
            <a:r>
              <a:rPr lang="en-GB" dirty="0">
                <a:solidFill>
                  <a:srgbClr val="0000FF"/>
                </a:solidFill>
              </a:rPr>
              <a:t>_</a:t>
            </a:r>
            <a:r>
              <a:rPr lang="en-GB" sz="600" dirty="0">
                <a:solidFill>
                  <a:srgbClr val="0000FF"/>
                </a:solidFill>
              </a:rPr>
              <a:t> </a:t>
            </a:r>
            <a:r>
              <a:rPr lang="en-GB" dirty="0">
                <a:solidFill>
                  <a:srgbClr val="0000FF"/>
                </a:solidFill>
              </a:rPr>
              <a:t>_name_</a:t>
            </a:r>
            <a:r>
              <a:rPr lang="en-GB" sz="800" dirty="0">
                <a:solidFill>
                  <a:srgbClr val="0000FF"/>
                </a:solidFill>
              </a:rPr>
              <a:t> </a:t>
            </a:r>
            <a:r>
              <a:rPr lang="en-GB" dirty="0">
                <a:solidFill>
                  <a:srgbClr val="0000FF"/>
                </a:solidFill>
              </a:rPr>
              <a:t>_ == </a:t>
            </a:r>
            <a:r>
              <a:rPr lang="en-GB" b="1" dirty="0">
                <a:solidFill>
                  <a:srgbClr val="0000FF"/>
                </a:solidFill>
              </a:rPr>
              <a:t>"_</a:t>
            </a:r>
            <a:r>
              <a:rPr lang="en-GB" sz="800" dirty="0">
                <a:solidFill>
                  <a:srgbClr val="0000FF"/>
                </a:solidFill>
              </a:rPr>
              <a:t> </a:t>
            </a:r>
            <a:r>
              <a:rPr lang="en-GB" b="1" dirty="0">
                <a:solidFill>
                  <a:srgbClr val="0000FF"/>
                </a:solidFill>
              </a:rPr>
              <a:t>_main_</a:t>
            </a:r>
            <a:r>
              <a:rPr lang="en-GB" sz="800" dirty="0">
                <a:solidFill>
                  <a:srgbClr val="0000FF"/>
                </a:solidFill>
              </a:rPr>
              <a:t> </a:t>
            </a:r>
            <a:r>
              <a:rPr lang="en-GB" b="1" dirty="0">
                <a:solidFill>
                  <a:srgbClr val="0000FF"/>
                </a:solidFill>
              </a:rPr>
              <a:t>_"</a:t>
            </a:r>
            <a:r>
              <a:rPr lang="en-GB" dirty="0">
                <a:solidFill>
                  <a:srgbClr val="0000FF"/>
                </a:solidFill>
              </a:rPr>
              <a:t>:</a:t>
            </a:r>
          </a:p>
          <a:p>
            <a:r>
              <a:rPr lang="en-GB" dirty="0">
                <a:solidFill>
                  <a:schemeClr val="tx1"/>
                </a:solidFill>
                <a:latin typeface="Arial" panose="020B0604020202020204" pitchFamily="34" charset="0"/>
                <a:cs typeface="Arial" panose="020B0604020202020204" pitchFamily="34" charset="0"/>
              </a:rPr>
              <a:t>    print('Only run if main module')</a:t>
            </a:r>
          </a:p>
        </p:txBody>
      </p:sp>
      <p:pic>
        <p:nvPicPr>
          <p:cNvPr id="8" name="Picture 4" descr="Light bulb ideas - Free Stock Photo by Merelize on Stockvault.net">
            <a:extLst>
              <a:ext uri="{FF2B5EF4-FFF2-40B4-BE49-F238E27FC236}">
                <a16:creationId xmlns:a16="http://schemas.microsoft.com/office/drawing/2014/main" id="{C95C31C7-B720-D813-870D-98908237F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1976" y="333989"/>
            <a:ext cx="951136" cy="979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645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A57B-5A9D-8F4D-9E0D-85E0C0AF6D87}"/>
              </a:ext>
            </a:extLst>
          </p:cNvPr>
          <p:cNvSpPr>
            <a:spLocks noGrp="1"/>
          </p:cNvSpPr>
          <p:nvPr>
            <p:ph type="title"/>
          </p:nvPr>
        </p:nvSpPr>
        <p:spPr/>
        <p:txBody>
          <a:bodyPr/>
          <a:lstStyle/>
          <a:p>
            <a:r>
              <a:rPr lang="en-GB" dirty="0"/>
              <a:t>Main Module</a:t>
            </a:r>
          </a:p>
        </p:txBody>
      </p:sp>
      <p:sp>
        <p:nvSpPr>
          <p:cNvPr id="3" name="Content Placeholder 2">
            <a:extLst>
              <a:ext uri="{FF2B5EF4-FFF2-40B4-BE49-F238E27FC236}">
                <a16:creationId xmlns:a16="http://schemas.microsoft.com/office/drawing/2014/main" id="{A474154E-EAAD-F341-B9BC-5A0CF367AB8F}"/>
              </a:ext>
            </a:extLst>
          </p:cNvPr>
          <p:cNvSpPr>
            <a:spLocks noGrp="1"/>
          </p:cNvSpPr>
          <p:nvPr>
            <p:ph idx="1"/>
          </p:nvPr>
        </p:nvSpPr>
        <p:spPr/>
        <p:txBody>
          <a:bodyPr/>
          <a:lstStyle/>
          <a:p>
            <a:r>
              <a:rPr lang="en-GB" sz="2400" dirty="0"/>
              <a:t>Common to define a function called main()</a:t>
            </a:r>
          </a:p>
          <a:p>
            <a:pPr lvl="1"/>
            <a:r>
              <a:rPr lang="en-GB" sz="2000" dirty="0"/>
              <a:t>invoked when run as main module</a:t>
            </a:r>
          </a:p>
        </p:txBody>
      </p:sp>
      <p:sp>
        <p:nvSpPr>
          <p:cNvPr id="4" name="Date Placeholder 3">
            <a:extLst>
              <a:ext uri="{FF2B5EF4-FFF2-40B4-BE49-F238E27FC236}">
                <a16:creationId xmlns:a16="http://schemas.microsoft.com/office/drawing/2014/main" id="{36D99541-0AE7-A249-AE6D-1E7E39F2597A}"/>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311ABE03-ED6C-734B-9756-721CCC77641B}"/>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D7C544EF-DE41-284D-8AEE-DA177B593D8E}"/>
              </a:ext>
            </a:extLst>
          </p:cNvPr>
          <p:cNvSpPr>
            <a:spLocks noGrp="1"/>
          </p:cNvSpPr>
          <p:nvPr>
            <p:ph type="sldNum" idx="12"/>
          </p:nvPr>
        </p:nvSpPr>
        <p:spPr/>
        <p:txBody>
          <a:bodyPr/>
          <a:lstStyle/>
          <a:p>
            <a:pPr>
              <a:defRPr/>
            </a:pPr>
            <a:fld id="{18317CFC-9530-4DD8-A082-6933CE16E3A3}" type="slidenum">
              <a:rPr lang="en-GB" smtClean="0"/>
              <a:pPr>
                <a:defRPr/>
              </a:pPr>
              <a:t>14</a:t>
            </a:fld>
            <a:endParaRPr lang="en-GB"/>
          </a:p>
        </p:txBody>
      </p:sp>
      <p:sp>
        <p:nvSpPr>
          <p:cNvPr id="7" name="TextBox 6">
            <a:extLst>
              <a:ext uri="{FF2B5EF4-FFF2-40B4-BE49-F238E27FC236}">
                <a16:creationId xmlns:a16="http://schemas.microsoft.com/office/drawing/2014/main" id="{678F2D22-9FB3-4744-9EE7-81B31AF0CA29}"/>
              </a:ext>
            </a:extLst>
          </p:cNvPr>
          <p:cNvSpPr txBox="1"/>
          <p:nvPr/>
        </p:nvSpPr>
        <p:spPr>
          <a:xfrm>
            <a:off x="2737909" y="2924944"/>
            <a:ext cx="4104456" cy="258532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b="1" dirty="0">
                <a:solidFill>
                  <a:srgbClr val="0000FF"/>
                </a:solidFill>
                <a:latin typeface="Arial" panose="020B0604020202020204" pitchFamily="34" charset="0"/>
                <a:cs typeface="Arial" panose="020B0604020202020204" pitchFamily="34" charset="0"/>
              </a:rPr>
              <a:t>from</a:t>
            </a:r>
            <a:r>
              <a:rPr lang="en-GB" dirty="0">
                <a:solidFill>
                  <a:srgbClr val="0000FF"/>
                </a:solidFill>
                <a:latin typeface="Arial" panose="020B0604020202020204" pitchFamily="34" charset="0"/>
                <a:cs typeface="Arial" panose="020B0604020202020204" pitchFamily="34" charset="0"/>
              </a:rPr>
              <a:t> utils </a:t>
            </a:r>
            <a:r>
              <a:rPr lang="en-GB" b="1" dirty="0">
                <a:solidFill>
                  <a:srgbClr val="0000FF"/>
                </a:solidFill>
                <a:latin typeface="Arial" panose="020B0604020202020204" pitchFamily="34" charset="0"/>
                <a:cs typeface="Arial" panose="020B0604020202020204" pitchFamily="34" charset="0"/>
              </a:rPr>
              <a:t>import</a:t>
            </a:r>
            <a:r>
              <a:rPr lang="en-GB" dirty="0">
                <a:solidFill>
                  <a:srgbClr val="0000FF"/>
                </a:solidFill>
                <a:latin typeface="Arial" panose="020B0604020202020204" pitchFamily="34" charset="0"/>
                <a:cs typeface="Arial" panose="020B0604020202020204" pitchFamily="34" charset="0"/>
              </a:rPr>
              <a:t> </a:t>
            </a:r>
            <a:r>
              <a:rPr lang="en-GB" b="1" dirty="0">
                <a:solidFill>
                  <a:srgbClr val="0000FF"/>
                </a:solidFill>
                <a:latin typeface="Arial" panose="020B0604020202020204" pitchFamily="34" charset="0"/>
                <a:cs typeface="Arial" panose="020B0604020202020204" pitchFamily="34" charset="0"/>
              </a:rPr>
              <a:t>*</a:t>
            </a:r>
            <a:br>
              <a:rPr lang="en-GB" dirty="0">
                <a:solidFill>
                  <a:schemeClr val="tx1"/>
                </a:solidFill>
              </a:rPr>
            </a:br>
            <a:br>
              <a:rPr lang="en-GB" dirty="0">
                <a:solidFill>
                  <a:schemeClr val="tx1"/>
                </a:solidFill>
              </a:rPr>
            </a:br>
            <a:r>
              <a:rPr lang="en-GB" b="1" dirty="0">
                <a:solidFill>
                  <a:srgbClr val="0000FF"/>
                </a:solidFill>
                <a:latin typeface="Arial" panose="020B0604020202020204" pitchFamily="34" charset="0"/>
                <a:cs typeface="Arial" panose="020B0604020202020204" pitchFamily="34" charset="0"/>
              </a:rPr>
              <a:t>def main():</a:t>
            </a:r>
            <a:br>
              <a:rPr lang="en-GB" dirty="0">
                <a:solidFill>
                  <a:schemeClr val="tx1"/>
                </a:solidFill>
              </a:rPr>
            </a:br>
            <a:r>
              <a:rPr lang="en-GB" dirty="0">
                <a:solidFill>
                  <a:schemeClr val="tx1"/>
                </a:solidFill>
              </a:rPr>
              <a:t>   printer(</a:t>
            </a:r>
            <a:r>
              <a:rPr lang="en-GB" dirty="0" err="1">
                <a:solidFill>
                  <a:schemeClr val="tx1"/>
                </a:solidFill>
              </a:rPr>
              <a:t>default_shape</a:t>
            </a:r>
            <a:r>
              <a:rPr lang="en-GB" dirty="0">
                <a:solidFill>
                  <a:schemeClr val="tx1"/>
                </a:solidFill>
              </a:rPr>
              <a:t>)</a:t>
            </a:r>
            <a:br>
              <a:rPr lang="en-GB" dirty="0">
                <a:solidFill>
                  <a:schemeClr val="tx1"/>
                </a:solidFill>
              </a:rPr>
            </a:br>
            <a:r>
              <a:rPr lang="en-GB" dirty="0">
                <a:solidFill>
                  <a:schemeClr val="tx1"/>
                </a:solidFill>
              </a:rPr>
              <a:t>   shape = Shape(</a:t>
            </a:r>
            <a:r>
              <a:rPr lang="en-GB" b="1" dirty="0">
                <a:solidFill>
                  <a:schemeClr val="tx1"/>
                </a:solidFill>
              </a:rPr>
              <a:t>"circle"</a:t>
            </a:r>
            <a:r>
              <a:rPr lang="en-GB" dirty="0">
                <a:solidFill>
                  <a:schemeClr val="tx1"/>
                </a:solidFill>
              </a:rPr>
              <a:t>)</a:t>
            </a:r>
            <a:br>
              <a:rPr lang="en-GB" dirty="0">
                <a:solidFill>
                  <a:schemeClr val="tx1"/>
                </a:solidFill>
              </a:rPr>
            </a:br>
            <a:r>
              <a:rPr lang="en-GB" dirty="0">
                <a:solidFill>
                  <a:schemeClr val="tx1"/>
                </a:solidFill>
              </a:rPr>
              <a:t>   printer(shape)</a:t>
            </a:r>
            <a:br>
              <a:rPr lang="en-GB" dirty="0">
                <a:solidFill>
                  <a:schemeClr val="tx1"/>
                </a:solidFill>
              </a:rPr>
            </a:br>
            <a:br>
              <a:rPr lang="en-GB" dirty="0">
                <a:solidFill>
                  <a:schemeClr val="tx1"/>
                </a:solidFill>
              </a:rPr>
            </a:br>
            <a:r>
              <a:rPr lang="en-GB" dirty="0">
                <a:solidFill>
                  <a:schemeClr val="tx1"/>
                </a:solidFill>
              </a:rPr>
              <a:t>if __name__ == </a:t>
            </a:r>
            <a:r>
              <a:rPr lang="en-GB" b="1" dirty="0">
                <a:solidFill>
                  <a:schemeClr val="tx1"/>
                </a:solidFill>
              </a:rPr>
              <a:t>"__main__"</a:t>
            </a:r>
            <a:r>
              <a:rPr lang="en-GB" dirty="0">
                <a:solidFill>
                  <a:schemeClr val="tx1"/>
                </a:solidFill>
              </a:rPr>
              <a:t>:</a:t>
            </a:r>
            <a:br>
              <a:rPr lang="en-GB" dirty="0">
                <a:solidFill>
                  <a:schemeClr val="tx1"/>
                </a:solidFill>
              </a:rPr>
            </a:br>
            <a:r>
              <a:rPr lang="en-GB" dirty="0">
                <a:solidFill>
                  <a:schemeClr val="tx1"/>
                </a:solidFill>
              </a:rPr>
              <a:t>   </a:t>
            </a:r>
            <a:r>
              <a:rPr lang="en-GB" b="1" dirty="0">
                <a:solidFill>
                  <a:srgbClr val="0000FF"/>
                </a:solidFill>
                <a:latin typeface="Arial" panose="020B0604020202020204" pitchFamily="34" charset="0"/>
                <a:cs typeface="Arial" panose="020B0604020202020204" pitchFamily="34" charset="0"/>
              </a:rPr>
              <a:t>main()</a:t>
            </a:r>
          </a:p>
        </p:txBody>
      </p:sp>
      <p:pic>
        <p:nvPicPr>
          <p:cNvPr id="8" name="Picture 4" descr="Light bulb ideas - Free Stock Photo by Merelize on Stockvault.net">
            <a:extLst>
              <a:ext uri="{FF2B5EF4-FFF2-40B4-BE49-F238E27FC236}">
                <a16:creationId xmlns:a16="http://schemas.microsoft.com/office/drawing/2014/main" id="{1728651D-9672-F07E-99C9-CA1025778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1976" y="333989"/>
            <a:ext cx="951136" cy="979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366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258D6-1752-BD4C-88CF-617B9B7D4FA1}"/>
              </a:ext>
            </a:extLst>
          </p:cNvPr>
          <p:cNvSpPr>
            <a:spLocks noGrp="1"/>
          </p:cNvSpPr>
          <p:nvPr>
            <p:ph type="title"/>
          </p:nvPr>
        </p:nvSpPr>
        <p:spPr/>
        <p:txBody>
          <a:bodyPr/>
          <a:lstStyle/>
          <a:p>
            <a:r>
              <a:rPr lang="en-GB" dirty="0"/>
              <a:t>Importing non-local Modules</a:t>
            </a:r>
          </a:p>
        </p:txBody>
      </p:sp>
      <p:sp>
        <p:nvSpPr>
          <p:cNvPr id="3" name="Content Placeholder 2">
            <a:extLst>
              <a:ext uri="{FF2B5EF4-FFF2-40B4-BE49-F238E27FC236}">
                <a16:creationId xmlns:a16="http://schemas.microsoft.com/office/drawing/2014/main" id="{B5E8FBDD-4146-9243-8B93-601D93F4B9CB}"/>
              </a:ext>
            </a:extLst>
          </p:cNvPr>
          <p:cNvSpPr>
            <a:spLocks noGrp="1"/>
          </p:cNvSpPr>
          <p:nvPr>
            <p:ph idx="1"/>
          </p:nvPr>
        </p:nvSpPr>
        <p:spPr/>
        <p:txBody>
          <a:bodyPr/>
          <a:lstStyle/>
          <a:p>
            <a:r>
              <a:rPr lang="en-GB" sz="2400" dirty="0"/>
              <a:t>Built-in or 3</a:t>
            </a:r>
            <a:r>
              <a:rPr lang="en-GB" sz="2400" baseline="30000" dirty="0"/>
              <a:t>rd</a:t>
            </a:r>
            <a:r>
              <a:rPr lang="en-GB" sz="2400" dirty="0"/>
              <a:t> party modules</a:t>
            </a:r>
          </a:p>
          <a:p>
            <a:pPr lvl="1"/>
            <a:r>
              <a:rPr lang="en-GB" sz="2000" dirty="0"/>
              <a:t>can be imported via their name</a:t>
            </a:r>
          </a:p>
          <a:p>
            <a:r>
              <a:rPr lang="en-GB" sz="2400" dirty="0"/>
              <a:t>The </a:t>
            </a:r>
            <a:r>
              <a:rPr lang="en-GB" sz="2400" dirty="0">
                <a:latin typeface="Courier" pitchFamily="2" charset="0"/>
              </a:rPr>
              <a:t>sys</a:t>
            </a:r>
            <a:r>
              <a:rPr lang="en-GB" sz="2400" dirty="0"/>
              <a:t> module is a built-in module</a:t>
            </a:r>
          </a:p>
          <a:p>
            <a:pPr lvl="1"/>
            <a:r>
              <a:rPr lang="en-GB" sz="2000" dirty="0"/>
              <a:t>provides information about the </a:t>
            </a:r>
            <a:r>
              <a:rPr lang="en-GB" sz="2000" i="1" dirty="0"/>
              <a:t>system</a:t>
            </a:r>
            <a:endParaRPr lang="en-GB" sz="2000" dirty="0"/>
          </a:p>
        </p:txBody>
      </p:sp>
      <p:sp>
        <p:nvSpPr>
          <p:cNvPr id="4" name="Date Placeholder 3">
            <a:extLst>
              <a:ext uri="{FF2B5EF4-FFF2-40B4-BE49-F238E27FC236}">
                <a16:creationId xmlns:a16="http://schemas.microsoft.com/office/drawing/2014/main" id="{E4BAED82-4314-E149-91FA-7525BF1352F8}"/>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CF9F98F1-0B06-CD49-8238-678E2A254466}"/>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D888769E-3D85-6744-AE1C-A4888646F735}"/>
              </a:ext>
            </a:extLst>
          </p:cNvPr>
          <p:cNvSpPr>
            <a:spLocks noGrp="1"/>
          </p:cNvSpPr>
          <p:nvPr>
            <p:ph type="sldNum" idx="12"/>
          </p:nvPr>
        </p:nvSpPr>
        <p:spPr/>
        <p:txBody>
          <a:bodyPr/>
          <a:lstStyle/>
          <a:p>
            <a:pPr>
              <a:defRPr/>
            </a:pPr>
            <a:fld id="{18317CFC-9530-4DD8-A082-6933CE16E3A3}" type="slidenum">
              <a:rPr lang="en-GB" smtClean="0"/>
              <a:pPr>
                <a:defRPr/>
              </a:pPr>
              <a:t>15</a:t>
            </a:fld>
            <a:endParaRPr lang="en-GB"/>
          </a:p>
        </p:txBody>
      </p:sp>
      <p:sp>
        <p:nvSpPr>
          <p:cNvPr id="7" name="TextBox 6">
            <a:extLst>
              <a:ext uri="{FF2B5EF4-FFF2-40B4-BE49-F238E27FC236}">
                <a16:creationId xmlns:a16="http://schemas.microsoft.com/office/drawing/2014/main" id="{E12FBA6B-89EF-4D45-B9F0-284197BB5F42}"/>
              </a:ext>
            </a:extLst>
          </p:cNvPr>
          <p:cNvSpPr txBox="1"/>
          <p:nvPr/>
        </p:nvSpPr>
        <p:spPr>
          <a:xfrm>
            <a:off x="685681" y="3613073"/>
            <a:ext cx="4104456" cy="175432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b="1" dirty="0">
                <a:solidFill>
                  <a:srgbClr val="0000FF"/>
                </a:solidFill>
              </a:rPr>
              <a:t>import</a:t>
            </a:r>
            <a:r>
              <a:rPr lang="en-GB" dirty="0">
                <a:solidFill>
                  <a:srgbClr val="0000FF"/>
                </a:solidFill>
              </a:rPr>
              <a:t> sys</a:t>
            </a:r>
            <a:br>
              <a:rPr lang="en-GB" dirty="0">
                <a:solidFill>
                  <a:schemeClr val="tx1"/>
                </a:solidFill>
              </a:rPr>
            </a:br>
            <a:br>
              <a:rPr lang="en-GB" dirty="0">
                <a:solidFill>
                  <a:schemeClr val="tx1"/>
                </a:solidFill>
              </a:rPr>
            </a:br>
            <a:r>
              <a:rPr lang="en-GB" dirty="0">
                <a:solidFill>
                  <a:schemeClr val="tx1"/>
                </a:solidFill>
              </a:rPr>
              <a:t>print(</a:t>
            </a:r>
            <a:r>
              <a:rPr lang="en-GB" b="1" dirty="0">
                <a:solidFill>
                  <a:schemeClr val="tx1"/>
                </a:solidFill>
              </a:rPr>
              <a:t>'</a:t>
            </a:r>
            <a:r>
              <a:rPr lang="en-GB" b="1" dirty="0" err="1">
                <a:solidFill>
                  <a:schemeClr val="tx1"/>
                </a:solidFill>
              </a:rPr>
              <a:t>sys.version</a:t>
            </a:r>
            <a:r>
              <a:rPr lang="en-GB" b="1" dirty="0">
                <a:solidFill>
                  <a:schemeClr val="tx1"/>
                </a:solidFill>
              </a:rPr>
              <a:t>: '</a:t>
            </a:r>
            <a:r>
              <a:rPr lang="en-GB" dirty="0">
                <a:solidFill>
                  <a:schemeClr val="tx1"/>
                </a:solidFill>
              </a:rPr>
              <a:t>, </a:t>
            </a:r>
            <a:r>
              <a:rPr lang="en-GB" dirty="0" err="1">
                <a:solidFill>
                  <a:schemeClr val="tx1"/>
                </a:solidFill>
              </a:rPr>
              <a:t>sys.version</a:t>
            </a:r>
            <a:r>
              <a:rPr lang="en-GB" dirty="0">
                <a:solidFill>
                  <a:schemeClr val="tx1"/>
                </a:solidFill>
              </a:rPr>
              <a:t>)</a:t>
            </a:r>
            <a:br>
              <a:rPr lang="en-GB" dirty="0">
                <a:solidFill>
                  <a:schemeClr val="tx1"/>
                </a:solidFill>
              </a:rPr>
            </a:br>
            <a:r>
              <a:rPr lang="en-GB" dirty="0">
                <a:solidFill>
                  <a:schemeClr val="tx1"/>
                </a:solidFill>
              </a:rPr>
              <a:t>print(</a:t>
            </a:r>
            <a:r>
              <a:rPr lang="en-GB" b="1" dirty="0">
                <a:solidFill>
                  <a:schemeClr val="tx1"/>
                </a:solidFill>
              </a:rPr>
              <a:t>'</a:t>
            </a:r>
            <a:r>
              <a:rPr lang="en-GB" b="1" dirty="0" err="1">
                <a:solidFill>
                  <a:schemeClr val="tx1"/>
                </a:solidFill>
              </a:rPr>
              <a:t>sys.maxsize</a:t>
            </a:r>
            <a:r>
              <a:rPr lang="en-GB" b="1" dirty="0">
                <a:solidFill>
                  <a:schemeClr val="tx1"/>
                </a:solidFill>
              </a:rPr>
              <a:t>: '</a:t>
            </a:r>
            <a:r>
              <a:rPr lang="en-GB" dirty="0">
                <a:solidFill>
                  <a:schemeClr val="tx1"/>
                </a:solidFill>
              </a:rPr>
              <a:t>, </a:t>
            </a:r>
            <a:r>
              <a:rPr lang="en-GB" dirty="0" err="1">
                <a:solidFill>
                  <a:schemeClr val="tx1"/>
                </a:solidFill>
              </a:rPr>
              <a:t>sys.maxsize</a:t>
            </a:r>
            <a:r>
              <a:rPr lang="en-GB" dirty="0">
                <a:solidFill>
                  <a:schemeClr val="tx1"/>
                </a:solidFill>
              </a:rPr>
              <a:t>)</a:t>
            </a:r>
            <a:br>
              <a:rPr lang="en-GB" dirty="0">
                <a:solidFill>
                  <a:schemeClr val="tx1"/>
                </a:solidFill>
              </a:rPr>
            </a:br>
            <a:r>
              <a:rPr lang="en-GB" dirty="0">
                <a:solidFill>
                  <a:schemeClr val="tx1"/>
                </a:solidFill>
              </a:rPr>
              <a:t>print(</a:t>
            </a:r>
            <a:r>
              <a:rPr lang="en-GB" b="1" dirty="0">
                <a:solidFill>
                  <a:schemeClr val="tx1"/>
                </a:solidFill>
              </a:rPr>
              <a:t>'</a:t>
            </a:r>
            <a:r>
              <a:rPr lang="en-GB" b="1" dirty="0" err="1">
                <a:solidFill>
                  <a:schemeClr val="tx1"/>
                </a:solidFill>
              </a:rPr>
              <a:t>sys.path</a:t>
            </a:r>
            <a:r>
              <a:rPr lang="en-GB" b="1" dirty="0">
                <a:solidFill>
                  <a:schemeClr val="tx1"/>
                </a:solidFill>
              </a:rPr>
              <a:t>: '</a:t>
            </a:r>
            <a:r>
              <a:rPr lang="en-GB" dirty="0">
                <a:solidFill>
                  <a:schemeClr val="tx1"/>
                </a:solidFill>
              </a:rPr>
              <a:t>, </a:t>
            </a:r>
            <a:r>
              <a:rPr lang="en-GB" dirty="0" err="1">
                <a:solidFill>
                  <a:schemeClr val="tx1"/>
                </a:solidFill>
              </a:rPr>
              <a:t>sys.path</a:t>
            </a:r>
            <a:r>
              <a:rPr lang="en-GB" dirty="0">
                <a:solidFill>
                  <a:schemeClr val="tx1"/>
                </a:solidFill>
              </a:rPr>
              <a:t>)</a:t>
            </a:r>
            <a:br>
              <a:rPr lang="en-GB" dirty="0">
                <a:solidFill>
                  <a:schemeClr val="tx1"/>
                </a:solidFill>
              </a:rPr>
            </a:br>
            <a:r>
              <a:rPr lang="en-GB" dirty="0">
                <a:solidFill>
                  <a:schemeClr val="tx1"/>
                </a:solidFill>
              </a:rPr>
              <a:t>print(</a:t>
            </a:r>
            <a:r>
              <a:rPr lang="en-GB" b="1" dirty="0">
                <a:solidFill>
                  <a:schemeClr val="tx1"/>
                </a:solidFill>
              </a:rPr>
              <a:t>'</a:t>
            </a:r>
            <a:r>
              <a:rPr lang="en-GB" b="1" dirty="0" err="1">
                <a:solidFill>
                  <a:schemeClr val="tx1"/>
                </a:solidFill>
              </a:rPr>
              <a:t>sys.platform</a:t>
            </a:r>
            <a:r>
              <a:rPr lang="en-GB" b="1" dirty="0">
                <a:solidFill>
                  <a:schemeClr val="tx1"/>
                </a:solidFill>
              </a:rPr>
              <a:t>: '</a:t>
            </a:r>
            <a:r>
              <a:rPr lang="en-GB" dirty="0">
                <a:solidFill>
                  <a:schemeClr val="tx1"/>
                </a:solidFill>
              </a:rPr>
              <a:t>, </a:t>
            </a:r>
            <a:r>
              <a:rPr lang="en-GB" dirty="0" err="1">
                <a:solidFill>
                  <a:schemeClr val="tx1"/>
                </a:solidFill>
              </a:rPr>
              <a:t>sys.platform</a:t>
            </a:r>
            <a:r>
              <a:rPr lang="en-GB" dirty="0">
                <a:solidFill>
                  <a:schemeClr val="tx1"/>
                </a:solidFill>
              </a:rPr>
              <a:t>)</a:t>
            </a:r>
            <a:endParaRPr lang="en-GB" b="1" dirty="0">
              <a:solidFill>
                <a:schemeClr val="tx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AEAE8B3-A844-7E42-A337-92137ACB1484}"/>
              </a:ext>
            </a:extLst>
          </p:cNvPr>
          <p:cNvSpPr txBox="1"/>
          <p:nvPr/>
        </p:nvSpPr>
        <p:spPr>
          <a:xfrm>
            <a:off x="4668186" y="5022554"/>
            <a:ext cx="4740795" cy="1323439"/>
          </a:xfrm>
          <a:prstGeom prst="rect">
            <a:avLst/>
          </a:prstGeom>
          <a:solidFill>
            <a:srgbClr val="BEFFBE"/>
          </a:solidFill>
          <a:ln>
            <a:solidFill>
              <a:srgbClr val="002060"/>
            </a:solidFill>
          </a:ln>
        </p:spPr>
        <p:txBody>
          <a:bodyPr wrap="square" rtlCol="0">
            <a:spAutoFit/>
          </a:bodyPr>
          <a:lstStyle/>
          <a:p>
            <a:r>
              <a:rPr lang="en-GB" sz="1600" dirty="0" err="1">
                <a:solidFill>
                  <a:schemeClr val="tx1"/>
                </a:solidFill>
              </a:rPr>
              <a:t>sys.version</a:t>
            </a:r>
            <a:r>
              <a:rPr lang="en-GB" sz="1600" dirty="0">
                <a:solidFill>
                  <a:schemeClr val="tx1"/>
                </a:solidFill>
              </a:rPr>
              <a:t>:  3.9.4 (default, Apr  5 2021, 01:50:46) </a:t>
            </a:r>
          </a:p>
          <a:p>
            <a:r>
              <a:rPr lang="en-GB" sz="1600" dirty="0">
                <a:solidFill>
                  <a:schemeClr val="tx1"/>
                </a:solidFill>
              </a:rPr>
              <a:t>[Clang 12.0.0 (clang-1200.0.32.29)]</a:t>
            </a:r>
          </a:p>
          <a:p>
            <a:r>
              <a:rPr lang="en-GB" sz="1600" dirty="0" err="1">
                <a:solidFill>
                  <a:schemeClr val="tx1"/>
                </a:solidFill>
              </a:rPr>
              <a:t>sys.maxsize</a:t>
            </a:r>
            <a:r>
              <a:rPr lang="en-GB" sz="1600" dirty="0">
                <a:solidFill>
                  <a:schemeClr val="tx1"/>
                </a:solidFill>
              </a:rPr>
              <a:t>:  9223372036854775807</a:t>
            </a:r>
          </a:p>
          <a:p>
            <a:r>
              <a:rPr lang="en-GB" sz="1600" dirty="0" err="1">
                <a:solidFill>
                  <a:schemeClr val="tx1"/>
                </a:solidFill>
              </a:rPr>
              <a:t>sys.path</a:t>
            </a:r>
            <a:r>
              <a:rPr lang="en-GB" sz="1600" dirty="0">
                <a:solidFill>
                  <a:schemeClr val="tx1"/>
                </a:solidFill>
              </a:rPr>
              <a:t>:  […]</a:t>
            </a:r>
          </a:p>
          <a:p>
            <a:r>
              <a:rPr lang="en-GB" sz="1600" dirty="0" err="1">
                <a:solidFill>
                  <a:schemeClr val="tx1"/>
                </a:solidFill>
              </a:rPr>
              <a:t>sys.platform</a:t>
            </a:r>
            <a:r>
              <a:rPr lang="en-GB" sz="1600" dirty="0">
                <a:solidFill>
                  <a:schemeClr val="tx1"/>
                </a:solidFill>
              </a:rPr>
              <a:t>:  </a:t>
            </a:r>
            <a:r>
              <a:rPr lang="en-GB" sz="1600" dirty="0" err="1">
                <a:solidFill>
                  <a:schemeClr val="tx1"/>
                </a:solidFill>
              </a:rPr>
              <a:t>darwin</a:t>
            </a:r>
            <a:endParaRPr lang="en-GB" sz="1600" dirty="0">
              <a:solidFill>
                <a:schemeClr val="tx1"/>
              </a:solidFill>
            </a:endParaRPr>
          </a:p>
        </p:txBody>
      </p:sp>
    </p:spTree>
    <p:extLst>
      <p:ext uri="{BB962C8B-B14F-4D97-AF65-F5344CB8AC3E}">
        <p14:creationId xmlns:p14="http://schemas.microsoft.com/office/powerpoint/2010/main" val="2492707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0B83A-8240-6147-BB3C-4731E5B9AEA3}"/>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240C306-97F1-C048-823F-56E72FB60B43}"/>
              </a:ext>
            </a:extLst>
          </p:cNvPr>
          <p:cNvSpPr>
            <a:spLocks noGrp="1"/>
          </p:cNvSpPr>
          <p:nvPr>
            <p:ph idx="1"/>
          </p:nvPr>
        </p:nvSpPr>
        <p:spPr/>
        <p:txBody>
          <a:bodyPr/>
          <a:lstStyle/>
          <a:p>
            <a:pPr marL="0" indent="0" algn="ctr">
              <a:buNone/>
            </a:pPr>
            <a:r>
              <a:rPr lang="en-US" sz="23900" dirty="0">
                <a:solidFill>
                  <a:srgbClr val="0000FF"/>
                </a:solidFill>
              </a:rPr>
              <a:t>?</a:t>
            </a:r>
          </a:p>
        </p:txBody>
      </p:sp>
      <p:sp>
        <p:nvSpPr>
          <p:cNvPr id="4" name="Date Placeholder 3">
            <a:extLst>
              <a:ext uri="{FF2B5EF4-FFF2-40B4-BE49-F238E27FC236}">
                <a16:creationId xmlns:a16="http://schemas.microsoft.com/office/drawing/2014/main" id="{A5ACD4E9-76D0-6F4A-BAD8-FB63C10E5BE4}"/>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354AD678-DDAF-AB49-BFD8-6EA8C593E19E}"/>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B42DA270-FC9E-3F42-AD7E-E626A8282842}"/>
              </a:ext>
            </a:extLst>
          </p:cNvPr>
          <p:cNvSpPr>
            <a:spLocks noGrp="1"/>
          </p:cNvSpPr>
          <p:nvPr>
            <p:ph type="sldNum" idx="12"/>
          </p:nvPr>
        </p:nvSpPr>
        <p:spPr/>
        <p:txBody>
          <a:bodyPr/>
          <a:lstStyle/>
          <a:p>
            <a:pPr>
              <a:defRPr/>
            </a:pPr>
            <a:fld id="{18317CFC-9530-4DD8-A082-6933CE16E3A3}" type="slidenum">
              <a:rPr lang="en-GB" smtClean="0"/>
              <a:pPr>
                <a:defRPr/>
              </a:pPr>
              <a:t>16</a:t>
            </a:fld>
            <a:endParaRPr lang="en-GB"/>
          </a:p>
        </p:txBody>
      </p:sp>
    </p:spTree>
    <p:extLst>
      <p:ext uri="{BB962C8B-B14F-4D97-AF65-F5344CB8AC3E}">
        <p14:creationId xmlns:p14="http://schemas.microsoft.com/office/powerpoint/2010/main" val="3479579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 </a:t>
            </a:r>
            <a:r>
              <a:rPr lang="en-GB"/>
              <a:t>for Session</a:t>
            </a:r>
            <a:endParaRPr lang="en-GB" dirty="0"/>
          </a:p>
        </p:txBody>
      </p:sp>
      <p:sp>
        <p:nvSpPr>
          <p:cNvPr id="3" name="Content Placeholder 2"/>
          <p:cNvSpPr>
            <a:spLocks noGrp="1"/>
          </p:cNvSpPr>
          <p:nvPr>
            <p:ph idx="1"/>
          </p:nvPr>
        </p:nvSpPr>
        <p:spPr/>
        <p:txBody>
          <a:bodyPr/>
          <a:lstStyle/>
          <a:p>
            <a:r>
              <a:rPr lang="en-GB" sz="2400" dirty="0">
                <a:latin typeface="Arial" panose="020B0604020202020204" pitchFamily="34" charset="0"/>
                <a:cs typeface="Arial" panose="020B0604020202020204" pitchFamily="34" charset="0"/>
              </a:rPr>
              <a:t>Python Modules</a:t>
            </a:r>
          </a:p>
          <a:p>
            <a:r>
              <a:rPr lang="en-GB" sz="2400" dirty="0">
                <a:latin typeface="Arial" panose="020B0604020202020204" pitchFamily="34" charset="0"/>
                <a:cs typeface="Arial" panose="020B0604020202020204" pitchFamily="34" charset="0"/>
              </a:rPr>
              <a:t>Importing Modules</a:t>
            </a:r>
          </a:p>
          <a:p>
            <a:r>
              <a:rPr lang="en-GB" sz="2400" dirty="0">
                <a:latin typeface="Arial" panose="020B0604020202020204" pitchFamily="34" charset="0"/>
                <a:cs typeface="Arial" panose="020B0604020202020204" pitchFamily="34" charset="0"/>
              </a:rPr>
              <a:t>Using from with import</a:t>
            </a:r>
          </a:p>
          <a:p>
            <a:r>
              <a:rPr lang="en-GB" sz="2400" dirty="0">
                <a:latin typeface="Arial" panose="020B0604020202020204" pitchFamily="34" charset="0"/>
                <a:cs typeface="Arial" panose="020B0604020202020204" pitchFamily="34" charset="0"/>
              </a:rPr>
              <a:t>Further importing techniques</a:t>
            </a:r>
          </a:p>
          <a:p>
            <a:r>
              <a:rPr lang="en-GB" sz="2400" dirty="0">
                <a:latin typeface="Arial" panose="020B0604020202020204" pitchFamily="34" charset="0"/>
                <a:cs typeface="Arial" panose="020B0604020202020204" pitchFamily="34" charset="0"/>
              </a:rPr>
              <a:t>Module Properties</a:t>
            </a:r>
          </a:p>
          <a:p>
            <a:r>
              <a:rPr lang="en-GB" sz="2400" dirty="0">
                <a:latin typeface="Arial" panose="020B0604020202020204" pitchFamily="34" charset="0"/>
                <a:cs typeface="Arial" panose="020B0604020202020204" pitchFamily="34" charset="0"/>
              </a:rPr>
              <a:t>The ‘main’ module</a:t>
            </a:r>
          </a:p>
          <a:p>
            <a:r>
              <a:rPr lang="en-GB" sz="2400" dirty="0">
                <a:latin typeface="Arial" panose="020B0604020202020204" pitchFamily="34" charset="0"/>
                <a:cs typeface="Arial" panose="020B0604020202020204" pitchFamily="34" charset="0"/>
              </a:rPr>
              <a:t>Importing non-local modules</a:t>
            </a:r>
          </a:p>
        </p:txBody>
      </p:sp>
      <p:sp>
        <p:nvSpPr>
          <p:cNvPr id="4" name="Slide Number Placeholder 3"/>
          <p:cNvSpPr>
            <a:spLocks noGrp="1"/>
          </p:cNvSpPr>
          <p:nvPr>
            <p:ph type="sldNum" idx="12"/>
          </p:nvPr>
        </p:nvSpPr>
        <p:spPr/>
        <p:txBody>
          <a:bodyPr/>
          <a:lstStyle/>
          <a:p>
            <a:pPr>
              <a:defRPr/>
            </a:pPr>
            <a:fld id="{18317CFC-9530-4DD8-A082-6933CE16E3A3}" type="slidenum">
              <a:rPr lang="en-GB" smtClean="0"/>
              <a:pPr>
                <a:defRPr/>
              </a:pPr>
              <a:t>2</a:t>
            </a:fld>
            <a:endParaRPr lang="en-GB"/>
          </a:p>
        </p:txBody>
      </p:sp>
      <p:sp>
        <p:nvSpPr>
          <p:cNvPr id="5" name="Date Placeholder 4">
            <a:extLst>
              <a:ext uri="{FF2B5EF4-FFF2-40B4-BE49-F238E27FC236}">
                <a16:creationId xmlns:a16="http://schemas.microsoft.com/office/drawing/2014/main" id="{57C50A77-6650-AB4C-8AE3-A76AD49315C3}"/>
              </a:ext>
            </a:extLst>
          </p:cNvPr>
          <p:cNvSpPr>
            <a:spLocks noGrp="1"/>
          </p:cNvSpPr>
          <p:nvPr>
            <p:ph type="dt" idx="10"/>
          </p:nvPr>
        </p:nvSpPr>
        <p:spPr/>
        <p:txBody>
          <a:bodyPr/>
          <a:lstStyle/>
          <a:p>
            <a:pPr>
              <a:defRPr/>
            </a:pPr>
            <a:r>
              <a:rPr lang="en-GB"/>
              <a:t>04/12/23</a:t>
            </a:r>
          </a:p>
        </p:txBody>
      </p:sp>
      <p:sp>
        <p:nvSpPr>
          <p:cNvPr id="6" name="Footer Placeholder 5">
            <a:extLst>
              <a:ext uri="{FF2B5EF4-FFF2-40B4-BE49-F238E27FC236}">
                <a16:creationId xmlns:a16="http://schemas.microsoft.com/office/drawing/2014/main" id="{10EAA33B-6FBC-5A4F-A217-54FB115C8A71}"/>
              </a:ext>
            </a:extLst>
          </p:cNvPr>
          <p:cNvSpPr>
            <a:spLocks noGrp="1"/>
          </p:cNvSpPr>
          <p:nvPr>
            <p:ph type="ftr" idx="11"/>
          </p:nvPr>
        </p:nvSpPr>
        <p:spPr/>
        <p:txBody>
          <a:bodyPr/>
          <a:lstStyle/>
          <a:p>
            <a:pPr>
              <a:defRPr/>
            </a:pPr>
            <a:r>
              <a:rPr lang="en-GB"/>
              <a:t>modules</a:t>
            </a:r>
          </a:p>
        </p:txBody>
      </p:sp>
      <p:pic>
        <p:nvPicPr>
          <p:cNvPr id="7" name="Picture 6">
            <a:extLst>
              <a:ext uri="{FF2B5EF4-FFF2-40B4-BE49-F238E27FC236}">
                <a16:creationId xmlns:a16="http://schemas.microsoft.com/office/drawing/2014/main" id="{3218F720-C5FE-6A48-AC3D-F7A6E63CA14E}"/>
              </a:ext>
            </a:extLst>
          </p:cNvPr>
          <p:cNvPicPr>
            <a:picLocks noChangeAspect="1"/>
          </p:cNvPicPr>
          <p:nvPr/>
        </p:nvPicPr>
        <p:blipFill>
          <a:blip r:embed="rId2"/>
          <a:stretch>
            <a:fillRect/>
          </a:stretch>
        </p:blipFill>
        <p:spPr>
          <a:xfrm>
            <a:off x="8049344" y="267460"/>
            <a:ext cx="1099840" cy="1099840"/>
          </a:xfrm>
          <a:prstGeom prst="rect">
            <a:avLst/>
          </a:prstGeom>
        </p:spPr>
      </p:pic>
      <p:pic>
        <p:nvPicPr>
          <p:cNvPr id="3074" name="Picture 2">
            <a:extLst>
              <a:ext uri="{FF2B5EF4-FFF2-40B4-BE49-F238E27FC236}">
                <a16:creationId xmlns:a16="http://schemas.microsoft.com/office/drawing/2014/main" id="{75368AFA-1047-EF42-BBE6-99EB32528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1811" y="2708920"/>
            <a:ext cx="1211723" cy="1211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31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934FE-E5A5-2247-B0A8-151B589C4432}"/>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FFBAA526-7F37-D244-835E-AEE40A6B53DE}"/>
              </a:ext>
            </a:extLst>
          </p:cNvPr>
          <p:cNvSpPr>
            <a:spLocks noGrp="1"/>
          </p:cNvSpPr>
          <p:nvPr>
            <p:ph idx="1"/>
          </p:nvPr>
        </p:nvSpPr>
        <p:spPr/>
        <p:txBody>
          <a:bodyPr/>
          <a:lstStyle/>
          <a:p>
            <a:r>
              <a:rPr lang="en-US" sz="2400" dirty="0"/>
              <a:t>Related functions, classes, code grouped together</a:t>
            </a:r>
          </a:p>
          <a:p>
            <a:pPr lvl="2"/>
            <a:endParaRPr lang="en-US" sz="1600" dirty="0"/>
          </a:p>
          <a:p>
            <a:r>
              <a:rPr lang="en-US" sz="2400" dirty="0"/>
              <a:t>Module is like a library of code</a:t>
            </a:r>
          </a:p>
          <a:p>
            <a:pPr lvl="2"/>
            <a:r>
              <a:rPr lang="en-US" sz="1800" dirty="0"/>
              <a:t>although many libraries are comprised of multiple modules</a:t>
            </a:r>
          </a:p>
          <a:p>
            <a:pPr lvl="2"/>
            <a:endParaRPr lang="en-US" sz="1800" dirty="0"/>
          </a:p>
          <a:p>
            <a:r>
              <a:rPr lang="en-US" sz="2400" dirty="0"/>
              <a:t>Benefits of modules</a:t>
            </a:r>
          </a:p>
          <a:p>
            <a:pPr lvl="1"/>
            <a:r>
              <a:rPr lang="en-GB" sz="2000" i="1" dirty="0"/>
              <a:t>Simplicity</a:t>
            </a:r>
            <a:r>
              <a:rPr lang="en-GB" sz="2000" dirty="0"/>
              <a:t> - Focusses on subset of problem</a:t>
            </a:r>
          </a:p>
          <a:p>
            <a:pPr lvl="1"/>
            <a:r>
              <a:rPr lang="en-GB" sz="2000" i="1" dirty="0"/>
              <a:t>Maintenance</a:t>
            </a:r>
            <a:r>
              <a:rPr lang="en-GB" sz="2000" dirty="0"/>
              <a:t> – easier to define logical boundary</a:t>
            </a:r>
          </a:p>
          <a:p>
            <a:pPr lvl="1"/>
            <a:r>
              <a:rPr lang="en-GB" sz="2000" i="1" dirty="0"/>
              <a:t>Testing</a:t>
            </a:r>
            <a:r>
              <a:rPr lang="en-GB" sz="2000" dirty="0"/>
              <a:t> – can test module at a time</a:t>
            </a:r>
          </a:p>
          <a:p>
            <a:pPr lvl="1"/>
            <a:r>
              <a:rPr lang="en-GB" sz="2000" i="1" dirty="0"/>
              <a:t>Reusability</a:t>
            </a:r>
            <a:r>
              <a:rPr lang="en-GB" sz="2000" dirty="0"/>
              <a:t> - can reuse modules in multiple apps</a:t>
            </a:r>
          </a:p>
          <a:p>
            <a:pPr lvl="1"/>
            <a:r>
              <a:rPr lang="en-GB" sz="2000" i="1" dirty="0"/>
              <a:t>Scoping -</a:t>
            </a:r>
            <a:r>
              <a:rPr lang="en-GB" sz="2000" dirty="0"/>
              <a:t> module typically defines a namespace</a:t>
            </a:r>
          </a:p>
          <a:p>
            <a:pPr lvl="1"/>
            <a:endParaRPr lang="en-US" dirty="0"/>
          </a:p>
        </p:txBody>
      </p:sp>
      <p:sp>
        <p:nvSpPr>
          <p:cNvPr id="4" name="Date Placeholder 3">
            <a:extLst>
              <a:ext uri="{FF2B5EF4-FFF2-40B4-BE49-F238E27FC236}">
                <a16:creationId xmlns:a16="http://schemas.microsoft.com/office/drawing/2014/main" id="{ECD5CAA6-7AA9-E84D-91F3-D6B72B3273AD}"/>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9A5FFAD4-7A01-FC46-AA15-01FDCA7A92BF}"/>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8B98983D-396D-3E43-994C-4415FBE2FDC2}"/>
              </a:ext>
            </a:extLst>
          </p:cNvPr>
          <p:cNvSpPr>
            <a:spLocks noGrp="1"/>
          </p:cNvSpPr>
          <p:nvPr>
            <p:ph type="sldNum" idx="12"/>
          </p:nvPr>
        </p:nvSpPr>
        <p:spPr/>
        <p:txBody>
          <a:bodyPr/>
          <a:lstStyle/>
          <a:p>
            <a:pPr>
              <a:defRPr/>
            </a:pPr>
            <a:fld id="{18317CFC-9530-4DD8-A082-6933CE16E3A3}" type="slidenum">
              <a:rPr lang="en-GB" smtClean="0"/>
              <a:pPr>
                <a:defRPr/>
              </a:pPr>
              <a:t>3</a:t>
            </a:fld>
            <a:endParaRPr lang="en-GB"/>
          </a:p>
        </p:txBody>
      </p:sp>
    </p:spTree>
    <p:extLst>
      <p:ext uri="{BB962C8B-B14F-4D97-AF65-F5344CB8AC3E}">
        <p14:creationId xmlns:p14="http://schemas.microsoft.com/office/powerpoint/2010/main" val="3791749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250E-FD92-AB4D-99C2-F0BD7CAC9334}"/>
              </a:ext>
            </a:extLst>
          </p:cNvPr>
          <p:cNvSpPr>
            <a:spLocks noGrp="1"/>
          </p:cNvSpPr>
          <p:nvPr>
            <p:ph type="title"/>
          </p:nvPr>
        </p:nvSpPr>
        <p:spPr/>
        <p:txBody>
          <a:bodyPr/>
          <a:lstStyle/>
          <a:p>
            <a:r>
              <a:rPr lang="en-US" dirty="0"/>
              <a:t>Python Modules</a:t>
            </a:r>
          </a:p>
        </p:txBody>
      </p:sp>
      <p:sp>
        <p:nvSpPr>
          <p:cNvPr id="3" name="Content Placeholder 2">
            <a:extLst>
              <a:ext uri="{FF2B5EF4-FFF2-40B4-BE49-F238E27FC236}">
                <a16:creationId xmlns:a16="http://schemas.microsoft.com/office/drawing/2014/main" id="{0F1220D0-C28D-4E43-9004-309E91FEA56A}"/>
              </a:ext>
            </a:extLst>
          </p:cNvPr>
          <p:cNvSpPr>
            <a:spLocks noGrp="1"/>
          </p:cNvSpPr>
          <p:nvPr>
            <p:ph idx="1"/>
          </p:nvPr>
        </p:nvSpPr>
        <p:spPr/>
        <p:txBody>
          <a:bodyPr/>
          <a:lstStyle/>
          <a:p>
            <a:r>
              <a:rPr lang="en-GB" dirty="0"/>
              <a:t>A Python module is a file with</a:t>
            </a:r>
          </a:p>
          <a:p>
            <a:pPr lvl="1"/>
            <a:r>
              <a:rPr lang="en-GB" sz="2000" dirty="0"/>
              <a:t>Variables and Functions</a:t>
            </a:r>
          </a:p>
          <a:p>
            <a:pPr lvl="1"/>
            <a:r>
              <a:rPr lang="en-GB" sz="2000" dirty="0"/>
              <a:t>Classes and objects</a:t>
            </a:r>
          </a:p>
          <a:p>
            <a:pPr lvl="1"/>
            <a:r>
              <a:rPr lang="en-GB" sz="2000" dirty="0"/>
              <a:t>Executable code</a:t>
            </a:r>
          </a:p>
          <a:p>
            <a:pPr lvl="1"/>
            <a:r>
              <a:rPr lang="en-GB" sz="2000" dirty="0"/>
              <a:t>Attributes associated with the module such as its name</a:t>
            </a:r>
          </a:p>
          <a:p>
            <a:pPr lvl="1"/>
            <a:r>
              <a:rPr lang="en-GB" sz="2000" dirty="0"/>
              <a:t>Module comment (optional)</a:t>
            </a:r>
          </a:p>
          <a:p>
            <a:pPr lvl="2"/>
            <a:endParaRPr lang="en-GB" dirty="0"/>
          </a:p>
          <a:p>
            <a:r>
              <a:rPr lang="en-GB" dirty="0"/>
              <a:t>Name of a module is name of the file </a:t>
            </a:r>
          </a:p>
          <a:p>
            <a:pPr lvl="1"/>
            <a:r>
              <a:rPr lang="en-GB" sz="2000" dirty="0"/>
              <a:t>(minus the suffix ‘.</a:t>
            </a:r>
            <a:r>
              <a:rPr lang="en-GB" sz="2000" dirty="0" err="1"/>
              <a:t>py</a:t>
            </a:r>
            <a:r>
              <a:rPr lang="en-GB" sz="2000" dirty="0"/>
              <a:t>’)</a:t>
            </a:r>
          </a:p>
          <a:p>
            <a:pPr lvl="2"/>
            <a:r>
              <a:rPr lang="en-GB" dirty="0"/>
              <a:t>e.g. </a:t>
            </a:r>
            <a:r>
              <a:rPr lang="en-GB" dirty="0" err="1"/>
              <a:t>utils.py</a:t>
            </a:r>
            <a:r>
              <a:rPr lang="en-GB" dirty="0"/>
              <a:t> defines the module ‘utils’</a:t>
            </a:r>
          </a:p>
          <a:p>
            <a:endParaRPr lang="en-US" dirty="0"/>
          </a:p>
        </p:txBody>
      </p:sp>
      <p:sp>
        <p:nvSpPr>
          <p:cNvPr id="4" name="Date Placeholder 3">
            <a:extLst>
              <a:ext uri="{FF2B5EF4-FFF2-40B4-BE49-F238E27FC236}">
                <a16:creationId xmlns:a16="http://schemas.microsoft.com/office/drawing/2014/main" id="{CF1BA24F-6298-BD4A-B956-EE3A03FADED4}"/>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EF65D37C-7434-5B47-8440-FC135131E48F}"/>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8195BD04-5BE2-BB45-9D12-024820AB13C7}"/>
              </a:ext>
            </a:extLst>
          </p:cNvPr>
          <p:cNvSpPr>
            <a:spLocks noGrp="1"/>
          </p:cNvSpPr>
          <p:nvPr>
            <p:ph type="sldNum" idx="12"/>
          </p:nvPr>
        </p:nvSpPr>
        <p:spPr/>
        <p:txBody>
          <a:bodyPr/>
          <a:lstStyle/>
          <a:p>
            <a:pPr>
              <a:defRPr/>
            </a:pPr>
            <a:fld id="{18317CFC-9530-4DD8-A082-6933CE16E3A3}" type="slidenum">
              <a:rPr lang="en-GB" smtClean="0"/>
              <a:pPr>
                <a:defRPr/>
              </a:pPr>
              <a:t>4</a:t>
            </a:fld>
            <a:endParaRPr lang="en-GB"/>
          </a:p>
        </p:txBody>
      </p:sp>
    </p:spTree>
    <p:extLst>
      <p:ext uri="{BB962C8B-B14F-4D97-AF65-F5344CB8AC3E}">
        <p14:creationId xmlns:p14="http://schemas.microsoft.com/office/powerpoint/2010/main" val="3880728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DE229-5B31-3A43-8937-B1CBC4F39A1C}"/>
              </a:ext>
            </a:extLst>
          </p:cNvPr>
          <p:cNvSpPr>
            <a:spLocks noGrp="1"/>
          </p:cNvSpPr>
          <p:nvPr>
            <p:ph type="title"/>
          </p:nvPr>
        </p:nvSpPr>
        <p:spPr/>
        <p:txBody>
          <a:bodyPr/>
          <a:lstStyle/>
          <a:p>
            <a:r>
              <a:rPr lang="en-US" dirty="0"/>
              <a:t>Python Modules</a:t>
            </a:r>
          </a:p>
        </p:txBody>
      </p:sp>
      <p:sp>
        <p:nvSpPr>
          <p:cNvPr id="3" name="Content Placeholder 2">
            <a:extLst>
              <a:ext uri="{FF2B5EF4-FFF2-40B4-BE49-F238E27FC236}">
                <a16:creationId xmlns:a16="http://schemas.microsoft.com/office/drawing/2014/main" id="{E8BBDA9A-6445-AC47-B4C8-4C392C393554}"/>
              </a:ext>
            </a:extLst>
          </p:cNvPr>
          <p:cNvSpPr>
            <a:spLocks noGrp="1"/>
          </p:cNvSpPr>
          <p:nvPr>
            <p:ph idx="1"/>
          </p:nvPr>
        </p:nvSpPr>
        <p:spPr>
          <a:xfrm>
            <a:off x="428229" y="1416051"/>
            <a:ext cx="8913681" cy="4529138"/>
          </a:xfrm>
        </p:spPr>
        <p:txBody>
          <a:bodyPr/>
          <a:lstStyle/>
          <a:p>
            <a:r>
              <a:rPr lang="en-US" dirty="0"/>
              <a:t>Example </a:t>
            </a:r>
            <a:r>
              <a:rPr lang="en-US" i="1" dirty="0"/>
              <a:t>utils</a:t>
            </a:r>
            <a:r>
              <a:rPr lang="en-US" dirty="0"/>
              <a:t> module contains</a:t>
            </a:r>
          </a:p>
          <a:p>
            <a:pPr lvl="2"/>
            <a:r>
              <a:rPr lang="en-US" dirty="0"/>
              <a:t>a function printer and a class Shape </a:t>
            </a:r>
          </a:p>
        </p:txBody>
      </p:sp>
      <p:sp>
        <p:nvSpPr>
          <p:cNvPr id="4" name="Date Placeholder 3">
            <a:extLst>
              <a:ext uri="{FF2B5EF4-FFF2-40B4-BE49-F238E27FC236}">
                <a16:creationId xmlns:a16="http://schemas.microsoft.com/office/drawing/2014/main" id="{73C795E8-E82D-6048-880F-8089AD8DEEBF}"/>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87537EBE-2FD3-FA4E-97A3-C6F9D99E2CC2}"/>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11FED255-A37D-AB4F-811A-F04A12151D4A}"/>
              </a:ext>
            </a:extLst>
          </p:cNvPr>
          <p:cNvSpPr>
            <a:spLocks noGrp="1"/>
          </p:cNvSpPr>
          <p:nvPr>
            <p:ph type="sldNum" idx="12"/>
          </p:nvPr>
        </p:nvSpPr>
        <p:spPr/>
        <p:txBody>
          <a:bodyPr/>
          <a:lstStyle/>
          <a:p>
            <a:pPr>
              <a:defRPr/>
            </a:pPr>
            <a:fld id="{18317CFC-9530-4DD8-A082-6933CE16E3A3}" type="slidenum">
              <a:rPr lang="en-GB" smtClean="0"/>
              <a:pPr>
                <a:defRPr/>
              </a:pPr>
              <a:t>5</a:t>
            </a:fld>
            <a:endParaRPr lang="en-GB"/>
          </a:p>
        </p:txBody>
      </p:sp>
      <p:pic>
        <p:nvPicPr>
          <p:cNvPr id="4098" name="Picture 2">
            <a:extLst>
              <a:ext uri="{FF2B5EF4-FFF2-40B4-BE49-F238E27FC236}">
                <a16:creationId xmlns:a16="http://schemas.microsoft.com/office/drawing/2014/main" id="{69374094-2473-4144-A784-BFC511FA5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090" y="2996952"/>
            <a:ext cx="3233766" cy="20360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4DCD71D-EC44-5546-AF03-081A5B5AE9B5}"/>
              </a:ext>
            </a:extLst>
          </p:cNvPr>
          <p:cNvSpPr txBox="1"/>
          <p:nvPr/>
        </p:nvSpPr>
        <p:spPr>
          <a:xfrm>
            <a:off x="4486013" y="2492753"/>
            <a:ext cx="4965153" cy="403187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sz="1600" dirty="0">
                <a:solidFill>
                  <a:schemeClr val="tx1"/>
                </a:solidFill>
                <a:latin typeface="Arial" panose="020B0604020202020204" pitchFamily="34" charset="0"/>
                <a:cs typeface="Arial" panose="020B0604020202020204" pitchFamily="34" charset="0"/>
              </a:rPr>
              <a:t>"""This is a test module"""</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print('</a:t>
            </a:r>
            <a:r>
              <a:rPr lang="en-GB" sz="1600" b="1" dirty="0">
                <a:solidFill>
                  <a:schemeClr val="tx1"/>
                </a:solidFill>
                <a:latin typeface="Arial" panose="020B0604020202020204" pitchFamily="34" charset="0"/>
                <a:cs typeface="Arial" panose="020B0604020202020204" pitchFamily="34" charset="0"/>
              </a:rPr>
              <a:t>Hello I am the utils module</a:t>
            </a:r>
            <a:r>
              <a:rPr lang="en-GB" sz="1600" dirty="0">
                <a:solidFill>
                  <a:schemeClr val="tx1"/>
                </a:solidFill>
                <a:latin typeface="Arial" panose="020B0604020202020204" pitchFamily="34" charset="0"/>
                <a:cs typeface="Arial" panose="020B0604020202020204" pitchFamily="34" charset="0"/>
              </a:rPr>
              <a:t>’)</a:t>
            </a:r>
          </a:p>
          <a:p>
            <a:br>
              <a:rPr lang="en-GB" sz="1600" dirty="0">
                <a:solidFill>
                  <a:schemeClr val="tx1"/>
                </a:solidFill>
                <a:latin typeface="Arial" panose="020B0604020202020204" pitchFamily="34" charset="0"/>
                <a:cs typeface="Arial" panose="020B0604020202020204" pitchFamily="34" charset="0"/>
              </a:rPr>
            </a:br>
            <a:r>
              <a:rPr lang="en-GB" sz="1600" b="1" dirty="0">
                <a:solidFill>
                  <a:schemeClr val="tx1"/>
                </a:solidFill>
                <a:latin typeface="Arial" panose="020B0604020202020204" pitchFamily="34" charset="0"/>
                <a:cs typeface="Arial" panose="020B0604020202020204" pitchFamily="34" charset="0"/>
              </a:rPr>
              <a:t>def</a:t>
            </a:r>
            <a:r>
              <a:rPr lang="en-GB" sz="1600" dirty="0">
                <a:solidFill>
                  <a:schemeClr val="tx1"/>
                </a:solidFill>
                <a:latin typeface="Arial" panose="020B0604020202020204" pitchFamily="34" charset="0"/>
                <a:cs typeface="Arial" panose="020B0604020202020204" pitchFamily="34" charset="0"/>
              </a:rPr>
              <a:t> printer(</a:t>
            </a:r>
            <a:r>
              <a:rPr lang="en-GB" sz="1600" dirty="0" err="1">
                <a:solidFill>
                  <a:schemeClr val="tx1"/>
                </a:solidFill>
                <a:latin typeface="Arial" panose="020B0604020202020204" pitchFamily="34" charset="0"/>
                <a:cs typeface="Arial" panose="020B0604020202020204" pitchFamily="34" charset="0"/>
              </a:rPr>
              <a:t>some_object</a:t>
            </a:r>
            <a:r>
              <a:rPr lang="en-GB" sz="1600" dirty="0">
                <a:solidFill>
                  <a:schemeClr val="tx1"/>
                </a:solidFill>
                <a:latin typeface="Arial" panose="020B0604020202020204" pitchFamily="34" charset="0"/>
                <a:cs typeface="Arial" panose="020B0604020202020204" pitchFamily="34" charset="0"/>
              </a:rPr>
              <a:t>):</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    print('</a:t>
            </a:r>
            <a:r>
              <a:rPr lang="en-GB" sz="1600" b="1" dirty="0">
                <a:solidFill>
                  <a:schemeClr val="tx1"/>
                </a:solidFill>
                <a:latin typeface="Arial" panose="020B0604020202020204" pitchFamily="34" charset="0"/>
                <a:cs typeface="Arial" panose="020B0604020202020204" pitchFamily="34" charset="0"/>
              </a:rPr>
              <a:t>printer</a:t>
            </a:r>
            <a:r>
              <a:rPr lang="en-GB" sz="1600" dirty="0">
                <a:solidFill>
                  <a:schemeClr val="tx1"/>
                </a:solidFill>
                <a:latin typeface="Arial" panose="020B0604020202020204" pitchFamily="34" charset="0"/>
                <a:cs typeface="Arial" panose="020B0604020202020204" pitchFamily="34" charset="0"/>
              </a:rPr>
              <a:t>')</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    print(</a:t>
            </a:r>
            <a:r>
              <a:rPr lang="en-GB" sz="1600" dirty="0" err="1">
                <a:solidFill>
                  <a:schemeClr val="tx1"/>
                </a:solidFill>
                <a:latin typeface="Arial" panose="020B0604020202020204" pitchFamily="34" charset="0"/>
                <a:cs typeface="Arial" panose="020B0604020202020204" pitchFamily="34" charset="0"/>
              </a:rPr>
              <a:t>some_object</a:t>
            </a:r>
            <a:r>
              <a:rPr lang="en-GB" sz="1600" dirty="0">
                <a:solidFill>
                  <a:schemeClr val="tx1"/>
                </a:solidFill>
                <a:latin typeface="Arial" panose="020B0604020202020204" pitchFamily="34" charset="0"/>
                <a:cs typeface="Arial" panose="020B0604020202020204" pitchFamily="34" charset="0"/>
              </a:rPr>
              <a:t>)</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    print('</a:t>
            </a:r>
            <a:r>
              <a:rPr lang="en-GB" sz="1600" b="1" dirty="0">
                <a:solidFill>
                  <a:schemeClr val="tx1"/>
                </a:solidFill>
                <a:latin typeface="Arial" panose="020B0604020202020204" pitchFamily="34" charset="0"/>
                <a:cs typeface="Arial" panose="020B0604020202020204" pitchFamily="34" charset="0"/>
              </a:rPr>
              <a:t>done</a:t>
            </a:r>
            <a:r>
              <a:rPr lang="en-GB" sz="1600" dirty="0">
                <a:solidFill>
                  <a:schemeClr val="tx1"/>
                </a:solidFill>
                <a:latin typeface="Arial" panose="020B0604020202020204" pitchFamily="34" charset="0"/>
                <a:cs typeface="Arial" panose="020B0604020202020204" pitchFamily="34" charset="0"/>
              </a:rPr>
              <a:t>')</a:t>
            </a:r>
          </a:p>
          <a:p>
            <a:br>
              <a:rPr lang="en-GB" sz="1600" dirty="0">
                <a:solidFill>
                  <a:schemeClr val="tx1"/>
                </a:solidFill>
                <a:latin typeface="Arial" panose="020B0604020202020204" pitchFamily="34" charset="0"/>
                <a:cs typeface="Arial" panose="020B0604020202020204" pitchFamily="34" charset="0"/>
              </a:rPr>
            </a:br>
            <a:r>
              <a:rPr lang="en-GB" sz="1600" b="1" dirty="0">
                <a:solidFill>
                  <a:schemeClr val="tx1"/>
                </a:solidFill>
                <a:latin typeface="Arial" panose="020B0604020202020204" pitchFamily="34" charset="0"/>
                <a:cs typeface="Arial" panose="020B0604020202020204" pitchFamily="34" charset="0"/>
              </a:rPr>
              <a:t>class</a:t>
            </a:r>
            <a:r>
              <a:rPr lang="en-GB" sz="1600" dirty="0">
                <a:solidFill>
                  <a:schemeClr val="tx1"/>
                </a:solidFill>
                <a:latin typeface="Arial" panose="020B0604020202020204" pitchFamily="34" charset="0"/>
                <a:cs typeface="Arial" panose="020B0604020202020204" pitchFamily="34" charset="0"/>
              </a:rPr>
              <a:t> Shape:</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    </a:t>
            </a:r>
            <a:r>
              <a:rPr lang="en-GB" sz="1600" b="1" dirty="0">
                <a:solidFill>
                  <a:schemeClr val="tx1"/>
                </a:solidFill>
                <a:latin typeface="Arial" panose="020B0604020202020204" pitchFamily="34" charset="0"/>
                <a:cs typeface="Arial" panose="020B0604020202020204" pitchFamily="34" charset="0"/>
              </a:rPr>
              <a:t>def</a:t>
            </a:r>
            <a:r>
              <a:rPr lang="en-GB" sz="1600" dirty="0">
                <a:solidFill>
                  <a:schemeClr val="tx1"/>
                </a:solidFill>
                <a:latin typeface="Arial" panose="020B0604020202020204" pitchFamily="34" charset="0"/>
                <a:cs typeface="Arial" panose="020B0604020202020204" pitchFamily="34" charset="0"/>
              </a:rPr>
              <a:t> __</a:t>
            </a:r>
            <a:r>
              <a:rPr lang="en-GB" sz="1600" dirty="0" err="1">
                <a:solidFill>
                  <a:schemeClr val="tx1"/>
                </a:solidFill>
                <a:latin typeface="Arial" panose="020B0604020202020204" pitchFamily="34" charset="0"/>
                <a:cs typeface="Arial" panose="020B0604020202020204" pitchFamily="34" charset="0"/>
              </a:rPr>
              <a:t>init</a:t>
            </a:r>
            <a:r>
              <a:rPr lang="en-GB" sz="1600" dirty="0">
                <a:solidFill>
                  <a:schemeClr val="tx1"/>
                </a:solidFill>
                <a:latin typeface="Arial" panose="020B0604020202020204" pitchFamily="34" charset="0"/>
                <a:cs typeface="Arial" panose="020B0604020202020204" pitchFamily="34" charset="0"/>
              </a:rPr>
              <a:t>__(self, id):</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        </a:t>
            </a:r>
            <a:r>
              <a:rPr lang="en-GB" sz="1600" dirty="0" err="1">
                <a:solidFill>
                  <a:schemeClr val="tx1"/>
                </a:solidFill>
                <a:latin typeface="Arial" panose="020B0604020202020204" pitchFamily="34" charset="0"/>
                <a:cs typeface="Arial" panose="020B0604020202020204" pitchFamily="34" charset="0"/>
              </a:rPr>
              <a:t>self.id</a:t>
            </a:r>
            <a:r>
              <a:rPr lang="en-GB" sz="1600" dirty="0">
                <a:solidFill>
                  <a:schemeClr val="tx1"/>
                </a:solidFill>
                <a:latin typeface="Arial" panose="020B0604020202020204" pitchFamily="34" charset="0"/>
                <a:cs typeface="Arial" panose="020B0604020202020204" pitchFamily="34" charset="0"/>
              </a:rPr>
              <a:t> = id</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    </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    </a:t>
            </a:r>
            <a:r>
              <a:rPr lang="en-GB" sz="1600" b="1" dirty="0">
                <a:solidFill>
                  <a:schemeClr val="tx1"/>
                </a:solidFill>
                <a:latin typeface="Arial" panose="020B0604020202020204" pitchFamily="34" charset="0"/>
                <a:cs typeface="Arial" panose="020B0604020202020204" pitchFamily="34" charset="0"/>
              </a:rPr>
              <a:t>def</a:t>
            </a:r>
            <a:r>
              <a:rPr lang="en-GB" sz="1600" dirty="0">
                <a:solidFill>
                  <a:schemeClr val="tx1"/>
                </a:solidFill>
                <a:latin typeface="Arial" panose="020B0604020202020204" pitchFamily="34" charset="0"/>
                <a:cs typeface="Arial" panose="020B0604020202020204" pitchFamily="34" charset="0"/>
              </a:rPr>
              <a:t> __str__(self):</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        return '</a:t>
            </a:r>
            <a:r>
              <a:rPr lang="en-GB" sz="1600" b="1" dirty="0">
                <a:solidFill>
                  <a:schemeClr val="tx1"/>
                </a:solidFill>
                <a:latin typeface="Arial" panose="020B0604020202020204" pitchFamily="34" charset="0"/>
                <a:cs typeface="Arial" panose="020B0604020202020204" pitchFamily="34" charset="0"/>
              </a:rPr>
              <a:t>Shape -</a:t>
            </a:r>
            <a:r>
              <a:rPr lang="en-GB" sz="1600" dirty="0">
                <a:solidFill>
                  <a:schemeClr val="tx1"/>
                </a:solidFill>
                <a:latin typeface="Arial" panose="020B0604020202020204" pitchFamily="34" charset="0"/>
                <a:cs typeface="Arial" panose="020B0604020202020204" pitchFamily="34" charset="0"/>
              </a:rPr>
              <a:t> ' + </a:t>
            </a:r>
            <a:r>
              <a:rPr lang="en-GB" sz="1600" dirty="0" err="1">
                <a:solidFill>
                  <a:schemeClr val="tx1"/>
                </a:solidFill>
                <a:latin typeface="Arial" panose="020B0604020202020204" pitchFamily="34" charset="0"/>
                <a:cs typeface="Arial" panose="020B0604020202020204" pitchFamily="34" charset="0"/>
              </a:rPr>
              <a:t>self.id</a:t>
            </a:r>
            <a:endParaRPr lang="en-GB" sz="1600" dirty="0">
              <a:solidFill>
                <a:schemeClr val="tx1"/>
              </a:solidFill>
              <a:latin typeface="Arial" panose="020B0604020202020204" pitchFamily="34" charset="0"/>
              <a:cs typeface="Arial" panose="020B0604020202020204" pitchFamily="34" charset="0"/>
            </a:endParaRPr>
          </a:p>
          <a:p>
            <a:br>
              <a:rPr lang="en-GB" sz="1600" dirty="0">
                <a:solidFill>
                  <a:schemeClr val="tx1"/>
                </a:solidFill>
                <a:latin typeface="Arial" panose="020B0604020202020204" pitchFamily="34" charset="0"/>
                <a:cs typeface="Arial" panose="020B0604020202020204" pitchFamily="34" charset="0"/>
              </a:rPr>
            </a:br>
            <a:r>
              <a:rPr lang="en-GB" sz="1600" dirty="0" err="1">
                <a:solidFill>
                  <a:schemeClr val="tx1"/>
                </a:solidFill>
                <a:latin typeface="Arial" panose="020B0604020202020204" pitchFamily="34" charset="0"/>
                <a:cs typeface="Arial" panose="020B0604020202020204" pitchFamily="34" charset="0"/>
              </a:rPr>
              <a:t>default_shape</a:t>
            </a:r>
            <a:r>
              <a:rPr lang="en-GB" sz="1600" dirty="0">
                <a:solidFill>
                  <a:schemeClr val="tx1"/>
                </a:solidFill>
                <a:latin typeface="Arial" panose="020B0604020202020204" pitchFamily="34" charset="0"/>
                <a:cs typeface="Arial" panose="020B0604020202020204" pitchFamily="34" charset="0"/>
              </a:rPr>
              <a:t> = Shape('</a:t>
            </a:r>
            <a:r>
              <a:rPr lang="en-GB" sz="1600" b="1" dirty="0">
                <a:solidFill>
                  <a:schemeClr val="tx1"/>
                </a:solidFill>
                <a:latin typeface="Arial" panose="020B0604020202020204" pitchFamily="34" charset="0"/>
                <a:cs typeface="Arial" panose="020B0604020202020204" pitchFamily="34" charset="0"/>
              </a:rPr>
              <a:t>square</a:t>
            </a:r>
            <a:r>
              <a:rPr lang="en-GB" sz="1600" dirty="0">
                <a:solidFill>
                  <a:schemeClr val="tx1"/>
                </a:solidFill>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768AE2C2-073B-8F42-92EA-85CC699EFCDB}"/>
              </a:ext>
            </a:extLst>
          </p:cNvPr>
          <p:cNvSpPr txBox="1"/>
          <p:nvPr/>
        </p:nvSpPr>
        <p:spPr>
          <a:xfrm>
            <a:off x="8543788" y="2123564"/>
            <a:ext cx="902811" cy="369332"/>
          </a:xfrm>
          <a:prstGeom prst="rect">
            <a:avLst/>
          </a:prstGeom>
          <a:noFill/>
          <a:ln>
            <a:solidFill>
              <a:srgbClr val="002060"/>
            </a:solidFill>
          </a:ln>
        </p:spPr>
        <p:txBody>
          <a:bodyPr wrap="none" rtlCol="0">
            <a:spAutoFit/>
          </a:bodyPr>
          <a:lstStyle/>
          <a:p>
            <a:r>
              <a:rPr lang="en-US" dirty="0" err="1">
                <a:solidFill>
                  <a:schemeClr val="tx1"/>
                </a:solidFill>
              </a:rPr>
              <a:t>utils.py</a:t>
            </a:r>
            <a:endParaRPr lang="en-US" dirty="0">
              <a:solidFill>
                <a:schemeClr val="tx1"/>
              </a:solidFill>
            </a:endParaRPr>
          </a:p>
        </p:txBody>
      </p:sp>
    </p:spTree>
    <p:extLst>
      <p:ext uri="{BB962C8B-B14F-4D97-AF65-F5344CB8AC3E}">
        <p14:creationId xmlns:p14="http://schemas.microsoft.com/office/powerpoint/2010/main" val="1960370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699A-1860-6A4C-9235-86043951F2CE}"/>
              </a:ext>
            </a:extLst>
          </p:cNvPr>
          <p:cNvSpPr>
            <a:spLocks noGrp="1"/>
          </p:cNvSpPr>
          <p:nvPr>
            <p:ph type="title"/>
          </p:nvPr>
        </p:nvSpPr>
        <p:spPr/>
        <p:txBody>
          <a:bodyPr/>
          <a:lstStyle/>
          <a:p>
            <a:r>
              <a:rPr lang="en-US" dirty="0"/>
              <a:t>Importing a Module</a:t>
            </a:r>
          </a:p>
        </p:txBody>
      </p:sp>
      <p:sp>
        <p:nvSpPr>
          <p:cNvPr id="3" name="Content Placeholder 2">
            <a:extLst>
              <a:ext uri="{FF2B5EF4-FFF2-40B4-BE49-F238E27FC236}">
                <a16:creationId xmlns:a16="http://schemas.microsoft.com/office/drawing/2014/main" id="{5BCE514F-9590-574D-9221-A7F18DD34E7A}"/>
              </a:ext>
            </a:extLst>
          </p:cNvPr>
          <p:cNvSpPr>
            <a:spLocks noGrp="1"/>
          </p:cNvSpPr>
          <p:nvPr>
            <p:ph idx="1"/>
          </p:nvPr>
        </p:nvSpPr>
        <p:spPr>
          <a:xfrm>
            <a:off x="495300" y="1484784"/>
            <a:ext cx="8913681" cy="4529138"/>
          </a:xfrm>
        </p:spPr>
        <p:txBody>
          <a:bodyPr/>
          <a:lstStyle/>
          <a:p>
            <a:r>
              <a:rPr lang="en-US" sz="2400" dirty="0"/>
              <a:t>Modules are not automatically imported</a:t>
            </a:r>
          </a:p>
          <a:p>
            <a:pPr lvl="2"/>
            <a:r>
              <a:rPr lang="en-US" sz="1800" dirty="0"/>
              <a:t>must explicitly </a:t>
            </a:r>
            <a:r>
              <a:rPr lang="en-US" sz="1800" i="1" dirty="0"/>
              <a:t>import</a:t>
            </a:r>
            <a:r>
              <a:rPr lang="en-US" sz="1800" dirty="0"/>
              <a:t> them</a:t>
            </a:r>
          </a:p>
          <a:p>
            <a:pPr lvl="2"/>
            <a:r>
              <a:rPr lang="en-US" sz="1800" dirty="0"/>
              <a:t>using the </a:t>
            </a:r>
            <a:r>
              <a:rPr lang="en-US" sz="1800" dirty="0">
                <a:latin typeface="Courier" pitchFamily="2" charset="0"/>
              </a:rPr>
              <a:t>import</a:t>
            </a:r>
            <a:r>
              <a:rPr lang="en-US" sz="1800" dirty="0"/>
              <a:t> statement</a:t>
            </a:r>
          </a:p>
          <a:p>
            <a:pPr lvl="2"/>
            <a:r>
              <a:rPr lang="en-US" sz="1800" dirty="0"/>
              <a:t>note use the name of the module (not the file)</a:t>
            </a:r>
          </a:p>
          <a:p>
            <a:r>
              <a:rPr lang="en-US" sz="2600" dirty="0"/>
              <a:t>Can use </a:t>
            </a:r>
            <a:r>
              <a:rPr lang="en-US" sz="2600" i="1" dirty="0"/>
              <a:t>utils</a:t>
            </a:r>
            <a:r>
              <a:rPr lang="en-US" sz="2600" dirty="0"/>
              <a:t> module within code</a:t>
            </a:r>
          </a:p>
          <a:p>
            <a:endParaRPr lang="en-US" dirty="0"/>
          </a:p>
        </p:txBody>
      </p:sp>
      <p:sp>
        <p:nvSpPr>
          <p:cNvPr id="4" name="Date Placeholder 3">
            <a:extLst>
              <a:ext uri="{FF2B5EF4-FFF2-40B4-BE49-F238E27FC236}">
                <a16:creationId xmlns:a16="http://schemas.microsoft.com/office/drawing/2014/main" id="{198853BD-CBEA-9044-8A9E-F38CE4FF514F}"/>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1E487D82-A64A-BA4E-879A-186510E8720E}"/>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6A595D2A-B765-1F44-AF55-6ECE38FF0183}"/>
              </a:ext>
            </a:extLst>
          </p:cNvPr>
          <p:cNvSpPr>
            <a:spLocks noGrp="1"/>
          </p:cNvSpPr>
          <p:nvPr>
            <p:ph type="sldNum" idx="12"/>
          </p:nvPr>
        </p:nvSpPr>
        <p:spPr/>
        <p:txBody>
          <a:bodyPr/>
          <a:lstStyle/>
          <a:p>
            <a:pPr>
              <a:defRPr/>
            </a:pPr>
            <a:fld id="{18317CFC-9530-4DD8-A082-6933CE16E3A3}" type="slidenum">
              <a:rPr lang="en-GB" smtClean="0"/>
              <a:pPr>
                <a:defRPr/>
              </a:pPr>
              <a:t>6</a:t>
            </a:fld>
            <a:endParaRPr lang="en-GB"/>
          </a:p>
        </p:txBody>
      </p:sp>
      <p:sp>
        <p:nvSpPr>
          <p:cNvPr id="7" name="TextBox 6">
            <a:extLst>
              <a:ext uri="{FF2B5EF4-FFF2-40B4-BE49-F238E27FC236}">
                <a16:creationId xmlns:a16="http://schemas.microsoft.com/office/drawing/2014/main" id="{DC889C01-9A84-8343-910A-1AC3A1A8859D}"/>
              </a:ext>
            </a:extLst>
          </p:cNvPr>
          <p:cNvSpPr txBox="1"/>
          <p:nvPr/>
        </p:nvSpPr>
        <p:spPr>
          <a:xfrm>
            <a:off x="6249144" y="2179239"/>
            <a:ext cx="1584176"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b="1" dirty="0">
                <a:solidFill>
                  <a:schemeClr val="tx1"/>
                </a:solidFill>
                <a:latin typeface="Arial" panose="020B0604020202020204" pitchFamily="34" charset="0"/>
                <a:cs typeface="Arial" panose="020B0604020202020204" pitchFamily="34" charset="0"/>
              </a:rPr>
              <a:t>import</a:t>
            </a:r>
            <a:r>
              <a:rPr lang="en-GB" dirty="0">
                <a:solidFill>
                  <a:schemeClr val="tx1"/>
                </a:solidFill>
                <a:latin typeface="Arial" panose="020B0604020202020204" pitchFamily="34" charset="0"/>
                <a:cs typeface="Arial" panose="020B0604020202020204" pitchFamily="34" charset="0"/>
              </a:rPr>
              <a:t> utils</a:t>
            </a:r>
          </a:p>
        </p:txBody>
      </p:sp>
      <p:pic>
        <p:nvPicPr>
          <p:cNvPr id="5122" name="Picture 2">
            <a:extLst>
              <a:ext uri="{FF2B5EF4-FFF2-40B4-BE49-F238E27FC236}">
                <a16:creationId xmlns:a16="http://schemas.microsoft.com/office/drawing/2014/main" id="{13412550-9848-9043-AB33-227FEFF61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8704" y="3687385"/>
            <a:ext cx="5008468" cy="124409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DDA34EF-762E-3649-BBAF-A5530AEE86FC}"/>
              </a:ext>
            </a:extLst>
          </p:cNvPr>
          <p:cNvSpPr txBox="1"/>
          <p:nvPr/>
        </p:nvSpPr>
        <p:spPr>
          <a:xfrm>
            <a:off x="2705778" y="5047298"/>
            <a:ext cx="4492724" cy="147732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b="1" dirty="0">
                <a:solidFill>
                  <a:schemeClr val="tx1"/>
                </a:solidFill>
                <a:latin typeface="Arial" panose="020B0604020202020204" pitchFamily="34" charset="0"/>
                <a:cs typeface="Arial" panose="020B0604020202020204" pitchFamily="34" charset="0"/>
              </a:rPr>
              <a:t>import</a:t>
            </a:r>
            <a:r>
              <a:rPr lang="en-GB" dirty="0">
                <a:solidFill>
                  <a:schemeClr val="tx1"/>
                </a:solidFill>
                <a:latin typeface="Arial" panose="020B0604020202020204" pitchFamily="34" charset="0"/>
                <a:cs typeface="Arial" panose="020B0604020202020204" pitchFamily="34" charset="0"/>
              </a:rPr>
              <a:t> utils</a:t>
            </a:r>
          </a:p>
          <a:p>
            <a:br>
              <a:rPr lang="en-GB" dirty="0">
                <a:solidFill>
                  <a:schemeClr val="tx1"/>
                </a:solidFill>
                <a:latin typeface="Arial" panose="020B0604020202020204" pitchFamily="34" charset="0"/>
                <a:cs typeface="Arial" panose="020B0604020202020204" pitchFamily="34" charset="0"/>
              </a:rPr>
            </a:br>
            <a:r>
              <a:rPr lang="en-GB" b="1" dirty="0" err="1">
                <a:solidFill>
                  <a:srgbClr val="0000FF"/>
                </a:solidFill>
                <a:latin typeface="Arial" panose="020B0604020202020204" pitchFamily="34" charset="0"/>
                <a:cs typeface="Arial" panose="020B0604020202020204" pitchFamily="34" charset="0"/>
              </a:rPr>
              <a:t>utils.printer</a:t>
            </a:r>
            <a:r>
              <a:rPr lang="en-GB" b="1" dirty="0">
                <a:solidFill>
                  <a:srgbClr val="0000FF"/>
                </a:solidFill>
                <a:latin typeface="Arial" panose="020B0604020202020204" pitchFamily="34" charset="0"/>
                <a:cs typeface="Arial" panose="020B0604020202020204" pitchFamily="34" charset="0"/>
              </a:rPr>
              <a:t>(</a:t>
            </a:r>
            <a:r>
              <a:rPr lang="en-GB" b="1" dirty="0" err="1">
                <a:solidFill>
                  <a:srgbClr val="0000FF"/>
                </a:solidFill>
                <a:latin typeface="Arial" panose="020B0604020202020204" pitchFamily="34" charset="0"/>
                <a:cs typeface="Arial" panose="020B0604020202020204" pitchFamily="34" charset="0"/>
              </a:rPr>
              <a:t>utils.default_shape</a:t>
            </a:r>
            <a:r>
              <a:rPr lang="en-GB" b="1" dirty="0">
                <a:solidFill>
                  <a:srgbClr val="0000FF"/>
                </a:solidFill>
                <a:latin typeface="Arial" panose="020B0604020202020204" pitchFamily="34" charset="0"/>
                <a:cs typeface="Arial" panose="020B0604020202020204" pitchFamily="34" charset="0"/>
              </a:rPr>
              <a:t>)</a:t>
            </a:r>
            <a:br>
              <a:rPr lang="en-GB" b="1" dirty="0">
                <a:solidFill>
                  <a:srgbClr val="0000FF"/>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shape = </a:t>
            </a:r>
            <a:r>
              <a:rPr lang="en-GB" b="1" dirty="0" err="1">
                <a:solidFill>
                  <a:srgbClr val="0000FF"/>
                </a:solidFill>
                <a:latin typeface="Arial" panose="020B0604020202020204" pitchFamily="34" charset="0"/>
                <a:cs typeface="Arial" panose="020B0604020202020204" pitchFamily="34" charset="0"/>
              </a:rPr>
              <a:t>utils.Shape</a:t>
            </a:r>
            <a:r>
              <a:rPr lang="en-GB" dirty="0">
                <a:solidFill>
                  <a:schemeClr val="tx1"/>
                </a:solidFill>
                <a:latin typeface="Arial" panose="020B0604020202020204" pitchFamily="34" charset="0"/>
                <a:cs typeface="Arial" panose="020B0604020202020204" pitchFamily="34" charset="0"/>
              </a:rPr>
              <a:t>(</a:t>
            </a:r>
            <a:r>
              <a:rPr lang="en-GB" b="1" dirty="0">
                <a:solidFill>
                  <a:schemeClr val="tx1"/>
                </a:solidFill>
                <a:latin typeface="Arial" panose="020B0604020202020204" pitchFamily="34" charset="0"/>
                <a:cs typeface="Arial" panose="020B0604020202020204" pitchFamily="34" charset="0"/>
              </a:rPr>
              <a:t>'circle'</a:t>
            </a:r>
            <a:r>
              <a:rPr lang="en-GB" dirty="0">
                <a:solidFill>
                  <a:schemeClr val="tx1"/>
                </a:solidFill>
                <a:latin typeface="Arial" panose="020B0604020202020204" pitchFamily="34" charset="0"/>
                <a:cs typeface="Arial" panose="020B0604020202020204" pitchFamily="34" charset="0"/>
              </a:rPr>
              <a:t>)</a:t>
            </a:r>
            <a:br>
              <a:rPr lang="en-GB" dirty="0">
                <a:solidFill>
                  <a:schemeClr val="tx1"/>
                </a:solidFill>
                <a:latin typeface="Arial" panose="020B0604020202020204" pitchFamily="34" charset="0"/>
                <a:cs typeface="Arial" panose="020B0604020202020204" pitchFamily="34" charset="0"/>
              </a:rPr>
            </a:br>
            <a:r>
              <a:rPr lang="en-GB" b="1" dirty="0" err="1">
                <a:solidFill>
                  <a:srgbClr val="0000FF"/>
                </a:solidFill>
                <a:latin typeface="Arial" panose="020B0604020202020204" pitchFamily="34" charset="0"/>
                <a:cs typeface="Arial" panose="020B0604020202020204" pitchFamily="34" charset="0"/>
              </a:rPr>
              <a:t>utils.printer</a:t>
            </a:r>
            <a:r>
              <a:rPr lang="en-GB" b="1" dirty="0">
                <a:solidFill>
                  <a:srgbClr val="0000FF"/>
                </a:solidFill>
                <a:latin typeface="Arial" panose="020B0604020202020204" pitchFamily="34" charset="0"/>
                <a:cs typeface="Arial" panose="020B0604020202020204" pitchFamily="34" charset="0"/>
              </a:rPr>
              <a:t>(shape)</a:t>
            </a:r>
          </a:p>
        </p:txBody>
      </p:sp>
    </p:spTree>
    <p:extLst>
      <p:ext uri="{BB962C8B-B14F-4D97-AF65-F5344CB8AC3E}">
        <p14:creationId xmlns:p14="http://schemas.microsoft.com/office/powerpoint/2010/main" val="523011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776E9-685F-2249-9E9E-163745D6E30C}"/>
              </a:ext>
            </a:extLst>
          </p:cNvPr>
          <p:cNvSpPr>
            <a:spLocks noGrp="1"/>
          </p:cNvSpPr>
          <p:nvPr>
            <p:ph type="title"/>
          </p:nvPr>
        </p:nvSpPr>
        <p:spPr/>
        <p:txBody>
          <a:bodyPr/>
          <a:lstStyle/>
          <a:p>
            <a:r>
              <a:rPr lang="en-US" dirty="0"/>
              <a:t>Importing a Module</a:t>
            </a:r>
          </a:p>
        </p:txBody>
      </p:sp>
      <p:sp>
        <p:nvSpPr>
          <p:cNvPr id="3" name="Content Placeholder 2">
            <a:extLst>
              <a:ext uri="{FF2B5EF4-FFF2-40B4-BE49-F238E27FC236}">
                <a16:creationId xmlns:a16="http://schemas.microsoft.com/office/drawing/2014/main" id="{09AB45C6-768E-C84C-8255-7AA38D2A41F3}"/>
              </a:ext>
            </a:extLst>
          </p:cNvPr>
          <p:cNvSpPr>
            <a:spLocks noGrp="1"/>
          </p:cNvSpPr>
          <p:nvPr>
            <p:ph idx="1"/>
          </p:nvPr>
        </p:nvSpPr>
        <p:spPr/>
        <p:txBody>
          <a:bodyPr/>
          <a:lstStyle/>
          <a:p>
            <a:r>
              <a:rPr lang="en-US" sz="2400" dirty="0"/>
              <a:t>What happens when we run code</a:t>
            </a:r>
          </a:p>
          <a:p>
            <a:endParaRPr lang="en-US" sz="2400" dirty="0"/>
          </a:p>
          <a:p>
            <a:endParaRPr lang="en-US" sz="2400" dirty="0"/>
          </a:p>
          <a:p>
            <a:endParaRPr lang="en-US" sz="2400" dirty="0"/>
          </a:p>
          <a:p>
            <a:pPr marL="0" indent="0">
              <a:buNone/>
            </a:pPr>
            <a:endParaRPr lang="en-US" sz="2400" dirty="0"/>
          </a:p>
          <a:p>
            <a:r>
              <a:rPr lang="en-US" sz="2400" dirty="0"/>
              <a:t>Note the free-standing code executed</a:t>
            </a:r>
          </a:p>
          <a:p>
            <a:pPr lvl="2"/>
            <a:r>
              <a:rPr lang="en-US" sz="1800" dirty="0"/>
              <a:t>when the module was first imported</a:t>
            </a:r>
          </a:p>
          <a:p>
            <a:pPr lvl="2"/>
            <a:r>
              <a:rPr lang="en-US" sz="1800" dirty="0"/>
              <a:t>i.e. ran </a:t>
            </a:r>
            <a:r>
              <a:rPr lang="en-GB" sz="1800" dirty="0">
                <a:solidFill>
                  <a:schemeClr val="tx1"/>
                </a:solidFill>
                <a:latin typeface="Courier" pitchFamily="2" charset="0"/>
              </a:rPr>
              <a:t>print('</a:t>
            </a:r>
            <a:r>
              <a:rPr lang="en-GB" sz="1800" b="1" dirty="0">
                <a:solidFill>
                  <a:schemeClr val="tx1"/>
                </a:solidFill>
                <a:latin typeface="Courier" pitchFamily="2" charset="0"/>
              </a:rPr>
              <a:t>Hello I am the utils module</a:t>
            </a:r>
            <a:r>
              <a:rPr lang="en-GB" sz="1800" dirty="0">
                <a:solidFill>
                  <a:schemeClr val="tx1"/>
                </a:solidFill>
                <a:latin typeface="Courier" pitchFamily="2" charset="0"/>
              </a:rPr>
              <a:t>’)</a:t>
            </a:r>
          </a:p>
          <a:p>
            <a:pPr lvl="2"/>
            <a:r>
              <a:rPr lang="en-GB" sz="1800" dirty="0">
                <a:solidFill>
                  <a:schemeClr val="tx1"/>
                </a:solidFill>
              </a:rPr>
              <a:t>and initialised the </a:t>
            </a:r>
            <a:r>
              <a:rPr lang="en-GB" sz="1800" dirty="0" err="1">
                <a:solidFill>
                  <a:schemeClr val="tx1"/>
                </a:solidFill>
                <a:latin typeface="Courier" pitchFamily="2" charset="0"/>
              </a:rPr>
              <a:t>default_shape</a:t>
            </a:r>
            <a:endParaRPr lang="en-GB" sz="1800" dirty="0">
              <a:solidFill>
                <a:schemeClr val="tx1"/>
              </a:solidFill>
              <a:latin typeface="Courier" pitchFamily="2" charset="0"/>
            </a:endParaRPr>
          </a:p>
          <a:p>
            <a:r>
              <a:rPr lang="en-GB" sz="2400" dirty="0"/>
              <a:t>Then the application code ran</a:t>
            </a:r>
            <a:endParaRPr lang="en-US" sz="2400" dirty="0"/>
          </a:p>
          <a:p>
            <a:pPr lvl="2"/>
            <a:endParaRPr lang="en-US" dirty="0"/>
          </a:p>
        </p:txBody>
      </p:sp>
      <p:sp>
        <p:nvSpPr>
          <p:cNvPr id="4" name="Date Placeholder 3">
            <a:extLst>
              <a:ext uri="{FF2B5EF4-FFF2-40B4-BE49-F238E27FC236}">
                <a16:creationId xmlns:a16="http://schemas.microsoft.com/office/drawing/2014/main" id="{C8B8BD83-6CB9-DA49-9C8A-BE164F1270FD}"/>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0B4BE49A-A4EB-6F4D-AA19-C60247609B07}"/>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D6C9DE26-877E-8242-BAD6-EABB1FF0BA33}"/>
              </a:ext>
            </a:extLst>
          </p:cNvPr>
          <p:cNvSpPr>
            <a:spLocks noGrp="1"/>
          </p:cNvSpPr>
          <p:nvPr>
            <p:ph type="sldNum" idx="12"/>
          </p:nvPr>
        </p:nvSpPr>
        <p:spPr/>
        <p:txBody>
          <a:bodyPr/>
          <a:lstStyle/>
          <a:p>
            <a:pPr>
              <a:defRPr/>
            </a:pPr>
            <a:fld id="{18317CFC-9530-4DD8-A082-6933CE16E3A3}" type="slidenum">
              <a:rPr lang="en-GB" smtClean="0"/>
              <a:pPr>
                <a:defRPr/>
              </a:pPr>
              <a:t>7</a:t>
            </a:fld>
            <a:endParaRPr lang="en-GB"/>
          </a:p>
        </p:txBody>
      </p:sp>
      <p:sp>
        <p:nvSpPr>
          <p:cNvPr id="7" name="TextBox 6">
            <a:extLst>
              <a:ext uri="{FF2B5EF4-FFF2-40B4-BE49-F238E27FC236}">
                <a16:creationId xmlns:a16="http://schemas.microsoft.com/office/drawing/2014/main" id="{5C1F1694-EA28-6648-A1BA-772CB6124DFD}"/>
              </a:ext>
            </a:extLst>
          </p:cNvPr>
          <p:cNvSpPr txBox="1"/>
          <p:nvPr/>
        </p:nvSpPr>
        <p:spPr>
          <a:xfrm>
            <a:off x="1202744" y="2387441"/>
            <a:ext cx="4380809" cy="147732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b="1" dirty="0">
                <a:solidFill>
                  <a:srgbClr val="0000FF"/>
                </a:solidFill>
                <a:latin typeface="Arial" panose="020B0604020202020204" pitchFamily="34" charset="0"/>
                <a:cs typeface="Arial" panose="020B0604020202020204" pitchFamily="34" charset="0"/>
              </a:rPr>
              <a:t>import</a:t>
            </a:r>
            <a:r>
              <a:rPr lang="en-GB" dirty="0">
                <a:solidFill>
                  <a:srgbClr val="0000FF"/>
                </a:solidFill>
                <a:latin typeface="Arial" panose="020B0604020202020204" pitchFamily="34" charset="0"/>
                <a:cs typeface="Arial" panose="020B0604020202020204" pitchFamily="34" charset="0"/>
              </a:rPr>
              <a:t> utils</a:t>
            </a:r>
          </a:p>
          <a:p>
            <a:br>
              <a:rPr lang="en-GB" dirty="0">
                <a:solidFill>
                  <a:schemeClr val="tx1"/>
                </a:solidFill>
                <a:latin typeface="Arial" panose="020B0604020202020204" pitchFamily="34" charset="0"/>
                <a:cs typeface="Arial" panose="020B0604020202020204" pitchFamily="34" charset="0"/>
              </a:rPr>
            </a:br>
            <a:r>
              <a:rPr lang="en-GB" b="1" dirty="0" err="1">
                <a:solidFill>
                  <a:srgbClr val="0000FF"/>
                </a:solidFill>
                <a:latin typeface="Arial" panose="020B0604020202020204" pitchFamily="34" charset="0"/>
                <a:cs typeface="Arial" panose="020B0604020202020204" pitchFamily="34" charset="0"/>
              </a:rPr>
              <a:t>utils</a:t>
            </a:r>
            <a:r>
              <a:rPr lang="en-GB" dirty="0" err="1">
                <a:solidFill>
                  <a:schemeClr val="tx1"/>
                </a:solidFill>
                <a:latin typeface="Arial" panose="020B0604020202020204" pitchFamily="34" charset="0"/>
                <a:cs typeface="Arial" panose="020B0604020202020204" pitchFamily="34" charset="0"/>
              </a:rPr>
              <a:t>.printer</a:t>
            </a:r>
            <a:r>
              <a:rPr lang="en-GB" dirty="0">
                <a:solidFill>
                  <a:schemeClr val="tx1"/>
                </a:solidFill>
                <a:latin typeface="Arial" panose="020B0604020202020204" pitchFamily="34" charset="0"/>
                <a:cs typeface="Arial" panose="020B0604020202020204" pitchFamily="34" charset="0"/>
              </a:rPr>
              <a:t>(</a:t>
            </a:r>
            <a:r>
              <a:rPr lang="en-GB" b="1" dirty="0" err="1">
                <a:solidFill>
                  <a:srgbClr val="0000FF"/>
                </a:solidFill>
                <a:latin typeface="Arial" panose="020B0604020202020204" pitchFamily="34" charset="0"/>
                <a:cs typeface="Arial" panose="020B0604020202020204" pitchFamily="34" charset="0"/>
              </a:rPr>
              <a:t>utils</a:t>
            </a:r>
            <a:r>
              <a:rPr lang="en-GB" dirty="0" err="1">
                <a:solidFill>
                  <a:schemeClr val="tx1"/>
                </a:solidFill>
                <a:latin typeface="Arial" panose="020B0604020202020204" pitchFamily="34" charset="0"/>
                <a:cs typeface="Arial" panose="020B0604020202020204" pitchFamily="34" charset="0"/>
              </a:rPr>
              <a:t>.default_shape</a:t>
            </a:r>
            <a:r>
              <a:rPr lang="en-GB" dirty="0">
                <a:solidFill>
                  <a:schemeClr val="tx1"/>
                </a:solidFill>
                <a:latin typeface="Arial" panose="020B0604020202020204" pitchFamily="34" charset="0"/>
                <a:cs typeface="Arial" panose="020B0604020202020204" pitchFamily="34" charset="0"/>
              </a:rPr>
              <a:t>)</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shape = </a:t>
            </a:r>
            <a:r>
              <a:rPr lang="en-GB" b="1" dirty="0" err="1">
                <a:solidFill>
                  <a:srgbClr val="0000FF"/>
                </a:solidFill>
                <a:latin typeface="Arial" panose="020B0604020202020204" pitchFamily="34" charset="0"/>
                <a:cs typeface="Arial" panose="020B0604020202020204" pitchFamily="34" charset="0"/>
              </a:rPr>
              <a:t>utils</a:t>
            </a:r>
            <a:r>
              <a:rPr lang="en-GB" dirty="0" err="1">
                <a:solidFill>
                  <a:schemeClr val="tx1"/>
                </a:solidFill>
                <a:latin typeface="Arial" panose="020B0604020202020204" pitchFamily="34" charset="0"/>
                <a:cs typeface="Arial" panose="020B0604020202020204" pitchFamily="34" charset="0"/>
              </a:rPr>
              <a:t>.Shape</a:t>
            </a:r>
            <a:r>
              <a:rPr lang="en-GB" dirty="0">
                <a:solidFill>
                  <a:schemeClr val="tx1"/>
                </a:solidFill>
                <a:latin typeface="Arial" panose="020B0604020202020204" pitchFamily="34" charset="0"/>
                <a:cs typeface="Arial" panose="020B0604020202020204" pitchFamily="34" charset="0"/>
              </a:rPr>
              <a:t>(</a:t>
            </a:r>
            <a:r>
              <a:rPr lang="en-GB" b="1" dirty="0">
                <a:solidFill>
                  <a:schemeClr val="tx1"/>
                </a:solidFill>
                <a:latin typeface="Arial" panose="020B0604020202020204" pitchFamily="34" charset="0"/>
                <a:cs typeface="Arial" panose="020B0604020202020204" pitchFamily="34" charset="0"/>
              </a:rPr>
              <a:t>'circle</a:t>
            </a:r>
            <a:r>
              <a:rPr lang="en-GB" dirty="0">
                <a:solidFill>
                  <a:schemeClr val="tx1"/>
                </a:solidFill>
                <a:latin typeface="Arial" panose="020B0604020202020204" pitchFamily="34" charset="0"/>
                <a:cs typeface="Arial" panose="020B0604020202020204" pitchFamily="34" charset="0"/>
              </a:rPr>
              <a:t>')</a:t>
            </a:r>
            <a:br>
              <a:rPr lang="en-GB" dirty="0">
                <a:solidFill>
                  <a:schemeClr val="tx1"/>
                </a:solidFill>
                <a:latin typeface="Arial" panose="020B0604020202020204" pitchFamily="34" charset="0"/>
                <a:cs typeface="Arial" panose="020B0604020202020204" pitchFamily="34" charset="0"/>
              </a:rPr>
            </a:br>
            <a:r>
              <a:rPr lang="en-GB" b="1" dirty="0" err="1">
                <a:solidFill>
                  <a:srgbClr val="0000FF"/>
                </a:solidFill>
                <a:latin typeface="Arial" panose="020B0604020202020204" pitchFamily="34" charset="0"/>
                <a:cs typeface="Arial" panose="020B0604020202020204" pitchFamily="34" charset="0"/>
              </a:rPr>
              <a:t>utils</a:t>
            </a:r>
            <a:r>
              <a:rPr lang="en-GB" dirty="0" err="1">
                <a:solidFill>
                  <a:schemeClr val="tx1"/>
                </a:solidFill>
                <a:latin typeface="Arial" panose="020B0604020202020204" pitchFamily="34" charset="0"/>
                <a:cs typeface="Arial" panose="020B0604020202020204" pitchFamily="34" charset="0"/>
              </a:rPr>
              <a:t>.printer</a:t>
            </a:r>
            <a:r>
              <a:rPr lang="en-GB" dirty="0">
                <a:solidFill>
                  <a:schemeClr val="tx1"/>
                </a:solidFill>
                <a:latin typeface="Arial" panose="020B0604020202020204" pitchFamily="34" charset="0"/>
                <a:cs typeface="Arial" panose="020B0604020202020204" pitchFamily="34" charset="0"/>
              </a:rPr>
              <a:t>(shape)</a:t>
            </a:r>
          </a:p>
        </p:txBody>
      </p:sp>
      <p:sp>
        <p:nvSpPr>
          <p:cNvPr id="8" name="TextBox 7">
            <a:extLst>
              <a:ext uri="{FF2B5EF4-FFF2-40B4-BE49-F238E27FC236}">
                <a16:creationId xmlns:a16="http://schemas.microsoft.com/office/drawing/2014/main" id="{143DD983-1FA2-5747-A971-CD95C4505F1B}"/>
              </a:ext>
            </a:extLst>
          </p:cNvPr>
          <p:cNvSpPr txBox="1"/>
          <p:nvPr/>
        </p:nvSpPr>
        <p:spPr>
          <a:xfrm>
            <a:off x="5732980" y="2628781"/>
            <a:ext cx="2808312" cy="1600438"/>
          </a:xfrm>
          <a:prstGeom prst="rect">
            <a:avLst/>
          </a:prstGeom>
          <a:solidFill>
            <a:srgbClr val="BEFFBE"/>
          </a:solidFill>
          <a:ln>
            <a:solidFill>
              <a:srgbClr val="002060"/>
            </a:solidFill>
          </a:ln>
        </p:spPr>
        <p:txBody>
          <a:bodyPr wrap="square" rtlCol="0">
            <a:spAutoFit/>
          </a:bodyPr>
          <a:lstStyle/>
          <a:p>
            <a:r>
              <a:rPr lang="en-GB" sz="1400" dirty="0">
                <a:solidFill>
                  <a:srgbClr val="0000FF"/>
                </a:solidFill>
              </a:rPr>
              <a:t>Hello I am the utils module</a:t>
            </a:r>
          </a:p>
          <a:p>
            <a:r>
              <a:rPr lang="en-GB" sz="1400" dirty="0">
                <a:solidFill>
                  <a:schemeClr val="tx1"/>
                </a:solidFill>
              </a:rPr>
              <a:t>printer</a:t>
            </a:r>
          </a:p>
          <a:p>
            <a:r>
              <a:rPr lang="en-GB" sz="1400" dirty="0">
                <a:solidFill>
                  <a:schemeClr val="tx1"/>
                </a:solidFill>
              </a:rPr>
              <a:t>Shape - square</a:t>
            </a:r>
          </a:p>
          <a:p>
            <a:r>
              <a:rPr lang="en-GB" sz="1400" dirty="0">
                <a:solidFill>
                  <a:schemeClr val="tx1"/>
                </a:solidFill>
              </a:rPr>
              <a:t>done</a:t>
            </a:r>
          </a:p>
          <a:p>
            <a:r>
              <a:rPr lang="en-GB" sz="1400" dirty="0">
                <a:solidFill>
                  <a:schemeClr val="tx1"/>
                </a:solidFill>
              </a:rPr>
              <a:t>printer</a:t>
            </a:r>
          </a:p>
          <a:p>
            <a:r>
              <a:rPr lang="en-GB" sz="1400" dirty="0">
                <a:solidFill>
                  <a:schemeClr val="tx1"/>
                </a:solidFill>
              </a:rPr>
              <a:t>Shape – circle</a:t>
            </a:r>
          </a:p>
          <a:p>
            <a:r>
              <a:rPr lang="en-GB" sz="1400" dirty="0">
                <a:solidFill>
                  <a:schemeClr val="tx1"/>
                </a:solidFill>
              </a:rPr>
              <a:t>done</a:t>
            </a:r>
          </a:p>
        </p:txBody>
      </p:sp>
    </p:spTree>
    <p:extLst>
      <p:ext uri="{BB962C8B-B14F-4D97-AF65-F5344CB8AC3E}">
        <p14:creationId xmlns:p14="http://schemas.microsoft.com/office/powerpoint/2010/main" val="271197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4D52-6AEB-BB41-B044-51F3232E9B89}"/>
              </a:ext>
            </a:extLst>
          </p:cNvPr>
          <p:cNvSpPr>
            <a:spLocks noGrp="1"/>
          </p:cNvSpPr>
          <p:nvPr>
            <p:ph type="title"/>
          </p:nvPr>
        </p:nvSpPr>
        <p:spPr/>
        <p:txBody>
          <a:bodyPr/>
          <a:lstStyle/>
          <a:p>
            <a:r>
              <a:rPr lang="en-US" dirty="0"/>
              <a:t>Importing a Module</a:t>
            </a:r>
          </a:p>
        </p:txBody>
      </p:sp>
      <p:sp>
        <p:nvSpPr>
          <p:cNvPr id="3" name="Content Placeholder 2">
            <a:extLst>
              <a:ext uri="{FF2B5EF4-FFF2-40B4-BE49-F238E27FC236}">
                <a16:creationId xmlns:a16="http://schemas.microsoft.com/office/drawing/2014/main" id="{B3BDD777-4058-654C-B9E0-2C04038E1780}"/>
              </a:ext>
            </a:extLst>
          </p:cNvPr>
          <p:cNvSpPr>
            <a:spLocks noGrp="1"/>
          </p:cNvSpPr>
          <p:nvPr>
            <p:ph idx="1"/>
          </p:nvPr>
        </p:nvSpPr>
        <p:spPr/>
        <p:txBody>
          <a:bodyPr/>
          <a:lstStyle/>
          <a:p>
            <a:r>
              <a:rPr lang="en-GB" sz="2400" dirty="0"/>
              <a:t>There can be any number of modules imported</a:t>
            </a:r>
          </a:p>
          <a:p>
            <a:pPr lvl="2"/>
            <a:r>
              <a:rPr lang="en-GB" sz="1600" dirty="0"/>
              <a:t>can be both </a:t>
            </a:r>
            <a:r>
              <a:rPr lang="en-GB" sz="1600" i="1" dirty="0"/>
              <a:t>user defined </a:t>
            </a:r>
            <a:r>
              <a:rPr lang="en-GB" sz="1600" dirty="0"/>
              <a:t>modules and </a:t>
            </a:r>
            <a:r>
              <a:rPr lang="en-GB" sz="1600" i="1" dirty="0"/>
              <a:t>system provided </a:t>
            </a:r>
            <a:r>
              <a:rPr lang="en-GB" sz="1600" dirty="0"/>
              <a:t>modules</a:t>
            </a:r>
          </a:p>
          <a:p>
            <a:pPr lvl="2"/>
            <a:r>
              <a:rPr lang="en-GB" sz="1600" dirty="0"/>
              <a:t>modules can be imported via separate </a:t>
            </a:r>
            <a:r>
              <a:rPr lang="en-GB" sz="1600" dirty="0">
                <a:latin typeface="Courier" pitchFamily="2" charset="0"/>
              </a:rPr>
              <a:t>import</a:t>
            </a:r>
            <a:r>
              <a:rPr lang="en-GB" sz="1600" dirty="0"/>
              <a:t> statements or </a:t>
            </a:r>
          </a:p>
          <a:p>
            <a:pPr lvl="2"/>
            <a:r>
              <a:rPr lang="en-GB" sz="1600" dirty="0"/>
              <a:t>by supplying a comma separated list of modules</a:t>
            </a:r>
          </a:p>
          <a:p>
            <a:pPr marL="0" indent="0">
              <a:buNone/>
            </a:pPr>
            <a:endParaRPr lang="en-GB" sz="2400" dirty="0"/>
          </a:p>
          <a:p>
            <a:pPr marL="0" indent="0">
              <a:buNone/>
            </a:pPr>
            <a:endParaRPr lang="en-GB" sz="2400" dirty="0"/>
          </a:p>
          <a:p>
            <a:r>
              <a:rPr lang="en-GB" sz="2400" dirty="0"/>
              <a:t>Common convention is to place all import statements at the start of a file</a:t>
            </a:r>
          </a:p>
          <a:p>
            <a:pPr lvl="2"/>
            <a:r>
              <a:rPr lang="en-GB" sz="1600" dirty="0"/>
              <a:t>however, this is only a convention and </a:t>
            </a:r>
          </a:p>
          <a:p>
            <a:pPr lvl="2"/>
            <a:r>
              <a:rPr lang="en-GB" sz="1600" dirty="0"/>
              <a:t>import statements can be placed anywhere in a file prior to where the modules features are required</a:t>
            </a:r>
          </a:p>
          <a:p>
            <a:pPr lvl="2"/>
            <a:r>
              <a:rPr lang="en-GB" sz="1600" dirty="0"/>
              <a:t>although most IDEs (e.g. PyCharm) will indicate this as a style issue</a:t>
            </a:r>
          </a:p>
          <a:p>
            <a:endParaRPr lang="en-GB" dirty="0"/>
          </a:p>
          <a:p>
            <a:endParaRPr lang="en-GB" dirty="0"/>
          </a:p>
          <a:p>
            <a:endParaRPr lang="en-US" dirty="0"/>
          </a:p>
        </p:txBody>
      </p:sp>
      <p:sp>
        <p:nvSpPr>
          <p:cNvPr id="4" name="Date Placeholder 3">
            <a:extLst>
              <a:ext uri="{FF2B5EF4-FFF2-40B4-BE49-F238E27FC236}">
                <a16:creationId xmlns:a16="http://schemas.microsoft.com/office/drawing/2014/main" id="{639E4CC6-F087-914F-AB59-BCF8B45104FD}"/>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1AFC9E94-8BC7-5D47-9350-0FF5ACF425CB}"/>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34AC7ECD-FB2C-4847-9ED0-888C101EE629}"/>
              </a:ext>
            </a:extLst>
          </p:cNvPr>
          <p:cNvSpPr>
            <a:spLocks noGrp="1"/>
          </p:cNvSpPr>
          <p:nvPr>
            <p:ph type="sldNum" idx="12"/>
          </p:nvPr>
        </p:nvSpPr>
        <p:spPr/>
        <p:txBody>
          <a:bodyPr/>
          <a:lstStyle/>
          <a:p>
            <a:pPr>
              <a:defRPr/>
            </a:pPr>
            <a:fld id="{18317CFC-9530-4DD8-A082-6933CE16E3A3}" type="slidenum">
              <a:rPr lang="en-GB" smtClean="0"/>
              <a:pPr>
                <a:defRPr/>
              </a:pPr>
              <a:t>8</a:t>
            </a:fld>
            <a:endParaRPr lang="en-GB"/>
          </a:p>
        </p:txBody>
      </p:sp>
      <p:sp>
        <p:nvSpPr>
          <p:cNvPr id="7" name="TextBox 6">
            <a:extLst>
              <a:ext uri="{FF2B5EF4-FFF2-40B4-BE49-F238E27FC236}">
                <a16:creationId xmlns:a16="http://schemas.microsoft.com/office/drawing/2014/main" id="{88D072E5-4196-4648-B4A2-3FC03962B0A0}"/>
              </a:ext>
            </a:extLst>
          </p:cNvPr>
          <p:cNvSpPr txBox="1"/>
          <p:nvPr/>
        </p:nvSpPr>
        <p:spPr>
          <a:xfrm>
            <a:off x="2576736" y="3212976"/>
            <a:ext cx="4176464" cy="9233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b="1" dirty="0">
                <a:solidFill>
                  <a:schemeClr val="tx1"/>
                </a:solidFill>
                <a:latin typeface="Arial" panose="020B0604020202020204" pitchFamily="34" charset="0"/>
                <a:cs typeface="Arial" panose="020B0604020202020204" pitchFamily="34" charset="0"/>
              </a:rPr>
              <a:t>import</a:t>
            </a:r>
            <a:r>
              <a:rPr lang="en-GB" dirty="0">
                <a:solidFill>
                  <a:schemeClr val="tx1"/>
                </a:solidFill>
                <a:latin typeface="Arial" panose="020B0604020202020204" pitchFamily="34" charset="0"/>
                <a:cs typeface="Arial" panose="020B0604020202020204" pitchFamily="34" charset="0"/>
              </a:rPr>
              <a:t> utils</a:t>
            </a:r>
          </a:p>
          <a:p>
            <a:r>
              <a:rPr lang="en-GB" b="1" dirty="0">
                <a:solidFill>
                  <a:schemeClr val="tx1"/>
                </a:solidFill>
                <a:latin typeface="Arial" panose="020B0604020202020204" pitchFamily="34" charset="0"/>
                <a:cs typeface="Arial" panose="020B0604020202020204" pitchFamily="34" charset="0"/>
              </a:rPr>
              <a:t>import</a:t>
            </a:r>
            <a:r>
              <a:rPr lang="en-GB" dirty="0">
                <a:solidFill>
                  <a:schemeClr val="tx1"/>
                </a:solidFill>
                <a:latin typeface="Arial" panose="020B0604020202020204" pitchFamily="34" charset="0"/>
                <a:cs typeface="Arial" panose="020B0604020202020204" pitchFamily="34" charset="0"/>
              </a:rPr>
              <a:t> support</a:t>
            </a:r>
          </a:p>
          <a:p>
            <a:r>
              <a:rPr lang="en-GB" b="1" dirty="0">
                <a:solidFill>
                  <a:schemeClr val="tx1"/>
                </a:solidFill>
                <a:latin typeface="Arial" panose="020B0604020202020204" pitchFamily="34" charset="0"/>
                <a:cs typeface="Arial" panose="020B0604020202020204" pitchFamily="34" charset="0"/>
              </a:rPr>
              <a:t>import</a:t>
            </a:r>
            <a:r>
              <a:rPr lang="en-GB" dirty="0">
                <a:solidFill>
                  <a:schemeClr val="tx1"/>
                </a:solidFill>
                <a:latin typeface="Arial" panose="020B0604020202020204" pitchFamily="34" charset="0"/>
                <a:cs typeface="Arial" panose="020B0604020202020204" pitchFamily="34" charset="0"/>
              </a:rPr>
              <a:t> module1, module2, module3</a:t>
            </a:r>
          </a:p>
        </p:txBody>
      </p:sp>
    </p:spTree>
    <p:extLst>
      <p:ext uri="{BB962C8B-B14F-4D97-AF65-F5344CB8AC3E}">
        <p14:creationId xmlns:p14="http://schemas.microsoft.com/office/powerpoint/2010/main" val="172989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0A89-0CC7-FC47-A75F-DA24A74A6ABD}"/>
              </a:ext>
            </a:extLst>
          </p:cNvPr>
          <p:cNvSpPr>
            <a:spLocks noGrp="1"/>
          </p:cNvSpPr>
          <p:nvPr>
            <p:ph type="title"/>
          </p:nvPr>
        </p:nvSpPr>
        <p:spPr/>
        <p:txBody>
          <a:bodyPr/>
          <a:lstStyle/>
          <a:p>
            <a:r>
              <a:rPr lang="en-US" dirty="0"/>
              <a:t>Importing from a Module</a:t>
            </a:r>
          </a:p>
        </p:txBody>
      </p:sp>
      <p:sp>
        <p:nvSpPr>
          <p:cNvPr id="3" name="Content Placeholder 2">
            <a:extLst>
              <a:ext uri="{FF2B5EF4-FFF2-40B4-BE49-F238E27FC236}">
                <a16:creationId xmlns:a16="http://schemas.microsoft.com/office/drawing/2014/main" id="{E60F24A0-FC44-6840-B5AD-C9EB72D5F206}"/>
              </a:ext>
            </a:extLst>
          </p:cNvPr>
          <p:cNvSpPr>
            <a:spLocks noGrp="1"/>
          </p:cNvSpPr>
          <p:nvPr>
            <p:ph idx="1"/>
          </p:nvPr>
        </p:nvSpPr>
        <p:spPr>
          <a:xfrm>
            <a:off x="495300" y="1377968"/>
            <a:ext cx="8913681" cy="4529138"/>
          </a:xfrm>
        </p:spPr>
        <p:txBody>
          <a:bodyPr/>
          <a:lstStyle/>
          <a:p>
            <a:r>
              <a:rPr lang="en-US" sz="2400" dirty="0"/>
              <a:t>Previous examples still required name of module</a:t>
            </a:r>
          </a:p>
          <a:p>
            <a:r>
              <a:rPr lang="en-US" sz="2400" dirty="0"/>
              <a:t>Can avoid this using </a:t>
            </a:r>
            <a:r>
              <a:rPr lang="en-US" sz="2400" b="1" dirty="0">
                <a:latin typeface="Courier" pitchFamily="2" charset="0"/>
              </a:rPr>
              <a:t>from</a:t>
            </a:r>
            <a:r>
              <a:rPr lang="en-US" sz="2400" dirty="0">
                <a:latin typeface="Courier" pitchFamily="2" charset="0"/>
              </a:rPr>
              <a:t> &lt;module name&gt; </a:t>
            </a:r>
            <a:r>
              <a:rPr lang="en-US" sz="2400" b="1" dirty="0">
                <a:latin typeface="Courier" pitchFamily="2" charset="0"/>
              </a:rPr>
              <a:t>import</a:t>
            </a:r>
            <a:r>
              <a:rPr lang="en-US" sz="2400" dirty="0">
                <a:latin typeface="Courier" pitchFamily="2" charset="0"/>
              </a:rPr>
              <a:t> *</a:t>
            </a:r>
          </a:p>
          <a:p>
            <a:r>
              <a:rPr lang="en-US" sz="2400" dirty="0"/>
              <a:t>Can now reference module contents directly</a:t>
            </a:r>
          </a:p>
          <a:p>
            <a:endParaRPr lang="en-US" sz="3600" dirty="0"/>
          </a:p>
          <a:p>
            <a:endParaRPr lang="en-US" sz="2400" dirty="0"/>
          </a:p>
          <a:p>
            <a:r>
              <a:rPr lang="en-US" sz="2400" dirty="0"/>
              <a:t>Or can import only those elements of interest</a:t>
            </a:r>
          </a:p>
          <a:p>
            <a:pPr lvl="1"/>
            <a:endParaRPr lang="en-US" sz="2000" dirty="0"/>
          </a:p>
          <a:p>
            <a:pPr lvl="1"/>
            <a:endParaRPr lang="en-US" sz="2000" dirty="0"/>
          </a:p>
          <a:p>
            <a:r>
              <a:rPr lang="en-US" sz="2400" dirty="0"/>
              <a:t>Can provide aliases</a:t>
            </a:r>
            <a:endParaRPr lang="en-US" dirty="0"/>
          </a:p>
        </p:txBody>
      </p:sp>
      <p:sp>
        <p:nvSpPr>
          <p:cNvPr id="4" name="Date Placeholder 3">
            <a:extLst>
              <a:ext uri="{FF2B5EF4-FFF2-40B4-BE49-F238E27FC236}">
                <a16:creationId xmlns:a16="http://schemas.microsoft.com/office/drawing/2014/main" id="{4E64C3DA-8E34-EF40-8D85-6ACE4487B241}"/>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E8AB0B67-65C2-F442-A9DF-0F91E117EF28}"/>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AD1567D6-C206-FA47-86CB-97A1455B7165}"/>
              </a:ext>
            </a:extLst>
          </p:cNvPr>
          <p:cNvSpPr>
            <a:spLocks noGrp="1"/>
          </p:cNvSpPr>
          <p:nvPr>
            <p:ph type="sldNum" idx="12"/>
          </p:nvPr>
        </p:nvSpPr>
        <p:spPr/>
        <p:txBody>
          <a:bodyPr/>
          <a:lstStyle/>
          <a:p>
            <a:pPr>
              <a:defRPr/>
            </a:pPr>
            <a:fld id="{18317CFC-9530-4DD8-A082-6933CE16E3A3}" type="slidenum">
              <a:rPr lang="en-GB" smtClean="0"/>
              <a:pPr>
                <a:defRPr/>
              </a:pPr>
              <a:t>9</a:t>
            </a:fld>
            <a:endParaRPr lang="en-GB"/>
          </a:p>
        </p:txBody>
      </p:sp>
      <p:sp>
        <p:nvSpPr>
          <p:cNvPr id="7" name="TextBox 6">
            <a:extLst>
              <a:ext uri="{FF2B5EF4-FFF2-40B4-BE49-F238E27FC236}">
                <a16:creationId xmlns:a16="http://schemas.microsoft.com/office/drawing/2014/main" id="{FCCF3698-1586-474A-A53A-5E1078A117B0}"/>
              </a:ext>
            </a:extLst>
          </p:cNvPr>
          <p:cNvSpPr txBox="1"/>
          <p:nvPr/>
        </p:nvSpPr>
        <p:spPr>
          <a:xfrm>
            <a:off x="2114662" y="2946078"/>
            <a:ext cx="2837478" cy="147732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b="1" dirty="0">
                <a:solidFill>
                  <a:srgbClr val="0000FF"/>
                </a:solidFill>
                <a:latin typeface="Arial" panose="020B0604020202020204" pitchFamily="34" charset="0"/>
                <a:cs typeface="Arial" panose="020B0604020202020204" pitchFamily="34" charset="0"/>
              </a:rPr>
              <a:t>from</a:t>
            </a:r>
            <a:r>
              <a:rPr lang="en-GB" dirty="0">
                <a:solidFill>
                  <a:srgbClr val="0000FF"/>
                </a:solidFill>
                <a:latin typeface="Arial" panose="020B0604020202020204" pitchFamily="34" charset="0"/>
                <a:cs typeface="Arial" panose="020B0604020202020204" pitchFamily="34" charset="0"/>
              </a:rPr>
              <a:t> utils </a:t>
            </a:r>
            <a:r>
              <a:rPr lang="en-GB" b="1" dirty="0">
                <a:solidFill>
                  <a:srgbClr val="0000FF"/>
                </a:solidFill>
                <a:latin typeface="Arial" panose="020B0604020202020204" pitchFamily="34" charset="0"/>
                <a:cs typeface="Arial" panose="020B0604020202020204" pitchFamily="34" charset="0"/>
              </a:rPr>
              <a:t>import</a:t>
            </a:r>
            <a:r>
              <a:rPr lang="en-GB" dirty="0">
                <a:solidFill>
                  <a:srgbClr val="0000FF"/>
                </a:solidFill>
                <a:latin typeface="Arial" panose="020B0604020202020204" pitchFamily="34" charset="0"/>
                <a:cs typeface="Arial" panose="020B0604020202020204" pitchFamily="34" charset="0"/>
              </a:rPr>
              <a:t> </a:t>
            </a:r>
            <a:r>
              <a:rPr lang="en-GB" b="1" dirty="0">
                <a:solidFill>
                  <a:srgbClr val="0000FF"/>
                </a:solidFill>
                <a:latin typeface="Arial" panose="020B0604020202020204" pitchFamily="34" charset="0"/>
                <a:cs typeface="Arial" panose="020B0604020202020204" pitchFamily="34" charset="0"/>
              </a:rPr>
              <a:t>*</a:t>
            </a:r>
          </a:p>
          <a:p>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printer(</a:t>
            </a:r>
            <a:r>
              <a:rPr lang="en-GB" dirty="0" err="1">
                <a:solidFill>
                  <a:schemeClr val="tx1"/>
                </a:solidFill>
                <a:latin typeface="Arial" panose="020B0604020202020204" pitchFamily="34" charset="0"/>
                <a:cs typeface="Arial" panose="020B0604020202020204" pitchFamily="34" charset="0"/>
              </a:rPr>
              <a:t>default_shape</a:t>
            </a:r>
            <a:r>
              <a:rPr lang="en-GB" dirty="0">
                <a:solidFill>
                  <a:schemeClr val="tx1"/>
                </a:solidFill>
                <a:latin typeface="Arial" panose="020B0604020202020204" pitchFamily="34" charset="0"/>
                <a:cs typeface="Arial" panose="020B0604020202020204" pitchFamily="34" charset="0"/>
              </a:rPr>
              <a:t>)</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shape = Shape(</a:t>
            </a:r>
            <a:r>
              <a:rPr lang="en-GB" b="1" dirty="0">
                <a:solidFill>
                  <a:schemeClr val="tx1"/>
                </a:solidFill>
                <a:latin typeface="Arial" panose="020B0604020202020204" pitchFamily="34" charset="0"/>
                <a:cs typeface="Arial" panose="020B0604020202020204" pitchFamily="34" charset="0"/>
              </a:rPr>
              <a:t>'circle'</a:t>
            </a:r>
            <a:r>
              <a:rPr lang="en-GB" dirty="0">
                <a:solidFill>
                  <a:schemeClr val="tx1"/>
                </a:solidFill>
                <a:latin typeface="Arial" panose="020B0604020202020204" pitchFamily="34" charset="0"/>
                <a:cs typeface="Arial" panose="020B0604020202020204" pitchFamily="34" charset="0"/>
              </a:rPr>
              <a:t>)</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printer(shape)</a:t>
            </a:r>
          </a:p>
        </p:txBody>
      </p:sp>
      <p:sp>
        <p:nvSpPr>
          <p:cNvPr id="8" name="TextBox 7">
            <a:extLst>
              <a:ext uri="{FF2B5EF4-FFF2-40B4-BE49-F238E27FC236}">
                <a16:creationId xmlns:a16="http://schemas.microsoft.com/office/drawing/2014/main" id="{76F20460-96A6-A144-98CC-ABB79F83E9BE}"/>
              </a:ext>
            </a:extLst>
          </p:cNvPr>
          <p:cNvSpPr txBox="1"/>
          <p:nvPr/>
        </p:nvSpPr>
        <p:spPr>
          <a:xfrm>
            <a:off x="2114662" y="4784894"/>
            <a:ext cx="4104456" cy="107721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sz="1600" b="1" dirty="0">
                <a:solidFill>
                  <a:srgbClr val="0000FF"/>
                </a:solidFill>
                <a:latin typeface="Arial" panose="020B0604020202020204" pitchFamily="34" charset="0"/>
                <a:cs typeface="Arial" panose="020B0604020202020204" pitchFamily="34" charset="0"/>
              </a:rPr>
              <a:t>from</a:t>
            </a:r>
            <a:r>
              <a:rPr lang="en-GB" sz="1600" dirty="0">
                <a:solidFill>
                  <a:srgbClr val="0000FF"/>
                </a:solidFill>
                <a:latin typeface="Arial" panose="020B0604020202020204" pitchFamily="34" charset="0"/>
                <a:cs typeface="Arial" panose="020B0604020202020204" pitchFamily="34" charset="0"/>
              </a:rPr>
              <a:t> utils </a:t>
            </a:r>
            <a:r>
              <a:rPr lang="en-GB" sz="1600" b="1" dirty="0">
                <a:solidFill>
                  <a:srgbClr val="0000FF"/>
                </a:solidFill>
                <a:latin typeface="Arial" panose="020B0604020202020204" pitchFamily="34" charset="0"/>
                <a:cs typeface="Arial" panose="020B0604020202020204" pitchFamily="34" charset="0"/>
              </a:rPr>
              <a:t>import</a:t>
            </a:r>
            <a:r>
              <a:rPr lang="en-GB" sz="1600" dirty="0">
                <a:solidFill>
                  <a:srgbClr val="0000FF"/>
                </a:solidFill>
                <a:latin typeface="Arial" panose="020B0604020202020204" pitchFamily="34" charset="0"/>
                <a:cs typeface="Arial" panose="020B0604020202020204" pitchFamily="34" charset="0"/>
              </a:rPr>
              <a:t> Shape</a:t>
            </a:r>
          </a:p>
          <a:p>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s = Shape('</a:t>
            </a:r>
            <a:r>
              <a:rPr lang="en-GB" sz="1600" b="1" dirty="0">
                <a:solidFill>
                  <a:schemeClr val="tx1"/>
                </a:solidFill>
                <a:latin typeface="Arial" panose="020B0604020202020204" pitchFamily="34" charset="0"/>
                <a:cs typeface="Arial" panose="020B0604020202020204" pitchFamily="34" charset="0"/>
              </a:rPr>
              <a:t>rectangle</a:t>
            </a:r>
            <a:r>
              <a:rPr lang="en-GB" sz="1600" dirty="0">
                <a:solidFill>
                  <a:schemeClr val="tx1"/>
                </a:solidFill>
                <a:latin typeface="Arial" panose="020B0604020202020204" pitchFamily="34" charset="0"/>
                <a:cs typeface="Arial" panose="020B0604020202020204" pitchFamily="34" charset="0"/>
              </a:rPr>
              <a:t>')</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print(s)</a:t>
            </a:r>
          </a:p>
        </p:txBody>
      </p:sp>
      <p:sp>
        <p:nvSpPr>
          <p:cNvPr id="9" name="TextBox 8">
            <a:extLst>
              <a:ext uri="{FF2B5EF4-FFF2-40B4-BE49-F238E27FC236}">
                <a16:creationId xmlns:a16="http://schemas.microsoft.com/office/drawing/2014/main" id="{53289C95-030B-0443-B35C-705705623E03}"/>
              </a:ext>
            </a:extLst>
          </p:cNvPr>
          <p:cNvSpPr txBox="1"/>
          <p:nvPr/>
        </p:nvSpPr>
        <p:spPr>
          <a:xfrm>
            <a:off x="920552" y="6170872"/>
            <a:ext cx="3497055" cy="33855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sz="1600" b="1" dirty="0">
                <a:solidFill>
                  <a:schemeClr val="tx1"/>
                </a:solidFill>
                <a:latin typeface="Arial" panose="020B0604020202020204" pitchFamily="34" charset="0"/>
                <a:cs typeface="Arial" panose="020B0604020202020204" pitchFamily="34" charset="0"/>
              </a:rPr>
              <a:t>from</a:t>
            </a:r>
            <a:r>
              <a:rPr lang="en-GB" sz="1600" dirty="0">
                <a:solidFill>
                  <a:schemeClr val="tx1"/>
                </a:solidFill>
                <a:latin typeface="Arial" panose="020B0604020202020204" pitchFamily="34" charset="0"/>
                <a:cs typeface="Arial" panose="020B0604020202020204" pitchFamily="34" charset="0"/>
              </a:rPr>
              <a:t> utils </a:t>
            </a:r>
            <a:r>
              <a:rPr lang="en-GB" sz="1600" b="1" dirty="0">
                <a:solidFill>
                  <a:schemeClr val="tx1"/>
                </a:solidFill>
                <a:latin typeface="Arial" panose="020B0604020202020204" pitchFamily="34" charset="0"/>
                <a:cs typeface="Arial" panose="020B0604020202020204" pitchFamily="34" charset="0"/>
              </a:rPr>
              <a:t>import</a:t>
            </a:r>
            <a:r>
              <a:rPr lang="en-GB" sz="1600" dirty="0">
                <a:solidFill>
                  <a:schemeClr val="tx1"/>
                </a:solidFill>
                <a:latin typeface="Arial" panose="020B0604020202020204" pitchFamily="34" charset="0"/>
                <a:cs typeface="Arial" panose="020B0604020202020204" pitchFamily="34" charset="0"/>
              </a:rPr>
              <a:t> printer </a:t>
            </a:r>
            <a:r>
              <a:rPr lang="en-GB" sz="1600" b="1" dirty="0">
                <a:solidFill>
                  <a:srgbClr val="0000FF"/>
                </a:solidFill>
                <a:latin typeface="Arial" panose="020B0604020202020204" pitchFamily="34" charset="0"/>
                <a:cs typeface="Arial" panose="020B0604020202020204" pitchFamily="34" charset="0"/>
              </a:rPr>
              <a:t>as</a:t>
            </a:r>
            <a:r>
              <a:rPr lang="en-GB" sz="1600" dirty="0">
                <a:solidFill>
                  <a:srgbClr val="0000FF"/>
                </a:solidFill>
                <a:latin typeface="Arial" panose="020B0604020202020204" pitchFamily="34" charset="0"/>
                <a:cs typeface="Arial" panose="020B0604020202020204" pitchFamily="34" charset="0"/>
              </a:rPr>
              <a:t> </a:t>
            </a:r>
            <a:r>
              <a:rPr lang="en-GB" sz="1600" dirty="0" err="1">
                <a:solidFill>
                  <a:srgbClr val="0000FF"/>
                </a:solidFill>
                <a:latin typeface="Arial" panose="020B0604020202020204" pitchFamily="34" charset="0"/>
                <a:cs typeface="Arial" panose="020B0604020202020204" pitchFamily="34" charset="0"/>
              </a:rPr>
              <a:t>myfunc</a:t>
            </a:r>
            <a:endParaRPr lang="en-GB" sz="1600" dirty="0">
              <a:solidFill>
                <a:srgbClr val="0000FF"/>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93F173A-B3B5-6847-A426-B841293E4B34}"/>
              </a:ext>
            </a:extLst>
          </p:cNvPr>
          <p:cNvSpPr txBox="1"/>
          <p:nvPr/>
        </p:nvSpPr>
        <p:spPr>
          <a:xfrm>
            <a:off x="4728461" y="6021200"/>
            <a:ext cx="3608915" cy="5847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sz="1600" b="1" dirty="0">
                <a:solidFill>
                  <a:schemeClr val="tx1"/>
                </a:solidFill>
                <a:latin typeface="Arial" panose="020B0604020202020204" pitchFamily="34" charset="0"/>
                <a:cs typeface="Arial" panose="020B0604020202020204" pitchFamily="34" charset="0"/>
              </a:rPr>
              <a:t>import</a:t>
            </a:r>
            <a:r>
              <a:rPr lang="en-GB" sz="1600" dirty="0">
                <a:solidFill>
                  <a:schemeClr val="tx1"/>
                </a:solidFill>
                <a:latin typeface="Arial" panose="020B0604020202020204" pitchFamily="34" charset="0"/>
                <a:cs typeface="Arial" panose="020B0604020202020204" pitchFamily="34" charset="0"/>
              </a:rPr>
              <a:t> utils </a:t>
            </a:r>
            <a:r>
              <a:rPr lang="en-GB" sz="1600" b="1" dirty="0">
                <a:solidFill>
                  <a:srgbClr val="0000FF"/>
                </a:solidFill>
                <a:latin typeface="Arial" panose="020B0604020202020204" pitchFamily="34" charset="0"/>
                <a:cs typeface="Arial" panose="020B0604020202020204" pitchFamily="34" charset="0"/>
              </a:rPr>
              <a:t>as</a:t>
            </a:r>
            <a:r>
              <a:rPr lang="en-GB" sz="1600" dirty="0">
                <a:solidFill>
                  <a:srgbClr val="0000FF"/>
                </a:solidFill>
                <a:latin typeface="Arial" panose="020B0604020202020204" pitchFamily="34" charset="0"/>
                <a:cs typeface="Arial" panose="020B0604020202020204" pitchFamily="34" charset="0"/>
              </a:rPr>
              <a:t> utilities</a:t>
            </a:r>
            <a:br>
              <a:rPr lang="en-GB" sz="1600" dirty="0">
                <a:solidFill>
                  <a:schemeClr val="tx1"/>
                </a:solidFill>
                <a:latin typeface="Arial" panose="020B0604020202020204" pitchFamily="34" charset="0"/>
                <a:cs typeface="Arial" panose="020B0604020202020204" pitchFamily="34" charset="0"/>
              </a:rPr>
            </a:br>
            <a:r>
              <a:rPr lang="en-GB" sz="1600" dirty="0" err="1">
                <a:solidFill>
                  <a:schemeClr val="tx1"/>
                </a:solidFill>
                <a:latin typeface="Arial" panose="020B0604020202020204" pitchFamily="34" charset="0"/>
                <a:cs typeface="Arial" panose="020B0604020202020204" pitchFamily="34" charset="0"/>
              </a:rPr>
              <a:t>utilities.printer</a:t>
            </a:r>
            <a:r>
              <a:rPr lang="en-GB" sz="1600" dirty="0">
                <a:solidFill>
                  <a:schemeClr val="tx1"/>
                </a:solidFill>
                <a:latin typeface="Arial" panose="020B0604020202020204" pitchFamily="34" charset="0"/>
                <a:cs typeface="Arial" panose="020B0604020202020204" pitchFamily="34" charset="0"/>
              </a:rPr>
              <a:t>(</a:t>
            </a:r>
            <a:r>
              <a:rPr lang="en-GB" sz="1600" dirty="0" err="1">
                <a:solidFill>
                  <a:schemeClr val="tx1"/>
                </a:solidFill>
                <a:latin typeface="Arial" panose="020B0604020202020204" pitchFamily="34" charset="0"/>
                <a:cs typeface="Arial" panose="020B0604020202020204" pitchFamily="34" charset="0"/>
              </a:rPr>
              <a:t>utilities.default_shape</a:t>
            </a:r>
            <a:r>
              <a:rPr lang="en-GB" sz="16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034171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aramond"/>
        <a:ea typeface="Arial Unicode MS"/>
        <a:cs typeface="Arial Unicode MS"/>
      </a:majorFont>
      <a:minorFont>
        <a:latin typeface="Verdana"/>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Arial Unicode MS" pitchFamily="34" charset="-128"/>
            <a:cs typeface="Arial Unicode MS" pitchFamily="34" charset="-128"/>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aramond"/>
        <a:ea typeface="Arial Unicode MS"/>
        <a:cs typeface="Arial Unicode MS"/>
      </a:majorFont>
      <a:minorFont>
        <a:latin typeface="Verdana"/>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Arial Unicode MS" pitchFamily="34" charset="-128"/>
            <a:cs typeface="Arial Unicode MS" pitchFamily="34" charset="-128"/>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1603</TotalTime>
  <Words>1472</Words>
  <Application>Microsoft Macintosh PowerPoint</Application>
  <PresentationFormat>A4 Paper (210x297 mm)</PresentationFormat>
  <Paragraphs>236</Paragraphs>
  <Slides>16</Slides>
  <Notes>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0</vt:i4>
      </vt:variant>
      <vt:variant>
        <vt:lpstr>Slide Titles</vt:lpstr>
      </vt:variant>
      <vt:variant>
        <vt:i4>16</vt:i4>
      </vt:variant>
    </vt:vector>
  </HeadingPairs>
  <TitlesOfParts>
    <vt:vector size="24" baseType="lpstr">
      <vt:lpstr>Arial</vt:lpstr>
      <vt:lpstr>Courier</vt:lpstr>
      <vt:lpstr>Garamond</vt:lpstr>
      <vt:lpstr>Times New Roman</vt:lpstr>
      <vt:lpstr>Verdana</vt:lpstr>
      <vt:lpstr>Wingdings</vt:lpstr>
      <vt:lpstr>Default Design</vt:lpstr>
      <vt:lpstr>1_Default Design</vt:lpstr>
      <vt:lpstr>Introduction to Python Modules</vt:lpstr>
      <vt:lpstr>Plan for Session</vt:lpstr>
      <vt:lpstr>Modules</vt:lpstr>
      <vt:lpstr>Python Modules</vt:lpstr>
      <vt:lpstr>Python Modules</vt:lpstr>
      <vt:lpstr>Importing a Module</vt:lpstr>
      <vt:lpstr>Importing a Module</vt:lpstr>
      <vt:lpstr>Importing a Module</vt:lpstr>
      <vt:lpstr>Importing from a Module</vt:lpstr>
      <vt:lpstr>Further Importing Techniques</vt:lpstr>
      <vt:lpstr>Further Importing Techniques</vt:lpstr>
      <vt:lpstr>Module Properties</vt:lpstr>
      <vt:lpstr>Main Module</vt:lpstr>
      <vt:lpstr>Main Module</vt:lpstr>
      <vt:lpstr>Importing non-local Modules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jh</dc:creator>
  <cp:lastModifiedBy>Matt Field - Framework Training</cp:lastModifiedBy>
  <cp:revision>86</cp:revision>
  <cp:lastPrinted>2023-01-02T11:05:37Z</cp:lastPrinted>
  <dcterms:modified xsi:type="dcterms:W3CDTF">2025-03-13T09:02:51Z</dcterms:modified>
</cp:coreProperties>
</file>