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710" r:id="rId3"/>
    <p:sldId id="711" r:id="rId4"/>
    <p:sldId id="712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0" autoAdjust="0"/>
    <p:restoredTop sz="94699"/>
  </p:normalViewPr>
  <p:slideViewPr>
    <p:cSldViewPr snapToGrid="0" snapToObjects="1">
      <p:cViewPr varScale="1">
        <p:scale>
          <a:sx n="115" d="100"/>
          <a:sy n="115" d="100"/>
        </p:scale>
        <p:origin x="43" y="11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2357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886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907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882C87-71F6-42AF-9CAA-7BDB5CCBE169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49C0D4-224C-4464-BB0B-7A74893A24C0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0CBA418-622B-4ACF-A498-683234C844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32A0A0-4A83-4B41-8796-B968171C81C9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FBD2FB-E32F-4784-9676-4A3A241AC5B5}"/>
              </a:ext>
            </a:extLst>
          </p:cNvPr>
          <p:cNvGrpSpPr/>
          <p:nvPr userDrawn="1"/>
        </p:nvGrpSpPr>
        <p:grpSpPr>
          <a:xfrm>
            <a:off x="76678" y="4678709"/>
            <a:ext cx="1515337" cy="386752"/>
            <a:chOff x="76678" y="4694766"/>
            <a:chExt cx="1515337" cy="3867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97AA39-719C-40C1-93F3-F93B7C023BDA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7EA9B0-8565-4DF9-BF86-62A870D2EAC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8AE100-73C2-46CB-9573-A9ADA5FA7E65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React Development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Course Contents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Autofit/>
          </a:bodyPr>
          <a:lstStyle/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Getting started with React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US" sz="2200" dirty="0"/>
              <a:t>Creating a React web application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US" sz="2200" dirty="0"/>
              <a:t>Components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US" sz="2200" dirty="0"/>
              <a:t>JSX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US" sz="2200" dirty="0"/>
              <a:t>Properties and state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US" sz="2200" dirty="0"/>
              <a:t>Component techniques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US" sz="2200" dirty="0"/>
              <a:t>Modular applications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505191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Course Contents, Continued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Autofit/>
          </a:bodyPr>
          <a:lstStyle/>
          <a:p>
            <a:pPr marL="538163" indent="-482600">
              <a:buFont typeface="+mj-lt"/>
              <a:buAutoNum type="arabicPeriod" startAt="8"/>
              <a:tabLst>
                <a:tab pos="446088" algn="l"/>
              </a:tabLst>
            </a:pPr>
            <a:r>
              <a:rPr lang="en-GB" sz="2200" dirty="0"/>
              <a:t>Creating a complete React application</a:t>
            </a:r>
          </a:p>
          <a:p>
            <a:pPr marL="538163" indent="-482600">
              <a:buFont typeface="+mj-lt"/>
              <a:buAutoNum type="arabicPeriod" startAt="8"/>
              <a:tabLst>
                <a:tab pos="446088" algn="l"/>
              </a:tabLst>
            </a:pPr>
            <a:r>
              <a:rPr lang="en-GB" sz="2200" dirty="0"/>
              <a:t>SPAs with React Router</a:t>
            </a:r>
          </a:p>
          <a:p>
            <a:pPr marL="538163" indent="-482600">
              <a:buFont typeface="+mj-lt"/>
              <a:buAutoNum type="arabicPeriod" startAt="8"/>
              <a:tabLst>
                <a:tab pos="446088" algn="l"/>
              </a:tabLst>
            </a:pPr>
            <a:r>
              <a:rPr lang="en-GB" sz="2200" dirty="0"/>
              <a:t>React Redux</a:t>
            </a:r>
          </a:p>
          <a:p>
            <a:pPr marL="538163" indent="-482600">
              <a:buFont typeface="+mj-lt"/>
              <a:buAutoNum type="arabicPeriod" startAt="8"/>
              <a:tabLst>
                <a:tab pos="446088" algn="l"/>
              </a:tabLst>
            </a:pPr>
            <a:r>
              <a:rPr lang="en-GB" sz="2200" dirty="0"/>
              <a:t>Redux Sagas</a:t>
            </a:r>
          </a:p>
        </p:txBody>
      </p:sp>
    </p:spTree>
    <p:extLst>
      <p:ext uri="{BB962C8B-B14F-4D97-AF65-F5344CB8AC3E}">
        <p14:creationId xmlns:p14="http://schemas.microsoft.com/office/powerpoint/2010/main" val="311849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505191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Additional Materials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Autofit/>
          </a:bodyPr>
          <a:lstStyle/>
          <a:p>
            <a:pPr marL="538163" indent="-4826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Appendix A - TypeScript essentials</a:t>
            </a:r>
          </a:p>
          <a:p>
            <a:pPr marL="538163" indent="-4826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Appendix B - Server-side rendering</a:t>
            </a:r>
          </a:p>
          <a:p>
            <a:pPr marL="538163" indent="-4826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Appendix C </a:t>
            </a:r>
            <a:r>
              <a:rPr lang="en-US" sz="2400" dirty="0"/>
              <a:t>- Testing React, examples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77716467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467</TotalTime>
  <Words>58</Words>
  <Application>Microsoft Office PowerPoint</Application>
  <PresentationFormat>On-screen Show (16:9)</PresentationFormat>
  <Paragraphs>18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Lucida Console</vt:lpstr>
      <vt:lpstr>Univers</vt:lpstr>
      <vt:lpstr>Standard_LiveLessons_2017</vt:lpstr>
      <vt:lpstr>React Development</vt:lpstr>
      <vt:lpstr>Course Contents</vt:lpstr>
      <vt:lpstr>Course Contents, Continued</vt:lpstr>
      <vt:lpstr>Additional Materials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69</cp:revision>
  <dcterms:created xsi:type="dcterms:W3CDTF">2015-09-28T19:52:00Z</dcterms:created>
  <dcterms:modified xsi:type="dcterms:W3CDTF">2021-11-10T20:30:18Z</dcterms:modified>
</cp:coreProperties>
</file>