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645" r:id="rId3"/>
    <p:sldId id="711" r:id="rId4"/>
    <p:sldId id="712" r:id="rId5"/>
    <p:sldId id="647" r:id="rId6"/>
    <p:sldId id="648" r:id="rId7"/>
    <p:sldId id="71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4" autoAdjust="0"/>
    <p:restoredTop sz="96822" autoAdjust="0"/>
  </p:normalViewPr>
  <p:slideViewPr>
    <p:cSldViewPr snapToGrid="0" snapToObjects="1">
      <p:cViewPr varScale="1">
        <p:scale>
          <a:sx n="107" d="100"/>
          <a:sy n="107" d="100"/>
        </p:scale>
        <p:origin x="48" y="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0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</a:t>
            </a:r>
            <a:r>
              <a:rPr lang="en-GB"/>
              <a:t>with ReactJS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9EE3DB-72E6-4432-902C-EC792797AB2C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3BCFFF-F1AE-49B1-8CB3-DA43F5B87204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967A67-DD13-42C6-9E42-7F34C205E5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2C377C-5AD0-4529-908C-B9E52EF262D2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95CB99-77ED-4BF8-A124-E4D7B4B04643}"/>
              </a:ext>
            </a:extLst>
          </p:cNvPr>
          <p:cNvGrpSpPr/>
          <p:nvPr userDrawn="1"/>
        </p:nvGrpSpPr>
        <p:grpSpPr>
          <a:xfrm>
            <a:off x="76678" y="4689762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0A23C0-E28C-42C1-80E6-C9A31DA995D0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A40647-9459-4A21-BB8D-1000094ADD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680755-9FFA-4E7E-8407-8192FE98F2D3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Started with React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Characteristics of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React uses ES6 or above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React is a lightweight client-side library from Facebook, to help you develop large-scale web apps</a:t>
            </a:r>
          </a:p>
          <a:p>
            <a:pPr lvl="1"/>
            <a:r>
              <a:rPr lang="en-GB" dirty="0"/>
              <a:t>Gives you a logical way to construct your UI</a:t>
            </a:r>
          </a:p>
          <a:p>
            <a:pPr lvl="1"/>
            <a:r>
              <a:rPr lang="en-GB" dirty="0"/>
              <a:t>Simplifies state management</a:t>
            </a:r>
          </a:p>
          <a:p>
            <a:pPr lvl="1"/>
            <a:r>
              <a:rPr lang="en-GB" dirty="0"/>
              <a:t>Simplifies asynchronous operations</a:t>
            </a:r>
          </a:p>
          <a:p>
            <a:pPr lvl="1"/>
            <a:endParaRPr lang="en-GB" dirty="0"/>
          </a:p>
          <a:p>
            <a:r>
              <a:rPr lang="en-GB" dirty="0"/>
              <a:t>React allows you to create apps for:</a:t>
            </a:r>
          </a:p>
          <a:p>
            <a:pPr lvl="1"/>
            <a:r>
              <a:rPr lang="en-GB" dirty="0"/>
              <a:t>Web browsers (we'll cover this)</a:t>
            </a:r>
          </a:p>
          <a:p>
            <a:pPr lvl="1"/>
            <a:r>
              <a:rPr lang="en-GB" dirty="0"/>
              <a:t>iOS and Android native apps (via React Native)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6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React is a relatively small library</a:t>
            </a:r>
          </a:p>
          <a:p>
            <a:pPr lvl="1"/>
            <a:r>
              <a:rPr lang="en-GB" dirty="0"/>
              <a:t>E.g. much smaller and simpler than Angular</a:t>
            </a:r>
          </a:p>
          <a:p>
            <a:pPr lvl="1"/>
            <a:endParaRPr lang="en-GB" dirty="0"/>
          </a:p>
          <a:p>
            <a:r>
              <a:rPr lang="en-GB" dirty="0"/>
              <a:t>React is very lean and flexible - it allows you to use your own libraries to do things like:</a:t>
            </a:r>
          </a:p>
          <a:p>
            <a:pPr lvl="1"/>
            <a:r>
              <a:rPr lang="en-GB" dirty="0"/>
              <a:t>Call Rest services</a:t>
            </a:r>
          </a:p>
          <a:p>
            <a:pPr lvl="1"/>
            <a:r>
              <a:rPr lang="en-GB" dirty="0"/>
              <a:t>Generate CSS stylesheets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React</a:t>
            </a:r>
          </a:p>
        </p:txBody>
      </p:sp>
    </p:spTree>
    <p:extLst>
      <p:ext uri="{BB962C8B-B14F-4D97-AF65-F5344CB8AC3E}">
        <p14:creationId xmlns:p14="http://schemas.microsoft.com/office/powerpoint/2010/main" val="115719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Tooling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any IDE you like to develop React apps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Visual Studio Code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JetBrains WebStorm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Studio (primarily for graphics designers)</a:t>
            </a:r>
          </a:p>
          <a:p>
            <a:pPr lvl="1"/>
            <a:endParaRPr lang="en-GB" dirty="0"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latin typeface="+mj-lt"/>
                <a:sym typeface="Wingdings" panose="05000000000000000000" pitchFamily="2" charset="2"/>
              </a:rPr>
              <a:t>Most browsers also include handy extensions, to help you view React elements in your web page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Developer Tools for Chrome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Developer Tools for Firefox</a:t>
            </a:r>
          </a:p>
        </p:txBody>
      </p:sp>
    </p:spTree>
    <p:extLst>
      <p:ext uri="{BB962C8B-B14F-4D97-AF65-F5344CB8AC3E}">
        <p14:creationId xmlns:p14="http://schemas.microsoft.com/office/powerpoint/2010/main" val="280967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applications are written in ECMAScript 6 or above, which offers many key language improvements:</a:t>
            </a:r>
          </a:p>
          <a:p>
            <a:pPr lvl="1"/>
            <a:r>
              <a:rPr lang="en-GB" dirty="0"/>
              <a:t>Interpolated strings</a:t>
            </a:r>
          </a:p>
          <a:p>
            <a:pPr lvl="1"/>
            <a:r>
              <a:rPr lang="en-GB" dirty="0"/>
              <a:t>Arrow functions (a.k.a. lambdas)</a:t>
            </a:r>
          </a:p>
          <a:p>
            <a:pPr lvl="1"/>
            <a:r>
              <a:rPr lang="en-GB" dirty="0"/>
              <a:t>Classes and inheritance</a:t>
            </a:r>
          </a:p>
          <a:p>
            <a:pPr lvl="1"/>
            <a:r>
              <a:rPr lang="en-GB" dirty="0"/>
              <a:t>Object and array </a:t>
            </a:r>
            <a:r>
              <a:rPr lang="en-GB" dirty="0" err="1"/>
              <a:t>destructuring</a:t>
            </a:r>
            <a:endParaRPr lang="en-GB" dirty="0"/>
          </a:p>
          <a:p>
            <a:pPr lvl="1"/>
            <a:r>
              <a:rPr lang="en-GB" dirty="0"/>
              <a:t>Spread parameters</a:t>
            </a:r>
          </a:p>
          <a:p>
            <a:pPr lvl="1"/>
            <a:r>
              <a:rPr lang="en-GB" dirty="0"/>
              <a:t>Array mapping and filtering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uses ECMAScript 6 or Above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706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has quite a small number of libraries</a:t>
            </a:r>
          </a:p>
          <a:p>
            <a:pPr lvl="1"/>
            <a:r>
              <a:rPr lang="en-GB" dirty="0"/>
              <a:t>You need to manage these libraries in your application</a:t>
            </a:r>
          </a:p>
          <a:p>
            <a:pPr lvl="1"/>
            <a:r>
              <a:rPr lang="en-GB" dirty="0"/>
              <a:t>E.g. using Node Package Manager (</a:t>
            </a:r>
            <a:r>
              <a:rPr lang="en-GB" dirty="0" err="1"/>
              <a:t>npm</a:t>
            </a:r>
            <a:r>
              <a:rPr lang="en-GB" dirty="0"/>
              <a:t>) or Yarn</a:t>
            </a:r>
          </a:p>
          <a:p>
            <a:pPr lvl="1"/>
            <a:endParaRPr lang="en-GB" dirty="0"/>
          </a:p>
          <a:p>
            <a:r>
              <a:rPr lang="en-GB" dirty="0"/>
              <a:t>To get started, we'll download React libraries directly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</a:t>
            </a:r>
          </a:p>
          <a:p>
            <a:pPr lvl="1"/>
            <a:r>
              <a:rPr lang="en-GB" dirty="0"/>
              <a:t>This is the CDN site for Node Package Manager libraries</a:t>
            </a:r>
          </a:p>
          <a:p>
            <a:pPr lvl="1"/>
            <a:endParaRPr lang="en-GB" dirty="0"/>
          </a:p>
          <a:p>
            <a:r>
              <a:rPr lang="en-GB" dirty="0"/>
              <a:t>Later, we'll see how to use Webpack to do it "properly"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React Packages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34644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Characteristics of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React uses ES6 or above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35073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633</TotalTime>
  <Words>357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Lucida Console</vt:lpstr>
      <vt:lpstr>Univers</vt:lpstr>
      <vt:lpstr>Standard_LiveLessons_2017</vt:lpstr>
      <vt:lpstr>Getting Started with React</vt:lpstr>
      <vt:lpstr>What is React?</vt:lpstr>
      <vt:lpstr>Characteristics of React</vt:lpstr>
      <vt:lpstr>Tooling Up</vt:lpstr>
      <vt:lpstr>React uses ECMAScript 6 or Above</vt:lpstr>
      <vt:lpstr>Managing React Packages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63</cp:revision>
  <dcterms:created xsi:type="dcterms:W3CDTF">2015-09-28T19:52:00Z</dcterms:created>
  <dcterms:modified xsi:type="dcterms:W3CDTF">2021-11-10T20:29:51Z</dcterms:modified>
</cp:coreProperties>
</file>