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0" r:id="rId2"/>
    <p:sldId id="257" r:id="rId3"/>
    <p:sldId id="532" r:id="rId4"/>
    <p:sldId id="629" r:id="rId5"/>
    <p:sldId id="630" r:id="rId6"/>
    <p:sldId id="721" r:id="rId7"/>
    <p:sldId id="610" r:id="rId8"/>
    <p:sldId id="580" r:id="rId9"/>
    <p:sldId id="669" r:id="rId10"/>
    <p:sldId id="722" r:id="rId11"/>
    <p:sldId id="651" r:id="rId12"/>
    <p:sldId id="725" r:id="rId13"/>
    <p:sldId id="673" r:id="rId14"/>
    <p:sldId id="674" r:id="rId15"/>
    <p:sldId id="729" r:id="rId16"/>
    <p:sldId id="73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6454" autoAdjust="0"/>
  </p:normalViewPr>
  <p:slideViewPr>
    <p:cSldViewPr snapToGrid="0" snapToObjects="1">
      <p:cViewPr varScale="1">
        <p:scale>
          <a:sx n="111" d="100"/>
          <a:sy n="111" d="100"/>
        </p:scale>
        <p:origin x="64" y="2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55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5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6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3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2740F-F998-49CA-B2D8-59179384D03F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74D215-8EDC-49BB-B0BC-34EADDB763C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DB7E2E-37EC-4BE6-ADB5-FB415D05A9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02BC5-8CBD-4ADB-A994-C78405B44CF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9E1262-FEE6-47F7-BE67-AC59E8704A81}"/>
              </a:ext>
            </a:extLst>
          </p:cNvPr>
          <p:cNvGrpSpPr/>
          <p:nvPr userDrawn="1"/>
        </p:nvGrpSpPr>
        <p:grpSpPr>
          <a:xfrm>
            <a:off x="76678" y="4689887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F6A948-5D71-41F9-BDC5-8050E7A14F84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62C0D8-3FAF-4D1D-A017-5D8DC2BFB7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9573AE-EA21-4154-B126-687889141676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218D9-D8B6-4B49-ADC5-439338B96411}"/>
              </a:ext>
            </a:extLst>
          </p:cNvPr>
          <p:cNvGrpSpPr/>
          <p:nvPr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AA0BDB-773B-42CB-8E55-8A8EB3DBFD9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89862D-3E67-42ED-A13C-2D4BD84E2D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29AA97-2C0C-4CC3-9A4C-90FA531FA18B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 Classes in our Example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9A61D4-2A6A-49CA-A6FC-89B415A4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3051409"/>
            <a:ext cx="7933571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07D106A-A85C-4EFB-B3E5-21480AE7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956308"/>
            <a:ext cx="7933571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620" y="-65674"/>
            <a:ext cx="8005380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DCA0463-B4CD-4A2F-BE67-2CE5AB4B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57589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Functional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 in our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Creating/rendering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2200" dirty="0"/>
              <a:t> component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9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>
                <a:cs typeface="Times New Roman" pitchFamily="18" charset="0"/>
              </a:rPr>
              <a:t>Overview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we're going to see how to define components as </a:t>
            </a:r>
            <a:r>
              <a:rPr lang="en-GB" u="sng" dirty="0"/>
              <a:t>functional components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This is usually simpler than defining class components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viaFunctionalComps.html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A functional component:</a:t>
            </a:r>
          </a:p>
          <a:p>
            <a:pPr lvl="1" eaLnBrk="1" hangingPunct="1"/>
            <a:r>
              <a:rPr lang="en-GB" dirty="0"/>
              <a:t>Is just a function (i.e. not a class)</a:t>
            </a:r>
          </a:p>
          <a:p>
            <a:pPr lvl="1" eaLnBrk="1" hangingPunct="1"/>
            <a:r>
              <a:rPr lang="en-GB" dirty="0"/>
              <a:t>Receives properties as a function parameter (an object)</a:t>
            </a:r>
          </a:p>
          <a:p>
            <a:pPr lvl="1"/>
            <a:r>
              <a:rPr lang="en-GB" dirty="0"/>
              <a:t>Creates/returns a React element, which React will render 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089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Components in </a:t>
            </a:r>
            <a:r>
              <a:rPr lang="en-GB"/>
              <a:t>our Example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E03A5E-9EE4-485F-A558-3E039EE76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2761379"/>
            <a:ext cx="7933571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"ul",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null,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("li", { key: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E5C2F4B-356A-4C57-82EA-16FCF2E5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689135"/>
            <a:ext cx="7933571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27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 (same as before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):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620" y="-78830"/>
            <a:ext cx="7926358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4070861-F6FF-41AB-9AA0-9699479B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57589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ReactDOM.render(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8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21775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story so far…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more modular approach…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components in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examples so far have created a monolithic dollop of React elements in one giant block of code</a:t>
            </a: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 feasible in a real application - too much content!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2DC3E4-3889-4F0B-B88F-E013D249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60892"/>
            <a:ext cx="6367483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retailer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(retailer, …)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Divide-and-conquer</a:t>
            </a:r>
          </a:p>
          <a:p>
            <a:pPr lvl="1"/>
            <a:r>
              <a:rPr lang="en-GB" dirty="0"/>
              <a:t>Partition the UI into a bunch of </a:t>
            </a:r>
            <a:r>
              <a:rPr lang="en-GB" u="sng" dirty="0"/>
              <a:t>components</a:t>
            </a:r>
          </a:p>
          <a:p>
            <a:pPr lvl="1"/>
            <a:r>
              <a:rPr lang="en-GB" dirty="0"/>
              <a:t>Each component is responsible for one part of the UI</a:t>
            </a:r>
          </a:p>
          <a:p>
            <a:pPr lvl="1"/>
            <a:endParaRPr lang="en-GB" dirty="0"/>
          </a:p>
          <a:p>
            <a:r>
              <a:rPr lang="en-GB" dirty="0"/>
              <a:t>Benefits of the component approach</a:t>
            </a:r>
          </a:p>
          <a:p>
            <a:pPr lvl="1"/>
            <a:r>
              <a:rPr lang="en-GB" dirty="0"/>
              <a:t>Each component is relatively small and focussed</a:t>
            </a:r>
          </a:p>
          <a:p>
            <a:pPr lvl="1"/>
            <a:r>
              <a:rPr lang="en-GB" dirty="0"/>
              <a:t>Easier to develop</a:t>
            </a:r>
          </a:p>
          <a:p>
            <a:pPr lvl="1"/>
            <a:r>
              <a:rPr lang="en-GB" dirty="0"/>
              <a:t>Potential reuse</a:t>
            </a:r>
          </a:p>
          <a:p>
            <a:pPr lvl="1"/>
            <a:r>
              <a:rPr lang="en-GB" dirty="0"/>
              <a:t>Easier to test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More Modular Approach…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several ways to develop components in React</a:t>
            </a:r>
          </a:p>
          <a:p>
            <a:pPr lvl="1"/>
            <a:r>
              <a:rPr lang="en-GB" dirty="0"/>
              <a:t>Via classes and inheritance - see Section 2</a:t>
            </a:r>
          </a:p>
          <a:p>
            <a:pPr lvl="1"/>
            <a:r>
              <a:rPr lang="en-GB" dirty="0"/>
              <a:t>Via functional components - see Section 3</a:t>
            </a:r>
          </a:p>
          <a:p>
            <a:pPr lvl="2"/>
            <a:endParaRPr lang="en-GB" dirty="0"/>
          </a:p>
          <a:p>
            <a:r>
              <a:rPr lang="en-GB" dirty="0"/>
              <a:t>In earlier versions or React, you could also create a component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deprecated nowadays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Define Components in React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725566" y="4652541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Class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classes in our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Creating/rendering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2200" dirty="0"/>
              <a:t> component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 has a class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Has common capabilities needed by all components</a:t>
            </a:r>
          </a:p>
          <a:p>
            <a:pPr lvl="1" eaLnBrk="1" hangingPunct="1"/>
            <a:r>
              <a:rPr lang="en-GB" dirty="0"/>
              <a:t>E.g. render elements for a component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define your own component as a class:</a:t>
            </a:r>
          </a:p>
          <a:p>
            <a:pPr lvl="1" eaLnBrk="1" hangingPunct="1"/>
            <a:r>
              <a:rPr lang="en-GB" dirty="0"/>
              <a:t>Define a class that inherits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to render component's elements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access component's properties</a:t>
            </a:r>
            <a:endParaRPr lang="en-GB" dirty="0">
              <a:latin typeface="+mj-lt"/>
            </a:endParaRPr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viaES6Classes.html</a:t>
            </a:r>
            <a:r>
              <a:rPr lang="en-GB" dirty="0"/>
              <a:t> has several components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Scenario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BDA60-E829-4213-BFB0-079C6886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96" y="1252557"/>
            <a:ext cx="5315799" cy="30548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8941" y="1758286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 overall web page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is an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400" dirty="0">
                <a:solidFill>
                  <a:srgbClr val="FF0000"/>
                </a:solidFill>
              </a:rPr>
              <a:t>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4840" y="2564930"/>
            <a:ext cx="364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A2076D7-4610-422A-A9F6-76B418334C90}"/>
              </a:ext>
            </a:extLst>
          </p:cNvPr>
          <p:cNvSpPr/>
          <p:nvPr/>
        </p:nvSpPr>
        <p:spPr>
          <a:xfrm>
            <a:off x="2881766" y="2315602"/>
            <a:ext cx="155448" cy="802567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AD819D-03DA-434E-9722-E80C3F83B1D1}"/>
              </a:ext>
            </a:extLst>
          </p:cNvPr>
          <p:cNvSpPr/>
          <p:nvPr/>
        </p:nvSpPr>
        <p:spPr>
          <a:xfrm>
            <a:off x="2881766" y="3583547"/>
            <a:ext cx="155448" cy="599892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A4A6-BD90-47A9-98D7-BBF87DD40524}"/>
              </a:ext>
            </a:extLst>
          </p:cNvPr>
          <p:cNvSpPr txBox="1"/>
          <p:nvPr/>
        </p:nvSpPr>
        <p:spPr>
          <a:xfrm>
            <a:off x="2977247" y="3723482"/>
            <a:ext cx="397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also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familiar data for our components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Data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C45717B-8B8E-48BA-B432-DB020C64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3203"/>
            <a:ext cx="6367483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18019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1659</TotalTime>
  <Words>825</Words>
  <Application>Microsoft Office PowerPoint</Application>
  <PresentationFormat>On-screen Show (16:9)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Univers</vt:lpstr>
      <vt:lpstr>Standard_LiveLessons_2017</vt:lpstr>
      <vt:lpstr>Components</vt:lpstr>
      <vt:lpstr>1. Overview</vt:lpstr>
      <vt:lpstr>The Story So Far…</vt:lpstr>
      <vt:lpstr>A More Modular Approach…</vt:lpstr>
      <vt:lpstr>How to Define Components in React</vt:lpstr>
      <vt:lpstr>2. Class Components</vt:lpstr>
      <vt:lpstr>Overview</vt:lpstr>
      <vt:lpstr>Example Scenario</vt:lpstr>
      <vt:lpstr>Example Data</vt:lpstr>
      <vt:lpstr>Component Classes in our Example</vt:lpstr>
      <vt:lpstr>Creating/Rendering the App Component</vt:lpstr>
      <vt:lpstr>3. Functional Components</vt:lpstr>
      <vt:lpstr>Overview</vt:lpstr>
      <vt:lpstr>Components in our Example</vt:lpstr>
      <vt:lpstr>Creating/Rendering the App Component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93</cp:revision>
  <dcterms:created xsi:type="dcterms:W3CDTF">2015-09-28T19:52:00Z</dcterms:created>
  <dcterms:modified xsi:type="dcterms:W3CDTF">2021-11-10T20:29:02Z</dcterms:modified>
</cp:coreProperties>
</file>