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20" r:id="rId2"/>
    <p:sldId id="257" r:id="rId3"/>
    <p:sldId id="532" r:id="rId4"/>
    <p:sldId id="681" r:id="rId5"/>
    <p:sldId id="684" r:id="rId6"/>
    <p:sldId id="721" r:id="rId7"/>
    <p:sldId id="629" r:id="rId8"/>
    <p:sldId id="682" r:id="rId9"/>
    <p:sldId id="737" r:id="rId10"/>
    <p:sldId id="738" r:id="rId11"/>
    <p:sldId id="739" r:id="rId12"/>
    <p:sldId id="740" r:id="rId13"/>
    <p:sldId id="736" r:id="rId14"/>
    <p:sldId id="683" r:id="rId15"/>
    <p:sldId id="734" r:id="rId16"/>
    <p:sldId id="73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FC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08" autoAdjust="0"/>
    <p:restoredTop sz="96822" autoAdjust="0"/>
  </p:normalViewPr>
  <p:slideViewPr>
    <p:cSldViewPr snapToGrid="0" snapToObjects="1">
      <p:cViewPr varScale="1">
        <p:scale>
          <a:sx n="104" d="100"/>
          <a:sy n="104" d="100"/>
        </p:scale>
        <p:origin x="59" y="381"/>
      </p:cViewPr>
      <p:guideLst>
        <p:guide orient="horz" pos="6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7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050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58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50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40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0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3A4341-ED31-4B04-8533-A1AF93DBBBFF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FDB2E4-FFDE-4439-92EC-0DA303D6D415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23C4D4-4D35-4A81-AE75-20FD1F6406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F702B5-C9B5-4ECC-A542-8A64C1F8DEA9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FEBC96-7078-460E-9E40-1E85C8B5B9B5}"/>
              </a:ext>
            </a:extLst>
          </p:cNvPr>
          <p:cNvGrpSpPr/>
          <p:nvPr userDrawn="1"/>
        </p:nvGrpSpPr>
        <p:grpSpPr>
          <a:xfrm>
            <a:off x="76678" y="4689147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2F0D6E-2150-4CDE-8EFF-7057A4B4C219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5EC74F-03CE-4ADA-BF56-D52B8A5B0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1C302F-4BD7-4689-8902-5886C1840D55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JSX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Overview of JSX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JSX syntax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JSX gotchas</a:t>
            </a:r>
          </a:p>
        </p:txBody>
      </p:sp>
    </p:spTree>
    <p:extLst>
      <p:ext uri="{BB962C8B-B14F-4D97-AF65-F5344CB8AC3E}">
        <p14:creationId xmlns:p14="http://schemas.microsoft.com/office/powerpoint/2010/main" val="353357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Data-Driven JSX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058863"/>
            <a:ext cx="6367483" cy="308594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data = ["Swansea shirt", … … … ]</a:t>
            </a:r>
          </a:p>
          <a:p>
            <a:pPr defTabSz="554831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timestamp = new Date().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3&lt;/h1&gt;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&lt;li key={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}&gt;{item}&lt;/li&gt;)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&lt;hr/&gt;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{timestamp}&lt;/small&gt;           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4CA35-9DD8-4BCB-9EC5-2BF9E6F67BA9}"/>
              </a:ext>
            </a:extLst>
          </p:cNvPr>
          <p:cNvSpPr txBox="1"/>
          <p:nvPr/>
        </p:nvSpPr>
        <p:spPr>
          <a:xfrm>
            <a:off x="6424684" y="104118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example3.html</a:t>
            </a:r>
          </a:p>
        </p:txBody>
      </p:sp>
    </p:spTree>
    <p:extLst>
      <p:ext uri="{BB962C8B-B14F-4D97-AF65-F5344CB8AC3E}">
        <p14:creationId xmlns:p14="http://schemas.microsoft.com/office/powerpoint/2010/main" val="174727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620" y="-78830"/>
            <a:ext cx="7899610" cy="560552"/>
          </a:xfrm>
        </p:spPr>
        <p:txBody>
          <a:bodyPr/>
          <a:lstStyle/>
          <a:p>
            <a:r>
              <a:rPr lang="en-GB" dirty="0"/>
              <a:t>Passing Properties to a Component in JSX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058863"/>
            <a:ext cx="6367483" cy="228572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props.heading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props.items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&lt;li key={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}&gt;{item}&lt;/li&gt;)}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&lt;hr/&gt;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props.timestamp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}&lt;/small&gt;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5FBDE-22C6-481F-BE7F-F3E0C7168B6C}"/>
              </a:ext>
            </a:extLst>
          </p:cNvPr>
          <p:cNvSpPr txBox="1"/>
          <p:nvPr/>
        </p:nvSpPr>
        <p:spPr>
          <a:xfrm>
            <a:off x="6424684" y="103822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example4.html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499E6392-266D-4FA7-9DC9-7220B888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592" y="3111769"/>
            <a:ext cx="5442424" cy="1362394"/>
          </a:xfrm>
          <a:prstGeom prst="rect">
            <a:avLst/>
          </a:prstGeom>
          <a:solidFill>
            <a:srgbClr val="DBFFC9"/>
          </a:solidFill>
          <a:ln>
            <a:solidFill>
              <a:srgbClr val="00B050"/>
            </a:solidFill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heading={'JSX Example 4'}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items={data}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timestamp={new Date().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/&gt;,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E425D0-B39F-4DEE-910F-5D232B3F9F11}"/>
              </a:ext>
            </a:extLst>
          </p:cNvPr>
          <p:cNvSpPr/>
          <p:nvPr/>
        </p:nvSpPr>
        <p:spPr>
          <a:xfrm>
            <a:off x="716507" y="723331"/>
            <a:ext cx="2858379" cy="3083338"/>
          </a:xfrm>
          <a:custGeom>
            <a:avLst/>
            <a:gdLst>
              <a:gd name="connsiteX0" fmla="*/ 2279177 w 2732965"/>
              <a:gd name="connsiteY0" fmla="*/ 3111690 h 3111690"/>
              <a:gd name="connsiteX1" fmla="*/ 0 w 2732965"/>
              <a:gd name="connsiteY1" fmla="*/ 3111690 h 3111690"/>
              <a:gd name="connsiteX2" fmla="*/ 0 w 2732965"/>
              <a:gd name="connsiteY2" fmla="*/ 0 h 3111690"/>
              <a:gd name="connsiteX3" fmla="*/ 2732965 w 2732965"/>
              <a:gd name="connsiteY3" fmla="*/ 0 h 3111690"/>
              <a:gd name="connsiteX4" fmla="*/ 2732965 w 2732965"/>
              <a:gd name="connsiteY4" fmla="*/ 433317 h 3111690"/>
              <a:gd name="connsiteX0" fmla="*/ 2680959 w 2732965"/>
              <a:gd name="connsiteY0" fmla="*/ 3111690 h 3111690"/>
              <a:gd name="connsiteX1" fmla="*/ 0 w 2732965"/>
              <a:gd name="connsiteY1" fmla="*/ 3111690 h 3111690"/>
              <a:gd name="connsiteX2" fmla="*/ 0 w 2732965"/>
              <a:gd name="connsiteY2" fmla="*/ 0 h 3111690"/>
              <a:gd name="connsiteX3" fmla="*/ 2732965 w 2732965"/>
              <a:gd name="connsiteY3" fmla="*/ 0 h 3111690"/>
              <a:gd name="connsiteX4" fmla="*/ 2732965 w 2732965"/>
              <a:gd name="connsiteY4" fmla="*/ 433317 h 3111690"/>
              <a:gd name="connsiteX0" fmla="*/ 2858379 w 2858379"/>
              <a:gd name="connsiteY0" fmla="*/ 3115137 h 3115137"/>
              <a:gd name="connsiteX1" fmla="*/ 0 w 2858379"/>
              <a:gd name="connsiteY1" fmla="*/ 3111690 h 3115137"/>
              <a:gd name="connsiteX2" fmla="*/ 0 w 2858379"/>
              <a:gd name="connsiteY2" fmla="*/ 0 h 3115137"/>
              <a:gd name="connsiteX3" fmla="*/ 2732965 w 2858379"/>
              <a:gd name="connsiteY3" fmla="*/ 0 h 3115137"/>
              <a:gd name="connsiteX4" fmla="*/ 2732965 w 2858379"/>
              <a:gd name="connsiteY4" fmla="*/ 433317 h 311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379" h="3115137">
                <a:moveTo>
                  <a:pt x="2858379" y="3115137"/>
                </a:moveTo>
                <a:lnTo>
                  <a:pt x="0" y="3111690"/>
                </a:lnTo>
                <a:lnTo>
                  <a:pt x="0" y="0"/>
                </a:lnTo>
                <a:lnTo>
                  <a:pt x="2732965" y="0"/>
                </a:lnTo>
                <a:lnTo>
                  <a:pt x="2732965" y="433317"/>
                </a:lnTo>
              </a:path>
            </a:pathLst>
          </a:custGeom>
          <a:noFill/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9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620" y="-78830"/>
            <a:ext cx="7548179" cy="560552"/>
          </a:xfrm>
        </p:spPr>
        <p:txBody>
          <a:bodyPr/>
          <a:lstStyle/>
          <a:p>
            <a:r>
              <a:rPr lang="en-GB" dirty="0"/>
              <a:t>Complete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A314-C8C8-48AF-BCBB-4D63EB7A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complete example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exercise5.html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FE9F9B-AAD3-44A1-83BE-C9357346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971" y="1249250"/>
            <a:ext cx="4714006" cy="305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9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JSX Gotchas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gotchas - 1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gotchas - 2</a:t>
            </a:r>
          </a:p>
        </p:txBody>
      </p:sp>
    </p:spTree>
    <p:extLst>
      <p:ext uri="{BB962C8B-B14F-4D97-AF65-F5344CB8AC3E}">
        <p14:creationId xmlns:p14="http://schemas.microsoft.com/office/powerpoint/2010/main" val="299482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JSX is case-sensitive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JSX tags must be closed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Gotchas - 1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403067" y="1249305"/>
            <a:ext cx="6367482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badElem1 = &lt;</a:t>
            </a:r>
            <a:r>
              <a:rPr lang="en-GB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SpotTheBug</a:t>
            </a: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&gt;oops&lt;/</a:t>
            </a:r>
            <a:r>
              <a:rPr lang="en-GB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SpotTheBUG</a:t>
            </a: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altLang="en-US" sz="12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403067" y="2386104"/>
            <a:ext cx="6367482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badElem2 = &lt;input type="text"&gt;</a:t>
            </a:r>
            <a:endParaRPr lang="en-GB" altLang="en-US" sz="12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3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Adjacent JSX elements must be wrapped inside an enclosing tag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assign a CSS class,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dirty="0">
                <a:latin typeface="+mj-lt"/>
              </a:rPr>
              <a:t> (not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latin typeface="+mj-lt"/>
              </a:rPr>
              <a:t>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Gotchas - 2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403066" y="1558590"/>
            <a:ext cx="6367482" cy="62373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badElem3 = 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&lt;h1&gt;Greetings&lt;/h1&gt;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&lt;div&gt;This won't work. Sorry!&lt;/div&gt;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403067" y="3425928"/>
            <a:ext cx="6367482" cy="4390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badElem4 = 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class="emphasis"&gt;Won't work!&lt;/div&gt;</a:t>
            </a:r>
          </a:p>
        </p:txBody>
      </p:sp>
    </p:spTree>
    <p:extLst>
      <p:ext uri="{BB962C8B-B14F-4D97-AF65-F5344CB8AC3E}">
        <p14:creationId xmlns:p14="http://schemas.microsoft.com/office/powerpoint/2010/main" val="208558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JSX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syntax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gotchas</a:t>
            </a:r>
          </a:p>
        </p:txBody>
      </p:sp>
    </p:spTree>
    <p:extLst>
      <p:ext uri="{BB962C8B-B14F-4D97-AF65-F5344CB8AC3E}">
        <p14:creationId xmlns:p14="http://schemas.microsoft.com/office/powerpoint/2010/main" val="3305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Overview of JSX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story so far…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Introducing JSX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Transpiling</a:t>
            </a:r>
            <a:r>
              <a:rPr lang="en-GB" sz="2200" dirty="0"/>
              <a:t> JSX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Story So Far…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all the examples so far, we've created elements programmatically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2E212BD-79B2-4F5F-A5C8-356BFC8E3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91556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Retailer extends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render()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 … 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7B8F32-B205-49FF-B224-F576E93A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776842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Retailer(props)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 … 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supports a lightweight syntax called JSX</a:t>
            </a:r>
          </a:p>
          <a:p>
            <a:pPr lvl="1"/>
            <a:r>
              <a:rPr lang="en-GB" dirty="0"/>
              <a:t>Create React elements concisely and directly</a:t>
            </a:r>
          </a:p>
          <a:p>
            <a:pPr lvl="1"/>
            <a:r>
              <a:rPr lang="en-GB" dirty="0"/>
              <a:t>Use XML to specify the elements you want to create</a:t>
            </a:r>
          </a:p>
          <a:p>
            <a:pPr lvl="1"/>
            <a:endParaRPr lang="en-GB" dirty="0"/>
          </a:p>
          <a:p>
            <a:r>
              <a:rPr lang="en-GB" dirty="0"/>
              <a:t>Elements can be </a:t>
            </a:r>
            <a:r>
              <a:rPr lang="en-GB" dirty="0">
                <a:solidFill>
                  <a:srgbClr val="FF0000"/>
                </a:solidFill>
              </a:rPr>
              <a:t>HTML tags</a:t>
            </a:r>
            <a:r>
              <a:rPr lang="en-GB" dirty="0"/>
              <a:t> or your own </a:t>
            </a:r>
            <a:r>
              <a:rPr lang="en-GB" dirty="0">
                <a:solidFill>
                  <a:srgbClr val="FF0000"/>
                </a:solidFill>
              </a:rPr>
              <a:t>components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Introducing JSX</a:t>
            </a:r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D450EBA-1A01-4538-B6E3-67D46CDA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00417"/>
            <a:ext cx="2872562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&lt;li&gt;Skis&lt;/li&gt;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&lt;li&gt;Boots&lt;/li&gt;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&lt;/ul&gt;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1186C52-5C8A-4216-A8E3-9CF0536F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802" y="2793605"/>
            <a:ext cx="2872562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basket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&lt;Basket&gt;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&lt;Item&gt;Skis&lt;/Item&gt;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&lt;Item&gt;Boots&lt;/Item&gt;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&lt;/Basket&gt;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62D9C7-F106-4130-AEC7-324FF25252F4}"/>
              </a:ext>
            </a:extLst>
          </p:cNvPr>
          <p:cNvCxnSpPr>
            <a:cxnSpLocks/>
          </p:cNvCxnSpPr>
          <p:nvPr/>
        </p:nvCxnSpPr>
        <p:spPr>
          <a:xfrm flipH="1">
            <a:off x="3954439" y="2702257"/>
            <a:ext cx="225189" cy="385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917A2E-2F97-409B-9150-CE7B10E629B2}"/>
              </a:ext>
            </a:extLst>
          </p:cNvPr>
          <p:cNvCxnSpPr>
            <a:cxnSpLocks/>
          </p:cNvCxnSpPr>
          <p:nvPr/>
        </p:nvCxnSpPr>
        <p:spPr>
          <a:xfrm flipH="1">
            <a:off x="6803409" y="2702257"/>
            <a:ext cx="225189" cy="385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Browsers don't understand JSX syntax</a:t>
            </a:r>
          </a:p>
          <a:p>
            <a:pPr lvl="1"/>
            <a:r>
              <a:rPr lang="en-GB" dirty="0"/>
              <a:t>JSX syntax must be </a:t>
            </a:r>
            <a:r>
              <a:rPr lang="en-GB" dirty="0" err="1"/>
              <a:t>transpiled</a:t>
            </a:r>
            <a:r>
              <a:rPr lang="en-GB" dirty="0"/>
              <a:t> into "pure" React</a:t>
            </a:r>
          </a:p>
          <a:p>
            <a:pPr lvl="1"/>
            <a:endParaRPr lang="en-GB" dirty="0"/>
          </a:p>
          <a:p>
            <a:r>
              <a:rPr lang="en-GB" dirty="0"/>
              <a:t>You can use the Babel </a:t>
            </a:r>
            <a:r>
              <a:rPr lang="en-GB" dirty="0" err="1"/>
              <a:t>transpiler</a:t>
            </a:r>
            <a:r>
              <a:rPr lang="en-GB" dirty="0"/>
              <a:t> to do this</a:t>
            </a:r>
          </a:p>
          <a:p>
            <a:pPr lvl="1"/>
            <a:r>
              <a:rPr lang="en-GB" dirty="0"/>
              <a:t>Add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GB" dirty="0"/>
              <a:t> to download the Babel </a:t>
            </a:r>
            <a:r>
              <a:rPr lang="en-GB" dirty="0" err="1"/>
              <a:t>transpiler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Embed JSX inside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type="text/babel"&gt;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Transpiling</a:t>
            </a:r>
            <a:r>
              <a:rPr lang="en-GB" dirty="0"/>
              <a:t> JSX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DA5BB72-40FF-4D75-9767-0E99AAFC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107154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="…URL for Babel on unpkg.com…"&gt;&lt;/script&gt;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type="text/babel"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… Put your JSX code here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778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JSX Syntax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content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JSX for components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example of JSX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Evaluating JavaScript expressions in JSX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Data-driven JSX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properties to a component in JSX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Complete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60020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elements can contain plain text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JSX elements can contain JS expressions in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/>
              <a:t> braces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Content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F623EE4-2DAF-49B0-A3B7-04E1D433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23697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 title="swans"&gt;Swans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 title="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bloobs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"&gt;Cardiff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&lt;/ul&gt;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38FA362-1B9A-4C39-94A3-39D050E5D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946066"/>
            <a:ext cx="636748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data = ["Swansea City shirt", "Cardiff City shirt"]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summaryElem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&lt;div&gt;There are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items&lt;/div&gt;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JSX for Components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061649"/>
            <a:ext cx="6367483" cy="320905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1&lt;/h1&gt;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&lt;li&gt;Swansea shirt&lt;/li&gt;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&lt;li&gt;Cardiff shirt&lt;/li&gt;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&lt;li&gt;Lamborghini&lt;/li&gt;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C9AF5-C100-4E30-8885-B92405741C77}"/>
              </a:ext>
            </a:extLst>
          </p:cNvPr>
          <p:cNvSpPr txBox="1"/>
          <p:nvPr/>
        </p:nvSpPr>
        <p:spPr>
          <a:xfrm>
            <a:off x="6424684" y="104069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example1.html</a:t>
            </a:r>
          </a:p>
        </p:txBody>
      </p:sp>
    </p:spTree>
    <p:extLst>
      <p:ext uri="{BB962C8B-B14F-4D97-AF65-F5344CB8AC3E}">
        <p14:creationId xmlns:p14="http://schemas.microsoft.com/office/powerpoint/2010/main" val="420874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JavaScript Expressions in JSX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058863"/>
            <a:ext cx="6367483" cy="302438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timestamp = new Date().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2&lt;/h1&gt;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&lt;li&gt;Swansea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&lt;li&gt;Cardiff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&lt;li&gt;Lamborghini&lt;/li&gt;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{timestamp}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&lt;/small&gt;           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E547C-8AF7-48D1-A896-8DEC38F6BE0A}"/>
              </a:ext>
            </a:extLst>
          </p:cNvPr>
          <p:cNvSpPr txBox="1"/>
          <p:nvPr/>
        </p:nvSpPr>
        <p:spPr>
          <a:xfrm>
            <a:off x="6424684" y="1037704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example2.html</a:t>
            </a:r>
          </a:p>
        </p:txBody>
      </p:sp>
    </p:spTree>
    <p:extLst>
      <p:ext uri="{BB962C8B-B14F-4D97-AF65-F5344CB8AC3E}">
        <p14:creationId xmlns:p14="http://schemas.microsoft.com/office/powerpoint/2010/main" val="103748110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2250</TotalTime>
  <Words>930</Words>
  <Application>Microsoft Office PowerPoint</Application>
  <PresentationFormat>On-screen Show (16:9)</PresentationFormat>
  <Paragraphs>203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Lucida Console</vt:lpstr>
      <vt:lpstr>Univers</vt:lpstr>
      <vt:lpstr>Standard_LiveLessons_2017</vt:lpstr>
      <vt:lpstr>JSX</vt:lpstr>
      <vt:lpstr>1. Overview of JSX</vt:lpstr>
      <vt:lpstr>The Story So Far…</vt:lpstr>
      <vt:lpstr>Introducing JSX</vt:lpstr>
      <vt:lpstr>Transpiling JSX</vt:lpstr>
      <vt:lpstr>2. JSX Syntax</vt:lpstr>
      <vt:lpstr>JSX Content</vt:lpstr>
      <vt:lpstr>Using JSX for Components</vt:lpstr>
      <vt:lpstr>Evaluating JavaScript Expressions in JSX</vt:lpstr>
      <vt:lpstr>Data-Driven JSX</vt:lpstr>
      <vt:lpstr>Passing Properties to a Component in JSX</vt:lpstr>
      <vt:lpstr>Complete Example</vt:lpstr>
      <vt:lpstr>3. JSX Gotchas</vt:lpstr>
      <vt:lpstr>JSX Gotchas - 1</vt:lpstr>
      <vt:lpstr>JSX Gotchas - 2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100</cp:revision>
  <dcterms:created xsi:type="dcterms:W3CDTF">2015-09-28T19:52:00Z</dcterms:created>
  <dcterms:modified xsi:type="dcterms:W3CDTF">2021-11-10T20:28:00Z</dcterms:modified>
</cp:coreProperties>
</file>