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720" r:id="rId2"/>
    <p:sldId id="257" r:id="rId3"/>
    <p:sldId id="532" r:id="rId4"/>
    <p:sldId id="681" r:id="rId5"/>
    <p:sldId id="697" r:id="rId6"/>
    <p:sldId id="702" r:id="rId7"/>
    <p:sldId id="700" r:id="rId8"/>
    <p:sldId id="703" r:id="rId9"/>
    <p:sldId id="745" r:id="rId10"/>
    <p:sldId id="746" r:id="rId11"/>
    <p:sldId id="748" r:id="rId12"/>
    <p:sldId id="749" r:id="rId13"/>
    <p:sldId id="750" r:id="rId14"/>
    <p:sldId id="751" r:id="rId15"/>
    <p:sldId id="752" r:id="rId16"/>
    <p:sldId id="753" r:id="rId17"/>
    <p:sldId id="744" r:id="rId18"/>
    <p:sldId id="754" r:id="rId19"/>
    <p:sldId id="755" r:id="rId20"/>
    <p:sldId id="756" r:id="rId21"/>
    <p:sldId id="757" r:id="rId22"/>
    <p:sldId id="758" r:id="rId23"/>
    <p:sldId id="760" r:id="rId24"/>
    <p:sldId id="761" r:id="rId25"/>
    <p:sldId id="762" r:id="rId26"/>
    <p:sldId id="763" r:id="rId27"/>
    <p:sldId id="764" r:id="rId28"/>
    <p:sldId id="721" r:id="rId29"/>
    <p:sldId id="629" r:id="rId30"/>
    <p:sldId id="688" r:id="rId31"/>
    <p:sldId id="741" r:id="rId32"/>
    <p:sldId id="689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3" autoAdjust="0"/>
    <p:restoredTop sz="96454" autoAdjust="0"/>
  </p:normalViewPr>
  <p:slideViewPr>
    <p:cSldViewPr snapToGrid="0" snapToObjects="1">
      <p:cViewPr varScale="1">
        <p:scale>
          <a:sx n="124" d="100"/>
          <a:sy n="124" d="100"/>
        </p:scale>
        <p:origin x="6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-5601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7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28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85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55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7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2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01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A1D654-81C1-4669-804A-EF957B28BE2B}"/>
              </a:ext>
            </a:extLst>
          </p:cNvPr>
          <p:cNvGrpSpPr/>
          <p:nvPr userDrawn="1"/>
        </p:nvGrpSpPr>
        <p:grpSpPr>
          <a:xfrm>
            <a:off x="74956" y="4574560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42EF2A-C81B-441F-8044-10EB9AF9A8D9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27C2B1-9361-4BBA-8985-9B2B17C16A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EB99A3-16AD-40D8-9B11-06938EEE9D2A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94367B-B00D-4C60-AA64-0848A9B3E7BD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50DCB6-17B7-4C5E-B998-F22519229A07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4204DA-21A6-4474-9049-C506BD413F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2656A-3BA9-474D-82C5-E03893B3C45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Techniques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Lifecycle methods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Effect hooks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5563" indent="0">
              <a:tabLst>
                <a:tab pos="446088" algn="l"/>
              </a:tabLst>
            </a:pPr>
            <a:r>
              <a:rPr lang="en-GB" sz="2200" u="sng" dirty="0"/>
              <a:t>Annexes</a:t>
            </a: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Memoization</a:t>
            </a: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 services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 section discussed lifecycle methods for class components</a:t>
            </a:r>
          </a:p>
          <a:p>
            <a:pPr lvl="1"/>
            <a:endParaRPr lang="en-GB" dirty="0"/>
          </a:p>
          <a:p>
            <a:r>
              <a:rPr lang="en-GB" dirty="0"/>
              <a:t>This section discusses effect hooks for functional components </a:t>
            </a:r>
          </a:p>
          <a:p>
            <a:pPr lvl="1"/>
            <a:r>
              <a:rPr lang="en-GB" dirty="0"/>
              <a:t>Introduced in React 16.8</a:t>
            </a:r>
          </a:p>
          <a:p>
            <a:pPr lvl="1"/>
            <a:r>
              <a:rPr lang="en-GB" dirty="0"/>
              <a:t>Similar to lifecycle methods (but not exactly the same)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4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Effect Hook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define an effect hook for a functional component:</a:t>
            </a:r>
          </a:p>
          <a:p>
            <a:pPr lvl="1"/>
            <a:r>
              <a:rPr lang="en-GB" dirty="0">
                <a:latin typeface="+mj-lt"/>
              </a:rPr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React invokes your effect(s) after each render, including after the first render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An effect is a combination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you an opportunity to perform side-effect work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64" y="1585721"/>
            <a:ext cx="6180585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side-effect code… })</a:t>
            </a:r>
          </a:p>
        </p:txBody>
      </p:sp>
    </p:spTree>
    <p:extLst>
      <p:ext uri="{BB962C8B-B14F-4D97-AF65-F5344CB8AC3E}">
        <p14:creationId xmlns:p14="http://schemas.microsoft.com/office/powerpoint/2010/main" val="36925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Effect Hook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effectHooks1.html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1: You can define multiple effect hooks, which is good for separation of concerns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hooks are invoked in the order defined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2: React only schedules a re-render of a functional component if the state has changed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So no need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8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Effects with </a:t>
            </a:r>
            <a:r>
              <a:rPr lang="en-GB" dirty="0" err="1"/>
              <a:t>Cleanup</a:t>
            </a:r>
            <a:r>
              <a:rPr lang="en-GB" dirty="0"/>
              <a:t>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effects might require </a:t>
            </a:r>
            <a:r>
              <a:rPr lang="en-GB" dirty="0" err="1"/>
              <a:t>cleanup</a:t>
            </a:r>
            <a:endParaRPr lang="en-GB" dirty="0"/>
          </a:p>
          <a:p>
            <a:pPr lvl="1"/>
            <a:r>
              <a:rPr lang="en-GB" dirty="0"/>
              <a:t>E.g. cancel a timer/interval</a:t>
            </a:r>
          </a:p>
          <a:p>
            <a:pPr lvl="1"/>
            <a:r>
              <a:rPr lang="en-GB" dirty="0"/>
              <a:t>E.g. cancel a subscription to an external data source</a:t>
            </a:r>
          </a:p>
          <a:p>
            <a:endParaRPr lang="en-GB" dirty="0"/>
          </a:p>
          <a:p>
            <a:r>
              <a:rPr lang="en-GB" dirty="0"/>
              <a:t>To provide </a:t>
            </a:r>
            <a:r>
              <a:rPr lang="en-GB" dirty="0" err="1"/>
              <a:t>cleanup</a:t>
            </a:r>
            <a:r>
              <a:rPr lang="en-GB" dirty="0"/>
              <a:t> behaviour for an effect:</a:t>
            </a:r>
          </a:p>
          <a:p>
            <a:pPr lvl="1"/>
            <a:r>
              <a:rPr lang="en-GB" dirty="0"/>
              <a:t>Return a function from the effect</a:t>
            </a:r>
          </a:p>
          <a:p>
            <a:pPr lvl="1"/>
            <a:endParaRPr lang="en-GB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2A41CEC-35F5-4330-8957-4C611E53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140" y="3121077"/>
            <a:ext cx="6187409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side-effect code…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() =&gt;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code… 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6616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Effects with </a:t>
            </a:r>
            <a:r>
              <a:rPr lang="en-GB" dirty="0" err="1"/>
              <a:t>Cleanup</a:t>
            </a:r>
            <a:r>
              <a:rPr lang="en-GB" dirty="0"/>
              <a:t>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effectHooks2.html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React invokes an effect </a:t>
            </a:r>
            <a:r>
              <a:rPr lang="en-GB" dirty="0" err="1">
                <a:cs typeface="Courier New" panose="02070309020205020404" pitchFamily="49" charset="0"/>
              </a:rPr>
              <a:t>cleanup</a:t>
            </a:r>
            <a:r>
              <a:rPr lang="en-GB" dirty="0">
                <a:cs typeface="Courier New" panose="02070309020205020404" pitchFamily="49" charset="0"/>
              </a:rPr>
              <a:t> function as </a:t>
            </a:r>
            <a:r>
              <a:rPr lang="en-GB" dirty="0"/>
              <a:t>follows:</a:t>
            </a:r>
          </a:p>
          <a:p>
            <a:pPr lvl="1"/>
            <a:r>
              <a:rPr lang="en-GB" dirty="0"/>
              <a:t>Before the component re-renders itself</a:t>
            </a:r>
          </a:p>
          <a:p>
            <a:pPr lvl="1"/>
            <a:r>
              <a:rPr lang="en-GB" dirty="0"/>
              <a:t>Just before the component unmounts itself</a:t>
            </a:r>
          </a:p>
          <a:p>
            <a:pPr lvl="1"/>
            <a:endParaRPr lang="en-GB" dirty="0"/>
          </a:p>
          <a:p>
            <a:r>
              <a:rPr lang="en-GB" dirty="0"/>
              <a:t>This is different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called only when the component unmounts, not before every re-render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6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 Dependencies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takes an optional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arg</a:t>
            </a:r>
            <a:endParaRPr lang="en-GB" dirty="0"/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An array of dependencies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will only be invoked if a dependency has changed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A4EC5A4-8A4B-477F-B33D-7ECA46E8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36" y="1982198"/>
            <a:ext cx="616011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side-effect code…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() =&gt;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code… 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[dependency1, dependency2, … 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0384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 Dependencies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effectHooks3.html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en-GB" dirty="0">
                <a:cs typeface="Courier New" panose="02070309020205020404" pitchFamily="49" charset="0"/>
              </a:rPr>
              <a:t> has 4 effects, illustrating different scenarios: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1 - Called on every re-render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2 - Called on every thumbnail click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Effect 3 - Called on a different thumbnail click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Effect 4 - Called on initial render, cleaned up on unmount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1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Lifecycle methods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Effect hooks</a:t>
            </a:r>
          </a:p>
        </p:txBody>
      </p:sp>
    </p:spTree>
    <p:extLst>
      <p:ext uri="{BB962C8B-B14F-4D97-AF65-F5344CB8AC3E}">
        <p14:creationId xmlns:p14="http://schemas.microsoft.com/office/powerpoint/2010/main" val="72190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</a:t>
            </a:r>
            <a:r>
              <a:rPr lang="en-US" dirty="0" err="1">
                <a:solidFill>
                  <a:schemeClr val="bg1"/>
                </a:solidFill>
              </a:rPr>
              <a:t>Memoization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memoization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Default </a:t>
            </a:r>
            <a:r>
              <a:rPr lang="en-GB" sz="2200" dirty="0" err="1"/>
              <a:t>memoization</a:t>
            </a:r>
            <a:r>
              <a:rPr lang="en-GB" sz="2200" dirty="0"/>
              <a:t> behaviour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 comparison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Memoizing</a:t>
            </a:r>
            <a:r>
              <a:rPr lang="en-GB" sz="2200" dirty="0"/>
              <a:t> child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855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Memoization</a:t>
            </a:r>
            <a:r>
              <a:rPr lang="en-GB" dirty="0"/>
              <a:t> is a render optimization technique…</a:t>
            </a:r>
          </a:p>
          <a:p>
            <a:pPr lvl="1"/>
            <a:r>
              <a:rPr lang="en-GB" dirty="0"/>
              <a:t>Introduced in React 16.6</a:t>
            </a:r>
          </a:p>
          <a:p>
            <a:pPr lvl="1"/>
            <a:r>
              <a:rPr lang="en-GB" dirty="0">
                <a:latin typeface="+mj-lt"/>
              </a:rPr>
              <a:t>The ability to cache virtual DOM tree content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Memoization</a:t>
            </a:r>
            <a:r>
              <a:rPr lang="en-GB" dirty="0">
                <a:latin typeface="+mj-lt"/>
              </a:rPr>
              <a:t> is relevant if you have a </a:t>
            </a:r>
            <a:r>
              <a:rPr lang="en-GB" u="sng" dirty="0">
                <a:latin typeface="+mj-lt"/>
              </a:rPr>
              <a:t>pure component</a:t>
            </a:r>
          </a:p>
          <a:p>
            <a:pPr lvl="1"/>
            <a:r>
              <a:rPr lang="en-GB" dirty="0">
                <a:latin typeface="+mj-lt"/>
              </a:rPr>
              <a:t>i.e. a component that always generates the same virtual DOM tree for a given set of input properties</a:t>
            </a:r>
          </a:p>
          <a:p>
            <a:pPr lvl="1"/>
            <a:r>
              <a:rPr lang="en-GB" dirty="0">
                <a:latin typeface="+mj-lt"/>
              </a:rPr>
              <a:t>React caches the virtual DOM tree when the component is first rendered, then reuses the cached content later</a:t>
            </a: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7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Lifecycle Methods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Lifecycle methods available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lifecycle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Optimizing UI updates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Is an update necessary?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previous state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memoize</a:t>
            </a:r>
            <a:r>
              <a:rPr lang="en-GB" dirty="0"/>
              <a:t> a component:</a:t>
            </a:r>
          </a:p>
          <a:p>
            <a:pPr lvl="1"/>
            <a:r>
              <a:rPr lang="en-GB" dirty="0">
                <a:latin typeface="+mj-lt"/>
              </a:rPr>
              <a:t>Wrap it in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do it in 2 steps: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Or you can do it in 1 step: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024" y="2356868"/>
            <a:ext cx="6163525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83DC186-8A4F-4282-AA3C-80CE3F69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024" y="3874031"/>
            <a:ext cx="6163525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=&gt; {…}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47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has 2 interesting child components: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normal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memoized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Type in the textbox, to update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state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(and children) to re-render</a:t>
            </a:r>
          </a:p>
          <a:p>
            <a:pPr lvl="1"/>
            <a:r>
              <a:rPr lang="en-GB" u="sng" dirty="0">
                <a:latin typeface="+mj-lt"/>
                <a:cs typeface="Courier New" panose="02070309020205020404" pitchFamily="49" charset="0"/>
              </a:rPr>
              <a:t>But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memoized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isn't re-rendered</a:t>
            </a:r>
          </a:p>
        </p:txBody>
      </p:sp>
    </p:spTree>
    <p:extLst>
      <p:ext uri="{BB962C8B-B14F-4D97-AF65-F5344CB8AC3E}">
        <p14:creationId xmlns:p14="http://schemas.microsoft.com/office/powerpoint/2010/main" val="316846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Imagine you have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memoized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... and React might need to render the component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… e.g. because state has changed in a parent component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React does a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shallow comparison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of the component's current properties vs. previous properties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all the properties are the same, cached content is used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any property is different, component is re-rendered </a:t>
            </a:r>
          </a:p>
        </p:txBody>
      </p:sp>
    </p:spTree>
    <p:extLst>
      <p:ext uri="{BB962C8B-B14F-4D97-AF65-F5344CB8AC3E}">
        <p14:creationId xmlns:p14="http://schemas.microsoft.com/office/powerpoint/2010/main" val="385724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2 properties: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 - </a:t>
            </a:r>
            <a:r>
              <a:rPr lang="en-GB" dirty="0">
                <a:cs typeface="Courier New" panose="02070309020205020404" pitchFamily="49" charset="0"/>
              </a:rPr>
              <a:t>this is invariant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 - </a:t>
            </a:r>
            <a:r>
              <a:rPr lang="en-GB" dirty="0">
                <a:cs typeface="Courier New" panose="02070309020205020404" pitchFamily="49" charset="0"/>
              </a:rPr>
              <a:t>this is the text from the text box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 the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version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is now re-rendered on every keystroke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cs typeface="Courier New" panose="02070309020205020404" pitchFamily="49" charset="0"/>
              </a:rPr>
              <a:t> property is different, so no caching occurs!</a:t>
            </a:r>
          </a:p>
        </p:txBody>
      </p:sp>
    </p:spTree>
    <p:extLst>
      <p:ext uri="{BB962C8B-B14F-4D97-AF65-F5344CB8AC3E}">
        <p14:creationId xmlns:p14="http://schemas.microsoft.com/office/powerpoint/2010/main" val="380337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pass a comparison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function takes previous and next properties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function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cached content will be used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Some reasons for defining a comparison function: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compare only a subset of the properties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do deep property comparisons (e.g. nested objects)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use some global state in the comparisons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101" y="1946232"/>
            <a:ext cx="5798448" cy="5621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…return true/false… }</a:t>
            </a:r>
          </a:p>
          <a:p>
            <a:pPr defTabSz="739775"/>
            <a:endParaRPr lang="en-GB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3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memoization3.html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a comparison </a:t>
            </a:r>
            <a:r>
              <a:rPr lang="en-GB" dirty="0" err="1">
                <a:cs typeface="Courier New" panose="02070309020205020404" pitchFamily="49" charset="0"/>
              </a:rPr>
              <a:t>func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Just compares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prev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/next length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When you type into the text box, this is what happens to that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same length as before, cached content is used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different length, component is re-rendered</a:t>
            </a:r>
          </a:p>
        </p:txBody>
      </p:sp>
    </p:spTree>
    <p:extLst>
      <p:ext uri="{BB962C8B-B14F-4D97-AF65-F5344CB8AC3E}">
        <p14:creationId xmlns:p14="http://schemas.microsoft.com/office/powerpoint/2010/main" val="106179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Caching Child Content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seen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cache the entire virtual DOM tree for a component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also cache a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particular piece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of child content within a component,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React will cache the specified content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any dependency changes, React recomputes the cache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49549D2-4A8B-44BE-94D4-3079AF0F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76" y="2663381"/>
            <a:ext cx="6177173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content, [dependencies]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412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Child Content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memoization4.html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displays the date/time when the panel was initially displayed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content is cached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the dependency array is empty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So there's nothing in here that can change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So there's nothing to inhibit caching here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4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REST Services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Starting the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the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Calling the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 show a realistic example of why you’d implement an effect hook or a lifecycle method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example will call a REST service at the point when a component is first rendered</a:t>
            </a:r>
          </a:p>
          <a:p>
            <a:pPr lvl="1"/>
            <a:r>
              <a:rPr lang="en-GB" dirty="0">
                <a:latin typeface="+mj-lt"/>
              </a:rPr>
              <a:t>The component calls the REST service asynchronously</a:t>
            </a:r>
          </a:p>
          <a:p>
            <a:pPr lvl="1"/>
            <a:r>
              <a:rPr lang="en-GB" dirty="0">
                <a:latin typeface="+mj-lt"/>
              </a:rPr>
              <a:t>When the REST service returns with the data, the component will re-render itself with the result data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Roadmap for this chapter…</a:t>
            </a:r>
          </a:p>
          <a:p>
            <a:pPr lvl="1"/>
            <a:r>
              <a:rPr lang="en-GB" dirty="0"/>
              <a:t>This section 	- lifecycle methods (class components)</a:t>
            </a:r>
          </a:p>
          <a:p>
            <a:pPr lvl="1"/>
            <a:r>
              <a:rPr lang="en-GB" dirty="0"/>
              <a:t>Next section	- effect hooks  (functional components)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/>
              <a:t>For a class component, React calls these methods:</a:t>
            </a:r>
          </a:p>
          <a:p>
            <a:pPr lvl="1"/>
            <a:r>
              <a:rPr lang="en-GB" dirty="0"/>
              <a:t>Constructor</a:t>
            </a:r>
          </a:p>
          <a:p>
            <a:pPr lvl="1"/>
            <a:r>
              <a:rPr lang="en-GB" dirty="0"/>
              <a:t>Lifecycle methods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the REST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implemented the REST service in Node.js</a:t>
            </a:r>
          </a:p>
          <a:p>
            <a:pPr lvl="1"/>
            <a:r>
              <a:rPr lang="en-GB" dirty="0">
                <a:latin typeface="+mj-lt"/>
              </a:rPr>
              <a:t>Open a command window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>
                <a:latin typeface="+mj-lt"/>
              </a:rPr>
              <a:t> folder</a:t>
            </a:r>
          </a:p>
          <a:p>
            <a:pPr lvl="1"/>
            <a:r>
              <a:rPr lang="en-GB" dirty="0">
                <a:latin typeface="+mj-lt"/>
              </a:rPr>
              <a:t>Run the following commands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REST service starts up on port 3000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8C33D0A-2150-4897-9488-DA3F132A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73" y="1962147"/>
            <a:ext cx="5192973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C0D47A3-6774-45A7-935F-51C56AF3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73" y="2331955"/>
            <a:ext cx="5192973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REST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To test the REST service is working, browse here: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http://localhost:3000/api/thumbnailUrls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EF8F3-5C0B-4E5F-8D17-B83331BB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69" y="1634376"/>
            <a:ext cx="5349607" cy="24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2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REST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Now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restClient.html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After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en-GB" dirty="0">
                <a:latin typeface="+mj-lt"/>
              </a:rPr>
              <a:t> component is first rendered:</a:t>
            </a:r>
          </a:p>
          <a:p>
            <a:pPr lvl="1"/>
            <a:r>
              <a:rPr lang="en-GB" dirty="0">
                <a:latin typeface="+mj-lt"/>
              </a:rPr>
              <a:t>Our effect hook makes an asynchronous REST call </a:t>
            </a:r>
          </a:p>
          <a:p>
            <a:pPr lvl="1"/>
            <a:r>
              <a:rPr lang="en-GB" dirty="0">
                <a:latin typeface="+mj-lt"/>
              </a:rPr>
              <a:t>When the REST call returns, we update component state</a:t>
            </a:r>
          </a:p>
          <a:p>
            <a:pPr lvl="1"/>
            <a:r>
              <a:rPr lang="en-GB" dirty="0">
                <a:latin typeface="+mj-lt"/>
              </a:rPr>
              <a:t>This causes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en-GB" dirty="0">
                <a:latin typeface="+mj-lt"/>
              </a:rPr>
              <a:t> component to re-render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example </a:t>
            </a:r>
            <a:r>
              <a:rPr lang="en-GB">
                <a:latin typeface="+mj-lt"/>
              </a:rPr>
              <a:t>also shows how to use: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en-GB" dirty="0">
                <a:latin typeface="+mj-lt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>
                <a:latin typeface="+mj-lt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most common lifecycle methods that React calls upon a class component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a full list of lifecycle methods, see:</a:t>
            </a:r>
          </a:p>
          <a:p>
            <a:pPr lvl="1"/>
            <a:r>
              <a:rPr lang="en-GB" dirty="0">
                <a:hlinkClick r:id="rId3"/>
              </a:rPr>
              <a:t>https://reactjs.org/docs/react-component.html</a:t>
            </a: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Lifecycle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See the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lifecycleMethods1.html</a:t>
            </a:r>
          </a:p>
          <a:p>
            <a:pPr lvl="1"/>
            <a:r>
              <a:rPr lang="en-GB" dirty="0">
                <a:latin typeface="+mj-lt"/>
              </a:rPr>
              <a:t> Displays info messages in the console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Lifecycle Methods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BEE3E-58B2-464F-9FA0-0A09E34C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17" y="1583140"/>
            <a:ext cx="5120398" cy="3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think about how we can optimize UI updates, to reduce the amount of re-rendering</a:t>
            </a:r>
          </a:p>
          <a:p>
            <a:pPr lvl="1"/>
            <a:r>
              <a:rPr lang="en-GB" dirty="0">
                <a:latin typeface="+mj-lt"/>
              </a:rPr>
              <a:t>At the moment, when the user clicks a thumbnail icon, it renders that icon in large format on the page</a:t>
            </a:r>
          </a:p>
          <a:p>
            <a:pPr lvl="1"/>
            <a:r>
              <a:rPr lang="en-GB" dirty="0">
                <a:latin typeface="+mj-lt"/>
              </a:rPr>
              <a:t>It does this even if you click the same thumbnail several times - what a waste of effort!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 better approach:</a:t>
            </a:r>
          </a:p>
          <a:p>
            <a:pPr lvl="1"/>
            <a:r>
              <a:rPr lang="en-GB" dirty="0">
                <a:latin typeface="+mj-lt"/>
              </a:rPr>
              <a:t>Only re-render if a different thumbnail is clicked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Optimizing UI Updates</a:t>
            </a:r>
          </a:p>
        </p:txBody>
      </p:sp>
    </p:spTree>
    <p:extLst>
      <p:ext uri="{BB962C8B-B14F-4D97-AF65-F5344CB8AC3E}">
        <p14:creationId xmlns:p14="http://schemas.microsoft.com/office/powerpoint/2010/main" val="434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an Update Necessary?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>
                <a:latin typeface="+mj-lt"/>
              </a:rPr>
              <a:t>The method receives the provisional new properties and state for the component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function must return a </a:t>
            </a:r>
            <a:r>
              <a:rPr lang="en-GB" dirty="0" err="1">
                <a:latin typeface="+mj-lt"/>
              </a:rPr>
              <a:t>boolean</a:t>
            </a:r>
            <a:r>
              <a:rPr lang="en-GB" dirty="0">
                <a:latin typeface="+mj-lt"/>
              </a:rPr>
              <a:t> result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+mj-lt"/>
              </a:rPr>
              <a:t> if you want an update/render to happen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latin typeface="+mj-lt"/>
              </a:rPr>
              <a:t> if you decide there's no need to update/render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lifecycleMethods2.html</a:t>
            </a:r>
          </a:p>
        </p:txBody>
      </p:sp>
    </p:spTree>
    <p:extLst>
      <p:ext uri="{BB962C8B-B14F-4D97-AF65-F5344CB8AC3E}">
        <p14:creationId xmlns:p14="http://schemas.microsoft.com/office/powerpoint/2010/main" val="39791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Previous State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>
                <a:latin typeface="+mj-lt"/>
              </a:rPr>
              <a:t>The method receives the previous properties and state for the component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What to do with this info?</a:t>
            </a:r>
          </a:p>
          <a:p>
            <a:pPr lvl="1"/>
            <a:r>
              <a:rPr lang="en-GB" dirty="0">
                <a:latin typeface="+mj-lt"/>
              </a:rPr>
              <a:t>E.g. stick it into some kind of "undo" store</a:t>
            </a:r>
          </a:p>
          <a:p>
            <a:pPr lvl="1"/>
            <a:r>
              <a:rPr lang="en-GB" dirty="0">
                <a:latin typeface="+mj-lt"/>
              </a:rPr>
              <a:t>E.g. log the change somewhere useful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lifecycleMethods3.html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54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Effect Hooks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effect hook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Effects with </a:t>
            </a:r>
            <a:r>
              <a:rPr lang="en-GB" sz="2200" dirty="0" err="1"/>
              <a:t>cleanup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Effect dependencies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21723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4754</TotalTime>
  <Words>1624</Words>
  <Application>Microsoft Office PowerPoint</Application>
  <PresentationFormat>On-screen Show (16:9)</PresentationFormat>
  <Paragraphs>282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Univers</vt:lpstr>
      <vt:lpstr>Standard_LiveLessons_2017</vt:lpstr>
      <vt:lpstr>Component Techniques</vt:lpstr>
      <vt:lpstr>1. Lifecycle Methods</vt:lpstr>
      <vt:lpstr>Overview</vt:lpstr>
      <vt:lpstr>Lifecycle Methods Available</vt:lpstr>
      <vt:lpstr>Implementing Lifecycle Methods</vt:lpstr>
      <vt:lpstr>Optimizing UI Updates</vt:lpstr>
      <vt:lpstr>Is an Update Necessary?</vt:lpstr>
      <vt:lpstr>Accessing Previous State</vt:lpstr>
      <vt:lpstr>2. Effect Hooks</vt:lpstr>
      <vt:lpstr>Overview</vt:lpstr>
      <vt:lpstr>Defining a Simple Effect Hook (1 of 2)</vt:lpstr>
      <vt:lpstr>Defining a Simple Effect Hook (2 of 2)</vt:lpstr>
      <vt:lpstr>Effects with Cleanup (1 of 2)</vt:lpstr>
      <vt:lpstr>Effects with Cleanup (2 of 2)</vt:lpstr>
      <vt:lpstr>Effect Dependencies (1 of 2)</vt:lpstr>
      <vt:lpstr>Effect Dependencies (2 of 2)</vt:lpstr>
      <vt:lpstr>Summary</vt:lpstr>
      <vt:lpstr>Annex: Memoization</vt:lpstr>
      <vt:lpstr>Overview</vt:lpstr>
      <vt:lpstr>Simple Memoization (1 of 2)</vt:lpstr>
      <vt:lpstr>Simple Memoization (2 of 2)</vt:lpstr>
      <vt:lpstr>Default Memoization Behaviour (1 of 2)</vt:lpstr>
      <vt:lpstr>Default Memoization Behaviour (2 of 2)</vt:lpstr>
      <vt:lpstr>Custom Comparison Function (1 of 2)</vt:lpstr>
      <vt:lpstr>Custom Comparison Function (2 of 2)</vt:lpstr>
      <vt:lpstr>Caching Child Content (1 of 2)</vt:lpstr>
      <vt:lpstr>Caching Child Content (2 of 2)</vt:lpstr>
      <vt:lpstr>Annex: REST Services</vt:lpstr>
      <vt:lpstr>Overview</vt:lpstr>
      <vt:lpstr>Starting the REST Service</vt:lpstr>
      <vt:lpstr>Testing the REST Service</vt:lpstr>
      <vt:lpstr>Calling the REST Service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155</cp:revision>
  <dcterms:created xsi:type="dcterms:W3CDTF">2015-09-28T19:52:00Z</dcterms:created>
  <dcterms:modified xsi:type="dcterms:W3CDTF">2021-11-10T20:33:46Z</dcterms:modified>
</cp:coreProperties>
</file>