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532" r:id="rId4"/>
    <p:sldId id="629" r:id="rId5"/>
    <p:sldId id="662" r:id="rId6"/>
    <p:sldId id="752" r:id="rId7"/>
    <p:sldId id="688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29" r:id="rId16"/>
    <p:sldId id="760" r:id="rId17"/>
    <p:sldId id="762" r:id="rId18"/>
    <p:sldId id="763" r:id="rId19"/>
    <p:sldId id="764" r:id="rId20"/>
    <p:sldId id="765" r:id="rId21"/>
    <p:sldId id="766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9" autoAdjust="0"/>
    <p:restoredTop sz="96725" autoAdjust="0"/>
  </p:normalViewPr>
  <p:slideViewPr>
    <p:cSldViewPr snapToGrid="0" snapToObjects="1">
      <p:cViewPr varScale="1">
        <p:scale>
          <a:sx n="124" d="100"/>
          <a:sy n="124" d="100"/>
        </p:scale>
        <p:origin x="7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84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5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7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95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55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A79B55-ED23-4FA6-A453-D9B57BA98BFF}"/>
              </a:ext>
            </a:extLst>
          </p:cNvPr>
          <p:cNvGrpSpPr/>
          <p:nvPr userDrawn="1"/>
        </p:nvGrpSpPr>
        <p:grpSpPr>
          <a:xfrm>
            <a:off x="74956" y="4574560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AA1BB4-D9A0-4072-B6DE-9CD73B98D09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9A7D4D-C725-44A8-A220-998AB9B889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EC508-DB82-4152-8D59-8DE28E1B6F4D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F6E1D-0DB9-4C60-B853-7266F97F42B0}"/>
              </a:ext>
            </a:extLst>
          </p:cNvPr>
          <p:cNvGrpSpPr/>
          <p:nvPr userDrawn="1"/>
        </p:nvGrpSpPr>
        <p:grpSpPr>
          <a:xfrm>
            <a:off x="74956" y="469039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7AABA8-FBF1-427D-AA48-FE5BCEBD49B9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7ED146-B798-47CB-9F90-B99B24F84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631D1-8AD0-47BF-83D5-5EF9BACE172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React Redux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and React in practice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start implementing your React code, you'll create action objects to trigger state updates</a:t>
            </a:r>
          </a:p>
          <a:p>
            <a:pPr lvl="1"/>
            <a:r>
              <a:rPr lang="en-GB" dirty="0">
                <a:latin typeface="+mj-lt"/>
              </a:rPr>
              <a:t>E.g. when the user clicks the "Add Product" button, you'll create an "Add Product" action object</a:t>
            </a:r>
          </a:p>
          <a:p>
            <a:pPr lvl="1"/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It’s important you create these action objects correctly</a:t>
            </a:r>
          </a:p>
          <a:p>
            <a:pPr lvl="1"/>
            <a:r>
              <a:rPr lang="en-GB" dirty="0">
                <a:latin typeface="+mj-lt"/>
              </a:rPr>
              <a:t>To achieve consistency, define </a:t>
            </a:r>
            <a:r>
              <a:rPr lang="en-GB" u="sng" dirty="0">
                <a:latin typeface="+mj-lt"/>
              </a:rPr>
              <a:t>action creator</a:t>
            </a:r>
            <a:r>
              <a:rPr lang="en-GB" dirty="0">
                <a:latin typeface="+mj-lt"/>
              </a:rPr>
              <a:t> functions, which return a correctly structured action object</a:t>
            </a:r>
          </a:p>
          <a:p>
            <a:pPr lvl="1"/>
            <a:endParaRPr lang="en-GB" sz="800" dirty="0">
              <a:latin typeface="+mj-lt"/>
            </a:endParaRPr>
          </a:p>
          <a:p>
            <a:r>
              <a:rPr lang="en-GB" dirty="0">
                <a:latin typeface="+mj-lt"/>
              </a:rPr>
              <a:t>Example:</a:t>
            </a:r>
          </a:p>
          <a:p>
            <a:pPr lvl="1"/>
            <a:r>
              <a:rPr lang="en-GB" dirty="0">
                <a:latin typeface="+mj-lt"/>
              </a:rPr>
              <a:t>See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actionCreators.html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Defining Action Creators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4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an optional (but nice) technique…</a:t>
            </a:r>
          </a:p>
          <a:p>
            <a:pPr lvl="1"/>
            <a:r>
              <a:rPr lang="en-GB" dirty="0"/>
              <a:t>You can compose several functions together into a single function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Redux.compose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This can help you perform a task comprising many steps</a:t>
            </a:r>
          </a:p>
          <a:p>
            <a:pPr lvl="1"/>
            <a:endParaRPr lang="en-GB" sz="1200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composingFunctions.html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Aside: Composing Functions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66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Redux+React</a:t>
            </a:r>
            <a:r>
              <a:rPr lang="en-US" dirty="0">
                <a:solidFill>
                  <a:schemeClr val="bg1"/>
                </a:solidFill>
              </a:rPr>
              <a:t> in Practice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fontScale="92500" lnSpcReduction="10000"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Recap of Redux Store concepts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Redux in a full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Dependencies for React Redux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1 - Adding state to the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2 - Dispatching actions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3 - "Add product" form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4 - Accessing the store via context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 5 - React Redux provider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of Redux Store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recap of what we've seen so far with Redux...</a:t>
            </a:r>
          </a:p>
          <a:p>
            <a:pPr lvl="1"/>
            <a:r>
              <a:rPr lang="en-GB" dirty="0"/>
              <a:t>Actions (objects that describe a desired change)</a:t>
            </a:r>
          </a:p>
          <a:p>
            <a:pPr lvl="1"/>
            <a:r>
              <a:rPr lang="en-GB" dirty="0"/>
              <a:t>Reducers (functions that return new state)</a:t>
            </a:r>
          </a:p>
          <a:p>
            <a:pPr lvl="1"/>
            <a:r>
              <a:rPr lang="en-GB" dirty="0"/>
              <a:t>Creating a Redux Store</a:t>
            </a:r>
          </a:p>
          <a:p>
            <a:pPr lvl="1"/>
            <a:r>
              <a:rPr lang="en-GB" dirty="0"/>
              <a:t>Dispatching actions to Redux Store, e.g. due to UI events</a:t>
            </a:r>
          </a:p>
          <a:p>
            <a:pPr lvl="1"/>
            <a:r>
              <a:rPr lang="en-GB" dirty="0"/>
              <a:t>Subscribing to Redux Store changes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Redux in a Full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going to see how to use Redux in a full React application</a:t>
            </a:r>
          </a:p>
          <a:p>
            <a:pPr lvl="1"/>
            <a:r>
              <a:rPr lang="en-GB" dirty="0"/>
              <a:t>How to organize your code</a:t>
            </a:r>
          </a:p>
          <a:p>
            <a:pPr lvl="1"/>
            <a:r>
              <a:rPr lang="en-GB" dirty="0"/>
              <a:t>How to handle UI events, to dispatch actions to Redux </a:t>
            </a:r>
          </a:p>
          <a:p>
            <a:pPr lvl="1"/>
            <a:r>
              <a:rPr lang="en-GB" dirty="0"/>
              <a:t>How to update the UI when reducers return new state</a:t>
            </a:r>
          </a:p>
          <a:p>
            <a:pPr lvl="1"/>
            <a:r>
              <a:rPr lang="en-GB" dirty="0"/>
              <a:t>How to use TypeScript effectively</a:t>
            </a:r>
          </a:p>
          <a:p>
            <a:pPr lvl="1"/>
            <a:endParaRPr lang="en-GB" dirty="0"/>
          </a:p>
          <a:p>
            <a:r>
              <a:rPr lang="en-GB" dirty="0"/>
              <a:t>We'll also introduce the React Redux library</a:t>
            </a:r>
          </a:p>
          <a:p>
            <a:pPr lvl="1"/>
            <a:r>
              <a:rPr lang="en-GB" dirty="0"/>
              <a:t>Connects a Redux Store to your React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folder and run</a:t>
            </a:r>
          </a:p>
          <a:p>
            <a:pPr lvl="1"/>
            <a:r>
              <a:rPr lang="en-GB" dirty="0"/>
              <a:t>There are 5 examples</a:t>
            </a:r>
          </a:p>
          <a:p>
            <a:pPr lvl="1"/>
            <a:r>
              <a:rPr lang="en-GB" dirty="0"/>
              <a:t>Incremental complexity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904" y="917321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E5FC5-940C-48FC-A7BF-AA7CACCD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07" y="1239285"/>
            <a:ext cx="4102214" cy="28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React Redux, add the following dependencies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You can make these changes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React Redux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C42791F-1ED7-4886-AA5B-8CCDB2E0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575184"/>
            <a:ext cx="7298021" cy="154706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"react-redux": "^7.2.4",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"@types/react-redux": "^7.1.18",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F773-80F4-44DF-A85F-A3EDD0530507}"/>
              </a:ext>
            </a:extLst>
          </p:cNvPr>
          <p:cNvSpPr txBox="1"/>
          <p:nvPr/>
        </p:nvSpPr>
        <p:spPr>
          <a:xfrm>
            <a:off x="7383221" y="2843967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42C81-11A3-4266-BC33-C5520EDC3FC1}"/>
              </a:ext>
            </a:extLst>
          </p:cNvPr>
          <p:cNvSpPr txBox="1"/>
          <p:nvPr/>
        </p:nvSpPr>
        <p:spPr>
          <a:xfrm>
            <a:off x="5320253" y="1796432"/>
            <a:ext cx="108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76161-4029-47B4-9F98-298A8B417874}"/>
              </a:ext>
            </a:extLst>
          </p:cNvPr>
          <p:cNvSpPr txBox="1"/>
          <p:nvPr/>
        </p:nvSpPr>
        <p:spPr>
          <a:xfrm>
            <a:off x="5320253" y="2203050"/>
            <a:ext cx="2820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Redux TypeScript declarations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89643-7A39-4266-9525-DB06B0A8CAA0}"/>
              </a:ext>
            </a:extLst>
          </p:cNvPr>
          <p:cNvCxnSpPr>
            <a:cxnSpLocks/>
          </p:cNvCxnSpPr>
          <p:nvPr/>
        </p:nvCxnSpPr>
        <p:spPr>
          <a:xfrm flipH="1">
            <a:off x="4153088" y="1964144"/>
            <a:ext cx="1222639" cy="9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9B8D7-FCC7-4F20-9440-BF91EB26DEA9}"/>
              </a:ext>
            </a:extLst>
          </p:cNvPr>
          <p:cNvCxnSpPr>
            <a:cxnSpLocks/>
          </p:cNvCxnSpPr>
          <p:nvPr/>
        </p:nvCxnSpPr>
        <p:spPr>
          <a:xfrm flipH="1" flipV="1">
            <a:off x="4883865" y="2267844"/>
            <a:ext cx="491861" cy="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4294B246-3781-46CF-B5BF-4BFF7620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3800562"/>
            <a:ext cx="7298021" cy="6237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react-redux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or JavaScript]</a:t>
            </a:r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@types/react-redux 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only]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1: Adding State to the Store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Defines initial state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initialState.json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200" dirty="0"/>
          </a:p>
          <a:p>
            <a:pPr eaLnBrk="1" hangingPunct="1"/>
            <a:r>
              <a:rPr lang="en-GB" dirty="0"/>
              <a:t>Defines actions and reducers, similar to </a:t>
            </a:r>
            <a:r>
              <a:rPr lang="en-GB" dirty="0" err="1"/>
              <a:t>prev</a:t>
            </a:r>
            <a:r>
              <a:rPr lang="en-GB" dirty="0"/>
              <a:t>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src/types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src/code</a:t>
            </a:r>
          </a:p>
          <a:p>
            <a:pPr lvl="1"/>
            <a:endParaRPr lang="en-GB" sz="1200" dirty="0"/>
          </a:p>
          <a:p>
            <a:pPr eaLnBrk="1" hangingPunct="1"/>
            <a:r>
              <a:rPr lang="en-GB" dirty="0"/>
              <a:t>Creates and uses dedicated Redux Store</a:t>
            </a:r>
          </a:p>
          <a:p>
            <a:pPr lvl="1">
              <a:tabLst>
                <a:tab pos="3048000" algn="l"/>
              </a:tabLst>
            </a:pPr>
            <a:r>
              <a:rPr lang="en-GB" dirty="0"/>
              <a:t>Redux Store creation:	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r>
              <a:rPr lang="en-GB" dirty="0"/>
              <a:t> </a:t>
            </a:r>
          </a:p>
          <a:p>
            <a:pPr lvl="1">
              <a:tabLst>
                <a:tab pos="3048000" algn="l"/>
              </a:tabLst>
            </a:pPr>
            <a:r>
              <a:rPr lang="en-GB" dirty="0"/>
              <a:t>Redux Store usage:	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src/components/*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65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2: </a:t>
            </a:r>
            <a:r>
              <a:rPr lang="en-GB" sz="3600" dirty="0"/>
              <a:t>Dispatching Actions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Users can now "like" or "remove" a product</a:t>
            </a:r>
          </a:p>
          <a:p>
            <a:pPr lvl="1"/>
            <a:endParaRPr lang="en-GB" sz="1000" dirty="0"/>
          </a:p>
          <a:p>
            <a:pPr eaLnBrk="1" hangingPunct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</a:t>
            </a:r>
            <a:r>
              <a:rPr lang="en-GB" dirty="0"/>
              <a:t> component:</a:t>
            </a:r>
          </a:p>
          <a:p>
            <a:pPr lvl="1"/>
            <a:r>
              <a:rPr lang="en-GB" dirty="0"/>
              <a:t>Passes </a:t>
            </a:r>
            <a:r>
              <a:rPr lang="en-GB" dirty="0" err="1"/>
              <a:t>onLike</a:t>
            </a:r>
            <a:r>
              <a:rPr lang="en-GB" dirty="0"/>
              <a:t>/</a:t>
            </a:r>
            <a:r>
              <a:rPr lang="en-GB" dirty="0" err="1"/>
              <a:t>onRemove</a:t>
            </a:r>
            <a:r>
              <a:rPr lang="en-GB" dirty="0"/>
              <a:t> functions into a product, which dispatch appropriate actions to the Redux store</a:t>
            </a:r>
          </a:p>
          <a:p>
            <a:pPr lvl="1"/>
            <a:endParaRPr lang="en-GB" sz="1000" dirty="0"/>
          </a:p>
          <a:p>
            <a:pPr eaLnBrk="1" hangingPunct="1"/>
            <a:r>
              <a:rPr lang="en-GB" dirty="0"/>
              <a:t>Now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component:</a:t>
            </a:r>
          </a:p>
          <a:p>
            <a:pPr lvl="1"/>
            <a:r>
              <a:rPr lang="en-GB" dirty="0"/>
              <a:t>Renders "Like" and "Product" buttons</a:t>
            </a:r>
          </a:p>
          <a:p>
            <a:pPr lvl="1"/>
            <a:r>
              <a:rPr lang="en-GB" dirty="0"/>
              <a:t>When clicked, invoke the </a:t>
            </a:r>
            <a:r>
              <a:rPr lang="en-GB" dirty="0" err="1"/>
              <a:t>onLike</a:t>
            </a:r>
            <a:r>
              <a:rPr lang="en-GB" dirty="0"/>
              <a:t>/</a:t>
            </a:r>
            <a:r>
              <a:rPr lang="en-GB" dirty="0" err="1"/>
              <a:t>onRemove</a:t>
            </a:r>
            <a:r>
              <a:rPr lang="en-GB" dirty="0"/>
              <a:t> functions</a:t>
            </a:r>
          </a:p>
          <a:p>
            <a:pPr lvl="1"/>
            <a:endParaRPr lang="en-GB" sz="1000" dirty="0"/>
          </a:p>
          <a:p>
            <a:r>
              <a:rPr lang="en-GB" dirty="0"/>
              <a:t>Also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/>
              <a:t> component, forces React to render</a:t>
            </a: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1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3: </a:t>
            </a:r>
            <a:r>
              <a:rPr lang="en-GB" sz="3600" dirty="0"/>
              <a:t>"Add Product" Form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Users can now add a new product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AddProductForm.tsx</a:t>
            </a:r>
            <a:r>
              <a:rPr lang="en-GB" dirty="0"/>
              <a:t> </a:t>
            </a:r>
          </a:p>
          <a:p>
            <a:pPr lvl="1"/>
            <a:endParaRPr lang="en-GB" sz="1200" dirty="0"/>
          </a:p>
          <a:p>
            <a:pPr eaLnBrk="1" hangingPunct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AddProductForm</a:t>
            </a:r>
            <a:r>
              <a:rPr lang="en-GB" dirty="0"/>
              <a:t> component:</a:t>
            </a:r>
          </a:p>
          <a:p>
            <a:pPr lvl="1"/>
            <a:r>
              <a:rPr lang="en-GB" dirty="0"/>
              <a:t>Defines a UI form, for the user to enter product details</a:t>
            </a:r>
          </a:p>
          <a:p>
            <a:pPr lvl="1"/>
            <a:r>
              <a:rPr lang="en-GB" dirty="0"/>
              <a:t>When the user clicks "Add Product", it dispatches an appropriate action to the Redux store</a:t>
            </a:r>
          </a:p>
          <a:p>
            <a:pPr lvl="1"/>
            <a:endParaRPr lang="en-GB" sz="1200" dirty="0"/>
          </a:p>
          <a:p>
            <a:pPr eaLnBrk="1" hangingPunct="1"/>
            <a:r>
              <a:rPr lang="en-GB" dirty="0"/>
              <a:t>Also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/>
              <a:t> component</a:t>
            </a:r>
          </a:p>
          <a:p>
            <a:pPr lvl="1"/>
            <a:r>
              <a:rPr lang="en-GB" dirty="0"/>
              <a:t>Renders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AddProductForm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7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Redux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fontScale="92500" lnSpcReduction="10000"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Redux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Identifying state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reducers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 Redux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Dispatching actions to a Redux store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Subscribing to store changes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action creators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/>
              <a:t>Aside: Composing </a:t>
            </a:r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4: </a:t>
            </a:r>
            <a:r>
              <a:rPr lang="en-GB" sz="3600" dirty="0"/>
              <a:t>Accessing Store via Context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All the examples so far have passed the Redux store down to all components that need it</a:t>
            </a:r>
          </a:p>
          <a:p>
            <a:pPr lvl="1"/>
            <a:r>
              <a:rPr lang="en-GB" dirty="0"/>
              <a:t>So components can access state and dispatch actions</a:t>
            </a:r>
          </a:p>
          <a:p>
            <a:pPr lvl="1"/>
            <a:endParaRPr lang="en-GB" sz="1000" dirty="0"/>
          </a:p>
          <a:p>
            <a:pPr eaLnBrk="1" hangingPunct="1"/>
            <a:r>
              <a:rPr lang="en-GB" dirty="0"/>
              <a:t>Passing the Redux store down a component chain is error-prone for deep component hierarchies</a:t>
            </a:r>
          </a:p>
          <a:p>
            <a:pPr lvl="1"/>
            <a:endParaRPr lang="en-GB" sz="1000" dirty="0"/>
          </a:p>
          <a:p>
            <a:pPr eaLnBrk="1" hangingPunct="1"/>
            <a:r>
              <a:rPr lang="en-GB" dirty="0"/>
              <a:t>Alternative approach: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/>
              <a:t> component puts Redux store into the "context"</a:t>
            </a:r>
          </a:p>
          <a:p>
            <a:pPr lvl="1"/>
            <a:r>
              <a:rPr lang="en-GB" dirty="0"/>
              <a:t>Child components can access Redux store in the context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76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 5: </a:t>
            </a:r>
            <a:r>
              <a:rPr lang="en-GB" sz="3600" dirty="0"/>
              <a:t>React Redux Provider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Redux is an optional library that makes it easier to connect your components to the Redux store</a:t>
            </a:r>
          </a:p>
          <a:p>
            <a:pPr lvl="1"/>
            <a:r>
              <a:rPr lang="en-GB" dirty="0"/>
              <a:t>Makes the Redux Store available to your components</a:t>
            </a:r>
          </a:p>
          <a:p>
            <a:pPr lvl="1"/>
            <a:r>
              <a:rPr lang="en-GB" dirty="0"/>
              <a:t>Ensures React re-renders components if Store changes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See detailed comments in the following files: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ProductList.tsx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src/components/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AddProductForm.tsx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63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and React in practice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Redux helps you manage state in an application</a:t>
            </a:r>
          </a:p>
          <a:p>
            <a:pPr lvl="1"/>
            <a:endParaRPr lang="en-GB" sz="1000" dirty="0"/>
          </a:p>
          <a:p>
            <a:r>
              <a:rPr lang="en-GB" dirty="0"/>
              <a:t>Redux has a </a:t>
            </a:r>
            <a:r>
              <a:rPr lang="en-GB" u="sng" dirty="0"/>
              <a:t>store</a:t>
            </a:r>
          </a:p>
          <a:p>
            <a:pPr lvl="1"/>
            <a:r>
              <a:rPr lang="en-GB" dirty="0"/>
              <a:t>Holds all the state for your application</a:t>
            </a:r>
          </a:p>
          <a:p>
            <a:pPr lvl="1"/>
            <a:r>
              <a:rPr lang="en-GB" dirty="0"/>
              <a:t>The state is immutable (can't change, can be replaced)</a:t>
            </a:r>
          </a:p>
          <a:p>
            <a:pPr lvl="1"/>
            <a:endParaRPr lang="en-GB" sz="1000" dirty="0"/>
          </a:p>
          <a:p>
            <a:r>
              <a:rPr lang="en-GB" dirty="0"/>
              <a:t>Redux has </a:t>
            </a:r>
            <a:r>
              <a:rPr lang="en-GB" u="sng" dirty="0"/>
              <a:t>action objects</a:t>
            </a:r>
          </a:p>
          <a:p>
            <a:pPr lvl="1"/>
            <a:r>
              <a:rPr lang="en-GB" dirty="0"/>
              <a:t>Specify a change you want to make to the state</a:t>
            </a:r>
          </a:p>
          <a:p>
            <a:endParaRPr lang="en-GB" sz="1000" dirty="0"/>
          </a:p>
          <a:p>
            <a:r>
              <a:rPr lang="en-GB" dirty="0"/>
              <a:t>Redux has </a:t>
            </a:r>
            <a:r>
              <a:rPr lang="en-GB" u="sng" dirty="0"/>
              <a:t>reducer functions</a:t>
            </a:r>
          </a:p>
          <a:p>
            <a:pPr lvl="1"/>
            <a:r>
              <a:rPr lang="en-GB" dirty="0"/>
              <a:t>Receives current state and action, returns updated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build a Redux app, the first thing you should do is to think about state</a:t>
            </a:r>
          </a:p>
          <a:p>
            <a:pPr lvl="1"/>
            <a:r>
              <a:rPr lang="en-GB" dirty="0"/>
              <a:t>What data will your app be manipulating and displaying?</a:t>
            </a:r>
          </a:p>
          <a:p>
            <a:pPr lvl="1"/>
            <a:endParaRPr lang="en-GB" sz="1200" dirty="0"/>
          </a:p>
          <a:p>
            <a:r>
              <a:rPr lang="en-GB" dirty="0"/>
              <a:t>A good approach is to try to write down a JSON object that contains all the state in a single object</a:t>
            </a:r>
          </a:p>
          <a:p>
            <a:pPr lvl="1"/>
            <a:r>
              <a:rPr lang="en-GB"/>
              <a:t>Remember, </a:t>
            </a:r>
            <a:r>
              <a:rPr lang="en-GB" dirty="0"/>
              <a:t>Redux stores all the state in a single object</a:t>
            </a:r>
          </a:p>
          <a:p>
            <a:pPr lvl="1"/>
            <a:endParaRPr lang="en-GB" sz="1200" dirty="0"/>
          </a:p>
          <a:p>
            <a:r>
              <a:rPr lang="en-GB" dirty="0"/>
              <a:t>Let's think about state for a product management app 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identifyingState.json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Identifying State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36B0D6-E3FC-4163-ACE7-80643198AD5C}"/>
              </a:ext>
            </a:extLst>
          </p:cNvPr>
          <p:cNvSpPr txBox="1">
            <a:spLocks/>
          </p:cNvSpPr>
          <p:nvPr/>
        </p:nvSpPr>
        <p:spPr bwMode="auto">
          <a:xfrm>
            <a:off x="8725566" y="4590112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step is to think about what actions can happen in the system, which cause state to be updated</a:t>
            </a:r>
          </a:p>
          <a:p>
            <a:pPr lvl="1"/>
            <a:r>
              <a:rPr lang="en-GB" dirty="0"/>
              <a:t>i.e. what do you want the application to actually do?</a:t>
            </a:r>
          </a:p>
          <a:p>
            <a:pPr lvl="1"/>
            <a:endParaRPr lang="en-GB" sz="1200" dirty="0"/>
          </a:p>
          <a:p>
            <a:r>
              <a:rPr lang="en-GB" dirty="0"/>
              <a:t>Our product management app needs these actions:</a:t>
            </a:r>
          </a:p>
          <a:p>
            <a:pPr lvl="1"/>
            <a:r>
              <a:rPr lang="en-GB" dirty="0"/>
              <a:t>Add/remove/like a product</a:t>
            </a:r>
          </a:p>
          <a:p>
            <a:pPr lvl="1"/>
            <a:r>
              <a:rPr lang="en-GB" dirty="0"/>
              <a:t>Specify the sort order for products</a:t>
            </a:r>
          </a:p>
          <a:p>
            <a:pPr lvl="1"/>
            <a:endParaRPr lang="en-GB" sz="1200" dirty="0"/>
          </a:p>
          <a:p>
            <a:r>
              <a:rPr lang="en-GB" dirty="0"/>
              <a:t>Think what data you need to perform each action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actions.html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Defining Actions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Actions are "carried out" by reducer functions</a:t>
            </a:r>
          </a:p>
          <a:p>
            <a:pPr lvl="1"/>
            <a:endParaRPr lang="en-GB" sz="1200" dirty="0"/>
          </a:p>
          <a:p>
            <a:r>
              <a:rPr lang="en-GB" dirty="0"/>
              <a:t>In our system, we define 3 reducer functions: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reducers1_product.html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reducers2_products.html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reducers3_sort.html</a:t>
            </a:r>
          </a:p>
          <a:p>
            <a:pPr lvl="1"/>
            <a:endParaRPr lang="en-GB" sz="1200" dirty="0"/>
          </a:p>
          <a:p>
            <a:r>
              <a:rPr lang="en-GB" dirty="0"/>
              <a:t>Each reducer function:</a:t>
            </a:r>
          </a:p>
          <a:p>
            <a:pPr lvl="1"/>
            <a:r>
              <a:rPr lang="en-GB" dirty="0"/>
              <a:t>Receives some state (e.g. product), plus an action param</a:t>
            </a:r>
          </a:p>
          <a:p>
            <a:pPr lvl="1"/>
            <a:r>
              <a:rPr lang="en-GB" dirty="0"/>
              <a:t>Returns new state (e.g. updated product)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Defining Reducers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step is to create the Redux store</a:t>
            </a:r>
          </a:p>
          <a:p>
            <a:pPr lvl="1"/>
            <a:r>
              <a:rPr lang="en-GB" dirty="0"/>
              <a:t>You do this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Redux.createStore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endParaRPr lang="en-GB" sz="1200" dirty="0"/>
          </a:p>
          <a:p>
            <a:r>
              <a:rPr lang="en-GB" dirty="0"/>
              <a:t>Pass 2 parameters: </a:t>
            </a:r>
          </a:p>
          <a:p>
            <a:pPr lvl="1"/>
            <a:r>
              <a:rPr lang="en-GB" dirty="0"/>
              <a:t>A combination of the top-level reducers in your app</a:t>
            </a:r>
          </a:p>
          <a:p>
            <a:pPr lvl="1"/>
            <a:r>
              <a:rPr lang="en-GB" dirty="0"/>
              <a:t>The initial state for the Redux store (e.g. via a REST call)</a:t>
            </a:r>
          </a:p>
          <a:p>
            <a:pPr lvl="1"/>
            <a:endParaRPr lang="en-GB" sz="1200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store1_createStore.html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Redux Store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something happens in your app, dispatch an action to the Redux store to update the app's state: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+mj-lt"/>
              </a:rPr>
              <a:t>Create an action object with info about what's happened</a:t>
            </a:r>
          </a:p>
          <a:p>
            <a:pPr lvl="1"/>
            <a:r>
              <a:rPr lang="en-GB" dirty="0">
                <a:latin typeface="+mj-lt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dispatch()</a:t>
            </a:r>
            <a:r>
              <a:rPr lang="en-GB" dirty="0">
                <a:latin typeface="+mj-lt"/>
              </a:rPr>
              <a:t> on Redux store, pass action as param</a:t>
            </a:r>
          </a:p>
          <a:p>
            <a:pPr lvl="1"/>
            <a:r>
              <a:rPr lang="en-GB" dirty="0">
                <a:latin typeface="+mj-lt"/>
              </a:rPr>
              <a:t>Redux receives the action and sends it to the appropriate reducer function to effect the change</a:t>
            </a: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dirty="0">
                <a:latin typeface="+mj-lt"/>
              </a:rPr>
              <a:t>Example:</a:t>
            </a:r>
          </a:p>
          <a:p>
            <a:pPr lvl="1"/>
            <a:r>
              <a:rPr lang="en-GB" dirty="0">
                <a:latin typeface="+mj-lt"/>
              </a:rPr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store2_dispatchingActions.html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Dispatching Actions to the Redux Store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8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subscribe to state-changes in the Redux store</a:t>
            </a:r>
          </a:p>
          <a:p>
            <a:pPr lvl="1"/>
            <a:r>
              <a:rPr lang="en-GB" dirty="0"/>
              <a:t>You specify a call-back function, which Redux will call whenever any state in the store changes</a:t>
            </a:r>
          </a:p>
          <a:p>
            <a:pPr lvl="1"/>
            <a:endParaRPr lang="en-GB" sz="1200" dirty="0"/>
          </a:p>
          <a:p>
            <a:r>
              <a:rPr lang="en-GB" dirty="0"/>
              <a:t>Why is this useful?</a:t>
            </a:r>
          </a:p>
          <a:p>
            <a:pPr lvl="1"/>
            <a:r>
              <a:rPr lang="en-GB" dirty="0"/>
              <a:t>Logging</a:t>
            </a:r>
          </a:p>
          <a:p>
            <a:pPr lvl="1"/>
            <a:r>
              <a:rPr lang="en-GB" dirty="0"/>
              <a:t>Forcing the application to re-render itself (see later)</a:t>
            </a:r>
          </a:p>
          <a:p>
            <a:pPr lvl="1"/>
            <a:endParaRPr lang="en-GB" sz="1200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store3_subscribingStoreChanges.html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Subscribing to Store Changes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18557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4697</TotalTime>
  <Words>1291</Words>
  <Application>Microsoft Office PowerPoint</Application>
  <PresentationFormat>On-screen Show (16:9)</PresentationFormat>
  <Paragraphs>231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Lucida Console</vt:lpstr>
      <vt:lpstr>Univers</vt:lpstr>
      <vt:lpstr>Standard_LiveLessons_2017</vt:lpstr>
      <vt:lpstr>React Redux</vt:lpstr>
      <vt:lpstr>1. Redux Essentials</vt:lpstr>
      <vt:lpstr>Overview of Redux</vt:lpstr>
      <vt:lpstr>Identifying State</vt:lpstr>
      <vt:lpstr>Defining Actions</vt:lpstr>
      <vt:lpstr>Defining Reducers</vt:lpstr>
      <vt:lpstr>Creating a Redux Store</vt:lpstr>
      <vt:lpstr>Dispatching Actions to the Redux Store</vt:lpstr>
      <vt:lpstr>Subscribing to Store Changes</vt:lpstr>
      <vt:lpstr>Defining Action Creators</vt:lpstr>
      <vt:lpstr>Aside: Composing Functions</vt:lpstr>
      <vt:lpstr>2. Redux+React in Practice</vt:lpstr>
      <vt:lpstr>Recap of Redux Store Concepts</vt:lpstr>
      <vt:lpstr>Using Redux in a Full Application</vt:lpstr>
      <vt:lpstr>Example Application</vt:lpstr>
      <vt:lpstr>Dependencies for React Redux</vt:lpstr>
      <vt:lpstr>Example 1: Adding State to the Store</vt:lpstr>
      <vt:lpstr>Example 2: Dispatching Actions</vt:lpstr>
      <vt:lpstr>Example 3: "Add Product" Form</vt:lpstr>
      <vt:lpstr>Example 4: Accessing Store via Context</vt:lpstr>
      <vt:lpstr>Example 5: React Redux Provider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169</cp:revision>
  <dcterms:created xsi:type="dcterms:W3CDTF">2015-09-28T19:52:00Z</dcterms:created>
  <dcterms:modified xsi:type="dcterms:W3CDTF">2021-11-10T20:32:35Z</dcterms:modified>
</cp:coreProperties>
</file>