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710" r:id="rId3"/>
    <p:sldId id="758" r:id="rId4"/>
    <p:sldId id="767" r:id="rId5"/>
    <p:sldId id="789" r:id="rId6"/>
    <p:sldId id="790" r:id="rId7"/>
    <p:sldId id="757" r:id="rId8"/>
    <p:sldId id="759" r:id="rId9"/>
    <p:sldId id="729" r:id="rId10"/>
    <p:sldId id="760" r:id="rId11"/>
    <p:sldId id="794" r:id="rId12"/>
    <p:sldId id="792" r:id="rId13"/>
    <p:sldId id="762" r:id="rId14"/>
    <p:sldId id="793" r:id="rId15"/>
    <p:sldId id="795" r:id="rId16"/>
    <p:sldId id="796" r:id="rId17"/>
    <p:sldId id="797" r:id="rId18"/>
    <p:sldId id="798" r:id="rId19"/>
    <p:sldId id="800" r:id="rId20"/>
    <p:sldId id="801" r:id="rId21"/>
    <p:sldId id="802" r:id="rId22"/>
    <p:sldId id="803" r:id="rId23"/>
    <p:sldId id="804" r:id="rId24"/>
    <p:sldId id="805" r:id="rId25"/>
    <p:sldId id="806" r:id="rId26"/>
    <p:sldId id="807" r:id="rId27"/>
    <p:sldId id="808" r:id="rId28"/>
    <p:sldId id="71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3" autoAdjust="0"/>
    <p:restoredTop sz="96712" autoAdjust="0"/>
  </p:normalViewPr>
  <p:slideViewPr>
    <p:cSldViewPr snapToGrid="0" snapToObjects="1">
      <p:cViewPr varScale="1">
        <p:scale>
          <a:sx n="119" d="100"/>
          <a:sy n="119" d="100"/>
        </p:scale>
        <p:origin x="197" y="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499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3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7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6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5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33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79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9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2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93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5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1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2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74C66B-8DF6-4116-B87E-5103B4404232}"/>
              </a:ext>
            </a:extLst>
          </p:cNvPr>
          <p:cNvGrpSpPr/>
          <p:nvPr userDrawn="1"/>
        </p:nvGrpSpPr>
        <p:grpSpPr>
          <a:xfrm>
            <a:off x="74956" y="4574560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D47930-B367-4AAB-9205-8A3F9F51BFB9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31FCC0-DB4D-4752-90C8-C7B4610512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08890A-87A7-4D2C-865C-5D528A0CB79E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B3451-AE95-4301-AC87-0EC7CEAAE307}"/>
              </a:ext>
            </a:extLst>
          </p:cNvPr>
          <p:cNvGrpSpPr/>
          <p:nvPr userDrawn="1"/>
        </p:nvGrpSpPr>
        <p:grpSpPr>
          <a:xfrm>
            <a:off x="74956" y="469039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42420-0365-4AA2-95EB-D107CAF8690D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5D6410-B009-4E15-9915-B808664DA1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9A73AA-B3C7-4988-90F4-338B1CB07A7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500" dirty="0">
                <a:solidFill>
                  <a:schemeClr val="bg1"/>
                </a:solidFill>
              </a:rPr>
              <a:t>Redux Saga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Saga essentials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Saga in practice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Defining a simple saga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Defining an asynchronous saga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Calling a REST service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Redux Saga, add the following dependencies in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You can make these changes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Dependencies for Redux Saga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C42791F-1ED7-4886-AA5B-8CCDB2E0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575184"/>
            <a:ext cx="7298021" cy="154706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"redux-saga": "^1.1.3",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"@types/redux-saga": "^0.10.5",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F773-80F4-44DF-A85F-A3EDD0530507}"/>
              </a:ext>
            </a:extLst>
          </p:cNvPr>
          <p:cNvSpPr txBox="1"/>
          <p:nvPr/>
        </p:nvSpPr>
        <p:spPr>
          <a:xfrm>
            <a:off x="7383221" y="2843967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42C81-11A3-4266-BC33-C5520EDC3FC1}"/>
              </a:ext>
            </a:extLst>
          </p:cNvPr>
          <p:cNvSpPr txBox="1"/>
          <p:nvPr/>
        </p:nvSpPr>
        <p:spPr>
          <a:xfrm>
            <a:off x="5255858" y="1796432"/>
            <a:ext cx="101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Redux Saga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76161-4029-47B4-9F98-298A8B417874}"/>
              </a:ext>
            </a:extLst>
          </p:cNvPr>
          <p:cNvSpPr txBox="1"/>
          <p:nvPr/>
        </p:nvSpPr>
        <p:spPr>
          <a:xfrm>
            <a:off x="5255858" y="2203050"/>
            <a:ext cx="274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Redux Saga TypeScript declarations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F89643-7A39-4266-9525-DB06B0A8CAA0}"/>
              </a:ext>
            </a:extLst>
          </p:cNvPr>
          <p:cNvCxnSpPr>
            <a:cxnSpLocks/>
          </p:cNvCxnSpPr>
          <p:nvPr/>
        </p:nvCxnSpPr>
        <p:spPr>
          <a:xfrm flipH="1">
            <a:off x="4088693" y="1964144"/>
            <a:ext cx="1222639" cy="9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19B8D7-FCC7-4F20-9440-BF91EB26DEA9}"/>
              </a:ext>
            </a:extLst>
          </p:cNvPr>
          <p:cNvCxnSpPr>
            <a:cxnSpLocks/>
          </p:cNvCxnSpPr>
          <p:nvPr/>
        </p:nvCxnSpPr>
        <p:spPr>
          <a:xfrm flipH="1" flipV="1">
            <a:off x="4819470" y="2267844"/>
            <a:ext cx="491861" cy="6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id="{4294B246-3781-46CF-B5BF-4BFF7620B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3800562"/>
            <a:ext cx="7298021" cy="6237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redux-saga 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or JavaScript]</a:t>
            </a:r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"@types/redux-saga" 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only]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example application also has the following dependencies…</a:t>
            </a:r>
          </a:p>
          <a:p>
            <a:pPr lvl="1"/>
            <a:r>
              <a:rPr lang="en-GB" dirty="0"/>
              <a:t>React Redux (required by Redux Saga)</a:t>
            </a:r>
          </a:p>
          <a:p>
            <a:pPr lvl="1"/>
            <a:r>
              <a:rPr lang="en-GB" dirty="0"/>
              <a:t>React Router (just to make the example look pretty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Additional Dependencies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18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Defining a Simple Saga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 simple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&amp; running Saga middleware</a:t>
            </a:r>
          </a:p>
        </p:txBody>
      </p:sp>
    </p:spTree>
    <p:extLst>
      <p:ext uri="{BB962C8B-B14F-4D97-AF65-F5344CB8AC3E}">
        <p14:creationId xmlns:p14="http://schemas.microsoft.com/office/powerpoint/2010/main" val="107119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see how to define a simple saga</a:t>
            </a:r>
          </a:p>
          <a:p>
            <a:pPr lvl="1"/>
            <a:r>
              <a:rPr lang="en-GB" dirty="0"/>
              <a:t>The saga will just display a </a:t>
            </a:r>
            <a:r>
              <a:rPr lang="en-GB"/>
              <a:t>1-off message </a:t>
            </a:r>
            <a:r>
              <a:rPr lang="en-GB" dirty="0"/>
              <a:t>in the console</a:t>
            </a:r>
          </a:p>
          <a:p>
            <a:pPr lvl="2"/>
            <a:endParaRPr lang="en-GB" dirty="0"/>
          </a:p>
          <a:p>
            <a:r>
              <a:rPr lang="en-GB" dirty="0"/>
              <a:t>In the example application, click the </a:t>
            </a:r>
            <a:r>
              <a:rPr lang="en-GB" b="1" dirty="0"/>
              <a:t>Example 1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The example has a Redux Store</a:t>
            </a:r>
          </a:p>
          <a:p>
            <a:pPr lvl="1"/>
            <a:r>
              <a:rPr lang="en-GB" dirty="0"/>
              <a:t>We've added a "Saga middleware" to the Redux Store</a:t>
            </a:r>
          </a:p>
          <a:p>
            <a:pPr lvl="1"/>
            <a:endParaRPr lang="en-GB" dirty="0"/>
          </a:p>
          <a:p>
            <a:r>
              <a:rPr lang="en-GB" dirty="0"/>
              <a:t>A "Saga middleware" watches for Redux actions, and spawns saga generator functions to handle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65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 Simple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1 has a super-simple saga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It just displays a message on the console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isn't a realistic saga</a:t>
            </a:r>
          </a:p>
          <a:p>
            <a:pPr lvl="1"/>
            <a:r>
              <a:rPr lang="en-GB" dirty="0"/>
              <a:t>A realistic saga does async work and yields result(s)</a:t>
            </a:r>
          </a:p>
          <a:p>
            <a:pPr lvl="1"/>
            <a:r>
              <a:rPr lang="en-GB" dirty="0"/>
              <a:t>But we have to start somewhere!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23320"/>
            <a:ext cx="728373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console.log('Hello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Example1!')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197659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9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Creating &amp; Running a Saga Middleware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your root component, create a "Saga middleware", add it to the Redux store, and run it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86382"/>
            <a:ext cx="7283733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from 'redux'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'redux-saga'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'../code/sagas'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Saga middleware, will contain saga(s) that listen for actions.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the Redux Store, and connect the saga middleware to it.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store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createStore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myreducer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{some state we want to put in the Redux Store},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Run our saga in the middleware. 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6735623" y="4333427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Defining an Async Saga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An async worker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Triggering a worker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Combining sagas into a root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root saga</a:t>
            </a:r>
          </a:p>
        </p:txBody>
      </p:sp>
    </p:spTree>
    <p:extLst>
      <p:ext uri="{BB962C8B-B14F-4D97-AF65-F5344CB8AC3E}">
        <p14:creationId xmlns:p14="http://schemas.microsoft.com/office/powerpoint/2010/main" val="139418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see how to define an async saga</a:t>
            </a:r>
          </a:p>
          <a:p>
            <a:pPr lvl="1"/>
            <a:r>
              <a:rPr lang="en-GB" dirty="0"/>
              <a:t>The saga will delay for a while, then return a value</a:t>
            </a:r>
          </a:p>
          <a:p>
            <a:pPr lvl="1"/>
            <a:r>
              <a:rPr lang="en-GB" dirty="0"/>
              <a:t>We'll make use of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to achieve this</a:t>
            </a:r>
          </a:p>
          <a:p>
            <a:pPr lvl="2"/>
            <a:endParaRPr lang="en-GB" dirty="0"/>
          </a:p>
          <a:p>
            <a:r>
              <a:rPr lang="en-GB" dirty="0"/>
              <a:t>In the example application, </a:t>
            </a:r>
            <a:br>
              <a:rPr lang="en-GB" dirty="0"/>
            </a:br>
            <a:r>
              <a:rPr lang="en-GB" dirty="0"/>
              <a:t>click the </a:t>
            </a:r>
            <a:r>
              <a:rPr lang="en-GB" b="1" dirty="0"/>
              <a:t>Example 2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Increment async</a:t>
            </a:r>
            <a:endParaRPr lang="en-GB" dirty="0"/>
          </a:p>
          <a:p>
            <a:pPr lvl="1"/>
            <a:r>
              <a:rPr lang="en-GB" dirty="0"/>
              <a:t>Increments counter 3 times, </a:t>
            </a:r>
            <a:br>
              <a:rPr lang="en-GB" dirty="0"/>
            </a:br>
            <a:r>
              <a:rPr lang="en-GB" dirty="0"/>
              <a:t>with delays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19E5E-FD5F-40DE-A972-FBED010C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99" y="2253805"/>
            <a:ext cx="3587934" cy="25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An Async Worker Saga (1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our asynchronous "worker" saga</a:t>
            </a:r>
          </a:p>
          <a:p>
            <a:pPr lvl="1"/>
            <a:r>
              <a:rPr lang="en-GB" dirty="0"/>
              <a:t>Spawned by Saga middleware (we'll explain how shortly)</a:t>
            </a:r>
          </a:p>
          <a:p>
            <a:pPr lvl="1"/>
            <a:r>
              <a:rPr lang="en-GB" dirty="0"/>
              <a:t>It yields value(s) back to the Saga middleware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81403"/>
            <a:ext cx="7283733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{put}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delay =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=&gt; new Promise(res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(res,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435489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8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An Async Worker Saga (2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Consider the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statement: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/>
            <a:r>
              <a:rPr lang="en-GB" dirty="0"/>
              <a:t>Calls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delay()</a:t>
            </a:r>
            <a:r>
              <a:rPr lang="en-GB" dirty="0"/>
              <a:t> function, which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lvl="1"/>
            <a:r>
              <a:rPr lang="en-GB" dirty="0"/>
              <a:t>So we're yielding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back to Saga middleware</a:t>
            </a:r>
          </a:p>
          <a:p>
            <a:pPr lvl="1"/>
            <a:r>
              <a:rPr lang="en-GB" dirty="0"/>
              <a:t>Saga middleware waits for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to resolve</a:t>
            </a:r>
          </a:p>
          <a:p>
            <a:pPr lvl="1"/>
            <a:r>
              <a:rPr lang="en-GB" dirty="0"/>
              <a:t>Then Saga middleware resumes our saga…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9694"/>
            <a:ext cx="7283733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delay =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number) =&gt; new Promise(res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233079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Redux Saga Essentials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 of Redux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 saga is a generator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Calling a generator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 generator in a loop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An Async Worker Saga (3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Now consider the second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statement: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/>
            <a:r>
              <a:rPr lang="en-GB" dirty="0"/>
              <a:t>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  <a:r>
              <a:rPr lang="en-GB" dirty="0"/>
              <a:t>, an "effect creator function" in Redux Saga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  <a:r>
              <a:rPr lang="en-GB" dirty="0"/>
              <a:t> creates an effect that tells the Saga middleware to schedule the dispatch of an action to the Redux store</a:t>
            </a:r>
          </a:p>
          <a:p>
            <a:pPr lvl="1"/>
            <a:r>
              <a:rPr lang="en-GB" dirty="0"/>
              <a:t>In our example, the action is to increment the counter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9694"/>
            <a:ext cx="7283733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{put}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yield delay(1000)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233079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0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Triggering a Worker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worker saga on the last few slides increments the counter, with some delays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What causes the worker saga to be spawned…?</a:t>
            </a:r>
          </a:p>
          <a:p>
            <a:pPr lvl="1"/>
            <a:r>
              <a:rPr lang="en-GB" dirty="0"/>
              <a:t>The answer is, a "watcher" saga like this: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Handles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INCREMENT_COUNTER_ASYNC</a:t>
            </a:r>
            <a:r>
              <a:rPr lang="en-GB" dirty="0"/>
              <a:t> actions</a:t>
            </a:r>
          </a:p>
          <a:p>
            <a:pPr lvl="1"/>
            <a:r>
              <a:rPr lang="en-GB" dirty="0"/>
              <a:t>Spawns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worker saga 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37824EE-371C-415F-8D88-0377E238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713730"/>
            <a:ext cx="728373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* watchIncrementAsync()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takeEvery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ActionType.INCREMENT_COUNTER_ASYNC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3FC7E-0B3D-4150-9610-87DB5F89C0E3}"/>
              </a:ext>
            </a:extLst>
          </p:cNvPr>
          <p:cNvSpPr txBox="1"/>
          <p:nvPr/>
        </p:nvSpPr>
        <p:spPr>
          <a:xfrm>
            <a:off x="7353571" y="311211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8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Combining Sagas into a Root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 have multiple "watcher" sagas in our example: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watchIncrementAsync()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We want all these watcher sagas to start at once</a:t>
            </a:r>
          </a:p>
          <a:p>
            <a:pPr lvl="1"/>
            <a:r>
              <a:rPr lang="en-GB" dirty="0"/>
              <a:t>To achieve this, combine the watcher sagas into a single root saga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37824EE-371C-415F-8D88-0377E238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402647"/>
            <a:ext cx="7283733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*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all([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watchIncrementAsync()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3FC7E-0B3D-4150-9610-87DB5F89C0E3}"/>
              </a:ext>
            </a:extLst>
          </p:cNvPr>
          <p:cNvSpPr txBox="1"/>
          <p:nvPr/>
        </p:nvSpPr>
        <p:spPr>
          <a:xfrm>
            <a:off x="7353571" y="429880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2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Root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 then run the root saga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37824EE-371C-415F-8D88-0377E238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7298"/>
            <a:ext cx="7283733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'../code/sagas'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store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createStore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myreducer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0},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3FC7E-0B3D-4150-9610-87DB5F89C0E3}"/>
              </a:ext>
            </a:extLst>
          </p:cNvPr>
          <p:cNvSpPr txBox="1"/>
          <p:nvPr/>
        </p:nvSpPr>
        <p:spPr>
          <a:xfrm>
            <a:off x="6795725" y="3621062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1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Calling a REST Service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Key points in the saga code file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Some interesting questions…</a:t>
            </a:r>
          </a:p>
        </p:txBody>
      </p:sp>
    </p:spTree>
    <p:extLst>
      <p:ext uri="{BB962C8B-B14F-4D97-AF65-F5344CB8AC3E}">
        <p14:creationId xmlns:p14="http://schemas.microsoft.com/office/powerpoint/2010/main" val="2201415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use a saga to call a REST service</a:t>
            </a:r>
          </a:p>
          <a:p>
            <a:pPr lvl="1"/>
            <a:r>
              <a:rPr lang="en-GB" dirty="0"/>
              <a:t>This is one of the main use-cases for sagas</a:t>
            </a:r>
          </a:p>
          <a:p>
            <a:pPr lvl="2"/>
            <a:endParaRPr lang="en-GB" dirty="0"/>
          </a:p>
          <a:p>
            <a:r>
              <a:rPr lang="en-GB" dirty="0"/>
              <a:t>First, run the REST service as follows:</a:t>
            </a:r>
          </a:p>
          <a:p>
            <a:pPr lvl="1"/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/>
              <a:t> folder, run</a:t>
            </a:r>
          </a:p>
          <a:p>
            <a:pPr lvl="1"/>
            <a:endParaRPr lang="en-GB" dirty="0"/>
          </a:p>
          <a:p>
            <a:r>
              <a:rPr lang="en-GB" dirty="0"/>
              <a:t>Then in the React application: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Example 3</a:t>
            </a:r>
            <a:r>
              <a:rPr lang="en-GB" dirty="0"/>
              <a:t>, then click </a:t>
            </a:r>
            <a:r>
              <a:rPr lang="en-GB" b="1" dirty="0"/>
              <a:t>Get thumbnail URLs async</a:t>
            </a:r>
          </a:p>
          <a:p>
            <a:pPr lvl="1"/>
            <a:r>
              <a:rPr lang="en-GB" dirty="0"/>
              <a:t>Calls the REST service asynchronously via a saga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A35D6A7-FCC3-4732-A4E5-85BFBD9E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840" y="2389805"/>
            <a:ext cx="1032559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5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Key Points in the Saga Code File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is a regular function, calls the REST service</a:t>
            </a:r>
          </a:p>
          <a:p>
            <a:pPr lvl="1"/>
            <a:r>
              <a:rPr lang="en-GB" dirty="0"/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with async result of REST service</a:t>
            </a:r>
          </a:p>
          <a:p>
            <a:pPr lvl="1"/>
            <a:endParaRPr lang="en-GB" sz="12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getThumbnailUrlsAsync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Worker saga, 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awaits result</a:t>
            </a:r>
          </a:p>
          <a:p>
            <a:pPr lvl="1"/>
            <a:r>
              <a:rPr lang="en-GB" dirty="0"/>
              <a:t>Yields an effect, telling Saga middleware to process data</a:t>
            </a:r>
          </a:p>
          <a:p>
            <a:pPr lvl="1"/>
            <a:endParaRPr lang="en-GB" sz="12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watchGetThumbnailUrlsAsync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Watcher saga, spawns the above worker saga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64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Some Interesting Questions…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 are some things to think about…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How is the worker saga connected to the UI?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What do we do with the REST result data?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What is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 doing?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Saga essentials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Saga in practice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 simple saga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an asynchronous saga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Calling a REST service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Redux Saga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Redux Saga is a library to help you run "side effects" in your React application, typically asynchronously</a:t>
            </a:r>
          </a:p>
          <a:p>
            <a:pPr lvl="1"/>
            <a:r>
              <a:rPr lang="en-GB" dirty="0"/>
              <a:t>E.g. call a REST service</a:t>
            </a:r>
          </a:p>
          <a:p>
            <a:pPr lvl="1"/>
            <a:r>
              <a:rPr lang="en-GB" dirty="0"/>
              <a:t>E.g. interact with local storage</a:t>
            </a:r>
          </a:p>
          <a:p>
            <a:pPr lvl="1"/>
            <a:r>
              <a:rPr lang="en-GB" dirty="0"/>
              <a:t>E.g. perform a complex calculation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Reasons for using Redux Saga to do this:</a:t>
            </a:r>
          </a:p>
          <a:p>
            <a:pPr lvl="1"/>
            <a:r>
              <a:rPr lang="en-GB" dirty="0"/>
              <a:t>Easier to manage, test, and handle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A saga is a generator function (an ES6 language feature)</a:t>
            </a:r>
          </a:p>
          <a:p>
            <a:pPr lvl="1"/>
            <a:r>
              <a:rPr lang="en-GB" dirty="0">
                <a:latin typeface="+mj-lt"/>
              </a:rPr>
              <a:t>The function signature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GB" dirty="0">
                <a:latin typeface="+mj-lt"/>
              </a:rPr>
              <a:t>Inside the function,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>
                <a:latin typeface="+mj-lt"/>
              </a:rPr>
              <a:t> keyword to yield control back to the client (optionally supplying a value)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Saga is a Generator Function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523E6D4-3B45-4EE6-889F-3EB564CD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290791"/>
            <a:ext cx="7283733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#1")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"Huey"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#2")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#3")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9C5258C-B1C0-4D00-8A6F-990D5C441D0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203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Generator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70816-3D30-4857-9AC8-14AD2617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some client code, which shows how to use the generator function to get a series of values: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C1FFD11-8027-4797-B7A9-D5FA961C9A1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A43EE11-DD09-4ECF-BE52-310DADAD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97752"/>
            <a:ext cx="7283733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console.log("Before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console.log("After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res2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res3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B16AA-87FD-475B-B135-A4A46CE8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8" y="1953955"/>
            <a:ext cx="2366963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24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You can use a generator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>
                <a:latin typeface="+mj-lt"/>
              </a:rPr>
              <a:t> loop</a:t>
            </a:r>
          </a:p>
          <a:p>
            <a:pPr lvl="1"/>
            <a:r>
              <a:rPr lang="en-GB" dirty="0">
                <a:latin typeface="+mj-lt"/>
              </a:rPr>
              <a:t>Each iteration returns the next yielded value</a:t>
            </a:r>
          </a:p>
          <a:p>
            <a:pPr lvl="1"/>
            <a:r>
              <a:rPr lang="en-GB" dirty="0">
                <a:latin typeface="+mj-lt"/>
              </a:rPr>
              <a:t>When the generator "returns", the loop terminates</a:t>
            </a:r>
            <a:endParaRPr lang="en-GB" dirty="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Generator in a Loop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0DB97086-3838-4CB2-B41C-2F074CA0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70881"/>
            <a:ext cx="7283733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res of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console.log(res)</a:t>
            </a:r>
          </a:p>
        </p:txBody>
      </p:sp>
    </p:spTree>
    <p:extLst>
      <p:ext uri="{BB962C8B-B14F-4D97-AF65-F5344CB8AC3E}">
        <p14:creationId xmlns:p14="http://schemas.microsoft.com/office/powerpoint/2010/main" val="3356329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Redux Saga in Practice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Dependencies for Redux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Additional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87292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now going to see how to use Redux Saga in a full React application</a:t>
            </a:r>
          </a:p>
          <a:p>
            <a:pPr lvl="1"/>
            <a:r>
              <a:rPr lang="en-GB" dirty="0"/>
              <a:t>What dependencies are required</a:t>
            </a:r>
          </a:p>
          <a:p>
            <a:pPr lvl="1"/>
            <a:r>
              <a:rPr lang="en-GB" dirty="0"/>
              <a:t>How to define a saga</a:t>
            </a:r>
          </a:p>
          <a:p>
            <a:pPr lvl="1"/>
            <a:r>
              <a:rPr lang="en-GB" dirty="0"/>
              <a:t>How to add saga middleware into a Redux Store</a:t>
            </a:r>
          </a:p>
          <a:p>
            <a:pPr lvl="1"/>
            <a:r>
              <a:rPr lang="en-GB" dirty="0"/>
              <a:t>How to use sagas in realistic scenarios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7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/>
              <a:t>folder and run</a:t>
            </a:r>
          </a:p>
          <a:p>
            <a:pPr lvl="1"/>
            <a:r>
              <a:rPr lang="en-GB" dirty="0"/>
              <a:t>There are 3 examples</a:t>
            </a:r>
          </a:p>
          <a:p>
            <a:pPr lvl="1"/>
            <a:r>
              <a:rPr lang="en-GB" dirty="0"/>
              <a:t>Incremental complexity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28A0D4-9289-4CB3-8526-E5F539B5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41" y="917321"/>
            <a:ext cx="1032559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8FDB1-9C19-43C9-9246-4CBF9DFF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07" y="1273629"/>
            <a:ext cx="4110136" cy="28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9322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4199</TotalTime>
  <Words>1679</Words>
  <Application>Microsoft Office PowerPoint</Application>
  <PresentationFormat>On-screen Show (16:9)</PresentationFormat>
  <Paragraphs>317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Lucida Console</vt:lpstr>
      <vt:lpstr>Univers</vt:lpstr>
      <vt:lpstr>Standard_LiveLessons_2017</vt:lpstr>
      <vt:lpstr>Redux Saga</vt:lpstr>
      <vt:lpstr>1. Redux Saga Essentials</vt:lpstr>
      <vt:lpstr>Overview of Redux Saga</vt:lpstr>
      <vt:lpstr>A Saga is a Generator Function</vt:lpstr>
      <vt:lpstr>Calling a Generator</vt:lpstr>
      <vt:lpstr>Using a Generator in a Loop</vt:lpstr>
      <vt:lpstr>2. Redux Saga in Practice</vt:lpstr>
      <vt:lpstr>Overview</vt:lpstr>
      <vt:lpstr>Example Application</vt:lpstr>
      <vt:lpstr>Dependencies for Redux Saga</vt:lpstr>
      <vt:lpstr>Additional Dependencies</vt:lpstr>
      <vt:lpstr>3. Defining a Simple Saga</vt:lpstr>
      <vt:lpstr>Overview</vt:lpstr>
      <vt:lpstr>A Simple Saga</vt:lpstr>
      <vt:lpstr>Creating &amp; Running a Saga Middleware</vt:lpstr>
      <vt:lpstr>4. Defining an Async Saga</vt:lpstr>
      <vt:lpstr>Overview</vt:lpstr>
      <vt:lpstr>An Async Worker Saga (1 of 3)</vt:lpstr>
      <vt:lpstr>An Async Worker Saga (2 of 3)</vt:lpstr>
      <vt:lpstr>An Async Worker Saga (3 of 3)</vt:lpstr>
      <vt:lpstr>Triggering a Worker Saga</vt:lpstr>
      <vt:lpstr>Combining Sagas into a Root Saga</vt:lpstr>
      <vt:lpstr>Running the Root Saga</vt:lpstr>
      <vt:lpstr>5. Calling a REST Service</vt:lpstr>
      <vt:lpstr>Overview</vt:lpstr>
      <vt:lpstr>Key Points in the Saga Code File</vt:lpstr>
      <vt:lpstr>Some Interesting Questions…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184</cp:revision>
  <dcterms:created xsi:type="dcterms:W3CDTF">2015-09-28T19:52:00Z</dcterms:created>
  <dcterms:modified xsi:type="dcterms:W3CDTF">2021-11-10T20:32:18Z</dcterms:modified>
</cp:coreProperties>
</file>