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7" r:id="rId24"/>
    <p:sldId id="381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15" d="100"/>
          <a:sy n="115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07/06/2019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07/06/2019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</a:t>
            </a:r>
            <a:r>
              <a:rPr lang="de-DE" dirty="0" smtClean="0"/>
              <a:t>07</a:t>
            </a:r>
            <a:r>
              <a:rPr lang="de-DE" dirty="0" smtClean="0"/>
              <a:t>. Juni </a:t>
            </a:r>
            <a:r>
              <a:rPr lang="de-DE" dirty="0"/>
              <a:t>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 smtClean="0"/>
              <a:t>Undercover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</a:t>
            </a:r>
            <a:r>
              <a:rPr lang="en-US" dirty="0" smtClean="0"/>
              <a:t>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Gesture evaluation (preliminary version)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</a:t>
            </a:r>
            <a:r>
              <a:rPr lang="en-US" dirty="0" err="1" smtClean="0"/>
              <a:t>utils</a:t>
            </a:r>
            <a:r>
              <a:rPr lang="en-US" dirty="0" smtClean="0"/>
              <a:t> (paths, rotating)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798A965-DAA6-4D31-8F83-8F43B355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9" y="1432605"/>
            <a:ext cx="4901303" cy="231089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939F44-4018-42FB-A984-D9C66FDB6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D073-C1B7-45B1-B94B-9B844C5E05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987D224-5DB1-4D47-B2B8-3EDE563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Ballroom and </a:t>
            </a:r>
            <a:r>
              <a:rPr lang="de-DE" dirty="0" err="1"/>
              <a:t>Character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5B4F30-74B6-4CE8-8027-6EA40522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70" y="3071493"/>
            <a:ext cx="3084498" cy="173503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/>
          <a:srcRect l="26456" r="29192"/>
          <a:stretch/>
        </p:blipFill>
        <p:spPr>
          <a:xfrm>
            <a:off x="3409189" y="3851537"/>
            <a:ext cx="1811203" cy="23266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9" y="3852722"/>
            <a:ext cx="2681420" cy="23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fun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Inspiration: </a:t>
            </a:r>
            <a:r>
              <a:rPr lang="de-DE" dirty="0" err="1"/>
              <a:t>Hiding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crowd</a:t>
            </a:r>
            <a:r>
              <a:rPr lang="de-DE" dirty="0"/>
              <a:t> </a:t>
            </a:r>
            <a:r>
              <a:rPr lang="de-DE" dirty="0" err="1"/>
              <a:t>mechanic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Assassins</a:t>
            </a:r>
            <a:r>
              <a:rPr lang="de-DE" dirty="0"/>
              <a:t> </a:t>
            </a:r>
            <a:r>
              <a:rPr lang="de-DE" dirty="0" err="1"/>
              <a:t>Creed</a:t>
            </a:r>
            <a:r>
              <a:rPr lang="de-DE" dirty="0"/>
              <a:t> </a:t>
            </a:r>
            <a:r>
              <a:rPr lang="de-DE" dirty="0" err="1" smtClean="0"/>
              <a:t>franchise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</a:t>
            </a:r>
            <a:r>
              <a:rPr lang="en-US" dirty="0" smtClean="0"/>
              <a:t>a spy who </a:t>
            </a:r>
            <a:r>
              <a:rPr lang="en-US" dirty="0"/>
              <a:t>is infiltrating an elegant dinner party, seeking to </a:t>
            </a:r>
            <a:r>
              <a:rPr lang="en-US" dirty="0" smtClean="0"/>
              <a:t>eliminate </a:t>
            </a:r>
            <a:r>
              <a:rPr lang="en-US" dirty="0"/>
              <a:t>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</a:t>
            </a:r>
            <a:r>
              <a:rPr lang="en-US" dirty="0" smtClean="0"/>
              <a:t>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(mostly) Third Person perspective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1005</Words>
  <Application>Microsoft Office PowerPoint</Application>
  <PresentationFormat>Bildschirmpräsentation (4:3)</PresentationFormat>
  <Paragraphs>217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Ballroom and Character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IGE-Student</cp:lastModifiedBy>
  <cp:revision>31</cp:revision>
  <cp:lastPrinted>2015-07-30T14:04:45Z</cp:lastPrinted>
  <dcterms:created xsi:type="dcterms:W3CDTF">2019-05-27T16:53:48Z</dcterms:created>
  <dcterms:modified xsi:type="dcterms:W3CDTF">2019-06-07T10:25:00Z</dcterms:modified>
</cp:coreProperties>
</file>