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396" r:id="rId8"/>
    <p:sldId id="369" r:id="rId9"/>
    <p:sldId id="398" r:id="rId10"/>
    <p:sldId id="382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5" r:id="rId19"/>
    <p:sldId id="381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 varScale="1">
        <p:scale>
          <a:sx n="102" d="100"/>
          <a:sy n="102" d="100"/>
        </p:scale>
        <p:origin x="981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 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more gestures were added the less results were thrown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System got confused, gestures to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Training 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9E61B-B5AC-4C3E-A981-723AE23BD1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Inspiration: </a:t>
            </a:r>
            <a:r>
              <a:rPr lang="de-DE" dirty="0" err="1"/>
              <a:t>Hiding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Assassins</a:t>
            </a:r>
            <a:r>
              <a:rPr lang="de-DE" dirty="0"/>
              <a:t> </a:t>
            </a:r>
            <a:r>
              <a:rPr lang="de-DE" dirty="0" err="1"/>
              <a:t>Creed</a:t>
            </a:r>
            <a:r>
              <a:rPr lang="de-DE" dirty="0"/>
              <a:t> </a:t>
            </a:r>
            <a:r>
              <a:rPr lang="de-DE" dirty="0" err="1"/>
              <a:t>franchise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(mostly) Third Person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Tracing the rabbit requires much more precise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720</Words>
  <Application>Microsoft Office PowerPoint</Application>
  <PresentationFormat>On-screen Show (4:3)</PresentationFormat>
  <Paragraphs>165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Task distribution</vt:lpstr>
      <vt:lpstr>Lessons learned</vt:lpstr>
      <vt:lpstr>Gameplay!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Jakob Raith</cp:lastModifiedBy>
  <cp:revision>42</cp:revision>
  <cp:lastPrinted>2015-07-30T14:04:45Z</cp:lastPrinted>
  <dcterms:created xsi:type="dcterms:W3CDTF">2019-05-27T16:53:48Z</dcterms:created>
  <dcterms:modified xsi:type="dcterms:W3CDTF">2019-07-17T16:33:12Z</dcterms:modified>
</cp:coreProperties>
</file>