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5"/>
  </p:notesMasterIdLst>
  <p:handoutMasterIdLst>
    <p:handoutMasterId r:id="rId26"/>
  </p:handoutMasterIdLst>
  <p:sldIdLst>
    <p:sldId id="355" r:id="rId7"/>
    <p:sldId id="396" r:id="rId8"/>
    <p:sldId id="369" r:id="rId9"/>
    <p:sldId id="382" r:id="rId10"/>
    <p:sldId id="383" r:id="rId11"/>
    <p:sldId id="384" r:id="rId12"/>
    <p:sldId id="385" r:id="rId13"/>
    <p:sldId id="386" r:id="rId14"/>
    <p:sldId id="388" r:id="rId15"/>
    <p:sldId id="387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81" r:id="rId24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99755" autoAdjust="0"/>
  </p:normalViewPr>
  <p:slideViewPr>
    <p:cSldViewPr snapToGrid="0">
      <p:cViewPr varScale="1">
        <p:scale>
          <a:sx n="86" d="100"/>
          <a:sy n="86" d="100"/>
        </p:scale>
        <p:origin x="15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28/05/2019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28/05/2019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Garching, 31. Mai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Tanz und Schauspiel im virtuellen Studio:</a:t>
            </a:r>
            <a:br>
              <a:rPr lang="de-DE" dirty="0"/>
            </a:br>
            <a:r>
              <a:rPr lang="de-DE" dirty="0"/>
              <a:t>„WORKING TITLE“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NPC asks the player for directions (e.g. where is the bar?)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is randomly chosen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turning the head, the camera rotates and stops when the player looks straight ahead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player has located the object/area in question, they point at it with a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3.2: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directions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8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Cutscene</a:t>
            </a:r>
            <a:r>
              <a:rPr lang="en-US" dirty="0"/>
              <a:t>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Display player score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Show photo taken at the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Pull a lever/cut a rope behind the stage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Something heavy drops on the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Every time it is something different (nice to have)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Display player score on the object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Show photo taken at the start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End: </a:t>
            </a:r>
            <a:r>
              <a:rPr lang="de-DE" dirty="0" err="1"/>
              <a:t>Eliminate</a:t>
            </a:r>
            <a:r>
              <a:rPr lang="de-DE" dirty="0"/>
              <a:t> Target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7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1.1: Meet guests at the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2: Participate in a 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3.1: </a:t>
            </a:r>
            <a:r>
              <a:rPr lang="de-DE" dirty="0"/>
              <a:t>Balance a </a:t>
            </a:r>
            <a:r>
              <a:rPr lang="de-DE" dirty="0" err="1"/>
              <a:t>tablet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start and ending presentation</a:t>
            </a:r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Must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0479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all mini-games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Disguising yourself when getting caught (put on provided pair of glasses), one time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Consistent art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Nice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22242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 1 (deadline 14.6.2019)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Player model and tracking support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Mini-game manager and gesture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Game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Camera manager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Gesture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 2 (deadline 5.7.2019)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Finished must have features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Critical art assets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Milestones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42825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Konstantin Karas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Gesture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Camera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Game 1.1: Meet guests at the bar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(Game 2: participating in a dance)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/>
              <a:t>Game Start: Taking a photo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/>
              <a:t>Game 3.2: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directions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10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 Ting </a:t>
            </a:r>
            <a:r>
              <a:rPr lang="en-US" dirty="0" err="1"/>
              <a:t>Loung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 err="1"/>
              <a:t>Gesture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Critical </a:t>
            </a:r>
            <a:r>
              <a:rPr lang="de-DE" dirty="0" err="1"/>
              <a:t>assets</a:t>
            </a:r>
            <a:r>
              <a:rPr lang="de-DE" dirty="0"/>
              <a:t> (</a:t>
            </a:r>
            <a:r>
              <a:rPr lang="de-DE" dirty="0" err="1"/>
              <a:t>dummy</a:t>
            </a:r>
            <a:r>
              <a:rPr lang="de-DE" dirty="0"/>
              <a:t> </a:t>
            </a:r>
            <a:r>
              <a:rPr lang="de-DE" dirty="0" err="1"/>
              <a:t>npc</a:t>
            </a:r>
            <a:r>
              <a:rPr lang="de-DE" dirty="0"/>
              <a:t>, </a:t>
            </a:r>
            <a:r>
              <a:rPr lang="de-DE" dirty="0" err="1"/>
              <a:t>glass</a:t>
            </a:r>
            <a:r>
              <a:rPr lang="de-DE" dirty="0"/>
              <a:t>, top-hat, </a:t>
            </a:r>
            <a:r>
              <a:rPr lang="de-DE" dirty="0" err="1"/>
              <a:t>tablet</a:t>
            </a:r>
            <a:r>
              <a:rPr lang="de-DE" dirty="0"/>
              <a:t> + </a:t>
            </a:r>
            <a:r>
              <a:rPr lang="de-DE" dirty="0" err="1"/>
              <a:t>content</a:t>
            </a:r>
            <a:r>
              <a:rPr lang="de-DE" dirty="0"/>
              <a:t>...)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Player </a:t>
            </a:r>
            <a:r>
              <a:rPr lang="de-DE" dirty="0" err="1"/>
              <a:t>model</a:t>
            </a:r>
            <a:endParaRPr lang="de-DE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Game 2 (</a:t>
            </a:r>
            <a:r>
              <a:rPr lang="de-DE" dirty="0" err="1"/>
              <a:t>choreography</a:t>
            </a:r>
            <a:r>
              <a:rPr lang="de-DE" dirty="0"/>
              <a:t>)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Game 3.1: Balance a </a:t>
            </a:r>
            <a:r>
              <a:rPr lang="de-DE" dirty="0" err="1"/>
              <a:t>tablet</a:t>
            </a:r>
            <a:endParaRPr lang="de-DE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de-DE" dirty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dirty="0"/>
              <a:t>Game 1.2: Magic </a:t>
            </a:r>
            <a:r>
              <a:rPr lang="de-DE" dirty="0" err="1"/>
              <a:t>trick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264205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8506858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Jakob</a:t>
            </a:r>
            <a:r>
              <a:rPr lang="en-US" dirty="0"/>
              <a:t> </a:t>
            </a:r>
            <a:r>
              <a:rPr lang="en-US" dirty="0" err="1"/>
              <a:t>Raith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Game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mini-game manager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Game 2: participating in a dance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/>
              <a:t>Optional: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en-US" dirty="0"/>
              <a:t>Disguise yourself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dirty="0"/>
              <a:t>Game  End: </a:t>
            </a:r>
            <a:r>
              <a:rPr lang="de-DE" dirty="0" err="1"/>
              <a:t>Eliminate</a:t>
            </a:r>
            <a:r>
              <a:rPr lang="de-DE" dirty="0"/>
              <a:t> </a:t>
            </a:r>
            <a:r>
              <a:rPr lang="de-DE" dirty="0" err="1"/>
              <a:t>target</a:t>
            </a:r>
            <a:endParaRPr lang="en-US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89873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8" name="Inhaltsplatzhalter 1"/>
          <p:cNvSpPr>
            <a:spLocks noGrp="1"/>
          </p:cNvSpPr>
          <p:nvPr>
            <p:ph idx="1"/>
          </p:nvPr>
        </p:nvSpPr>
        <p:spPr>
          <a:xfrm>
            <a:off x="289273" y="1434197"/>
            <a:ext cx="8508999" cy="469957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L:\Downloads neu\56540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78" y="1814203"/>
            <a:ext cx="4141443" cy="414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8D55584-F8AF-4DD2-BF17-4530DDAEF00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Not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dance</a:t>
            </a:r>
            <a:r>
              <a:rPr lang="de-DE" dirty="0"/>
              <a:t>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-&gt; </a:t>
            </a:r>
            <a:r>
              <a:rPr lang="de-DE" dirty="0" err="1"/>
              <a:t>mainly</a:t>
            </a:r>
            <a:r>
              <a:rPr lang="de-DE" dirty="0"/>
              <a:t> „Schauspiel“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„Tanz“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6A3B7F-8CC8-4399-88CD-418B9492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42893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an assassin who is infiltrating an elegant dinner party, seeking to murder a 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have to integrate themselves into the crowd – they have to mimic the behavior of the other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raise the guards suspicion when performing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wins when they reach their target or loose when they get caught</a:t>
            </a:r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Scenario</a:t>
            </a:r>
            <a:endParaRPr lang="de-DE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 Person, over the shoulder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Beamer as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left and right hand when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Minigames</a:t>
            </a:r>
            <a:endParaRPr lang="en-US" dirty="0"/>
          </a:p>
          <a:p>
            <a:pPr marL="469900" lvl="2" indent="-285750">
              <a:buFont typeface="Arial" panose="020B0604020202020204" pitchFamily="34" charset="0"/>
              <a:buChar char="•"/>
            </a:pPr>
            <a:r>
              <a:rPr lang="en-US" dirty="0"/>
              <a:t>3 Games (might be more if enough time)</a:t>
            </a:r>
          </a:p>
          <a:p>
            <a:pPr marL="469900" lvl="2" indent="-285750">
              <a:buFont typeface="Arial" panose="020B0604020202020204" pitchFamily="34" charset="0"/>
              <a:buChar char="•"/>
            </a:pPr>
            <a:r>
              <a:rPr lang="en-US" dirty="0"/>
              <a:t>Start and Ending as </a:t>
            </a:r>
            <a:r>
              <a:rPr lang="en-US" dirty="0" err="1"/>
              <a:t>cutscenes</a:t>
            </a:r>
            <a:r>
              <a:rPr lang="en-US" dirty="0"/>
              <a:t>, might be </a:t>
            </a:r>
            <a:br>
              <a:rPr lang="en-US" dirty="0"/>
            </a:br>
            <a:r>
              <a:rPr lang="en-US" dirty="0"/>
              <a:t>future games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Gestures (2-3/game)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Points for good performance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thematically fitting (drinking, dancing…)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7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Cutscene</a:t>
            </a:r>
            <a:r>
              <a:rPr lang="en-US" dirty="0"/>
              <a:t>: player enters the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player is standing in front of the camera and has a picture taken (countdown)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picture will be presented at the end of the game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Start: </a:t>
            </a:r>
            <a:r>
              <a:rPr lang="de-DE" dirty="0" err="1"/>
              <a:t>Taking</a:t>
            </a:r>
            <a:r>
              <a:rPr lang="de-DE" dirty="0"/>
              <a:t> a </a:t>
            </a:r>
            <a:r>
              <a:rPr lang="de-DE" dirty="0" err="1"/>
              <a:t>photo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0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1: Tip your hat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Raise a hand to the head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 hand forward and to the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2: drink an aperitif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Raise a hand to your throat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Tilt your head backwards and raise your elbow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Interaction: grab / put glass back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1.1: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guests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bar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9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1: Pull a rabbit out of your hat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Hold an arm stretched out in front of you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 the other arm towards the stretched out hand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Sharply pull your hands apart vertically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Applause (nice to have)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2: Pet the rabbit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 a hand to the rabbit’s head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Gently trace the rabbit’s back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Do not startle the rabbit (nice to have) </a:t>
            </a:r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1.2: Magic </a:t>
            </a:r>
            <a:r>
              <a:rPr lang="de-DE" dirty="0" err="1"/>
              <a:t>trick</a:t>
            </a:r>
            <a:r>
              <a:rPr lang="de-DE" dirty="0"/>
              <a:t> (optional)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71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 dance moves in random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 is shown a small image of the dance move to perform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 can see upcoming 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 in-game movement (</a:t>
            </a:r>
            <a:r>
              <a:rPr lang="en-US" dirty="0" err="1"/>
              <a:t>e.g</a:t>
            </a:r>
            <a:r>
              <a:rPr lang="en-US" dirty="0"/>
              <a:t> step to the left)</a:t>
            </a:r>
            <a:br>
              <a:rPr lang="en-US" dirty="0"/>
            </a:br>
            <a:r>
              <a:rPr lang="en-US" dirty="0"/>
              <a:t>(nice to have)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2: </a:t>
            </a:r>
            <a:r>
              <a:rPr lang="de-DE" dirty="0" err="1"/>
              <a:t>Participate</a:t>
            </a:r>
            <a:r>
              <a:rPr lang="de-DE" dirty="0"/>
              <a:t> in a </a:t>
            </a:r>
            <a:r>
              <a:rPr lang="de-DE" dirty="0" err="1"/>
              <a:t>dance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16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holds hands in front of body to carry a virtual tablet of e.g. drinks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has to stabilize the objects by raising and lowering their hands accordingly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3.1: Balance a </a:t>
            </a:r>
            <a:r>
              <a:rPr lang="de-DE" dirty="0" err="1"/>
              <a:t>tablet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04871"/>
      </p:ext>
    </p:extLst>
  </p:cSld>
  <p:clrMapOvr>
    <a:masterClrMapping/>
  </p:clrMapOvr>
</p:sld>
</file>

<file path=ppt/theme/theme1.xml><?xml version="1.0" encoding="utf-8"?>
<a:theme xmlns:a="http://schemas.openxmlformats.org/drawingml/2006/main" name="Kickoff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Kickoff</Template>
  <TotalTime>0</TotalTime>
  <Words>966</Words>
  <Application>Microsoft Office PowerPoint</Application>
  <PresentationFormat>Bildschirmpräsentation (4:3)</PresentationFormat>
  <Paragraphs>209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18</vt:i4>
      </vt:variant>
    </vt:vector>
  </HeadingPairs>
  <TitlesOfParts>
    <vt:vector size="29" baseType="lpstr">
      <vt:lpstr>Arial</vt:lpstr>
      <vt:lpstr>Calibri</vt:lpstr>
      <vt:lpstr>Courier New</vt:lpstr>
      <vt:lpstr>Symbol</vt:lpstr>
      <vt:lpstr>Wingdings</vt:lpstr>
      <vt:lpstr>Kickoff</vt:lpstr>
      <vt:lpstr>Titel 2</vt:lpstr>
      <vt:lpstr>Titel 3</vt:lpstr>
      <vt:lpstr>Inhalt</vt:lpstr>
      <vt:lpstr>Kapiteltrenner blau</vt:lpstr>
      <vt:lpstr>Kapiteltrenner schwarz</vt:lpstr>
      <vt:lpstr>Tanz und Schauspiel im virtuellen Studio: „WORKING TITLE“</vt:lpstr>
      <vt:lpstr>Motivation</vt:lpstr>
      <vt:lpstr>Scenario</vt:lpstr>
      <vt:lpstr>Game</vt:lpstr>
      <vt:lpstr>Game Start: Taking a photo</vt:lpstr>
      <vt:lpstr>Game 1.1: Meet guests at the bar</vt:lpstr>
      <vt:lpstr>Game 1.2: Magic trick (optional)</vt:lpstr>
      <vt:lpstr>Game 2: Participate in a dance</vt:lpstr>
      <vt:lpstr>Game 3.1: Balance a tablet</vt:lpstr>
      <vt:lpstr>Game 3.2: Give directions</vt:lpstr>
      <vt:lpstr>Game End: Eliminate Target</vt:lpstr>
      <vt:lpstr>Must have features</vt:lpstr>
      <vt:lpstr>Nice to have features</vt:lpstr>
      <vt:lpstr>Milestones</vt:lpstr>
      <vt:lpstr>Task distribution</vt:lpstr>
      <vt:lpstr>Task distribution</vt:lpstr>
      <vt:lpstr>Task distribution</vt:lpstr>
      <vt:lpstr>Questions?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 und Schauspiel im virtuellen Studio: „WORKING TITLE“</dc:title>
  <dc:creator>Konsti</dc:creator>
  <cp:lastModifiedBy>Min Ting Luong</cp:lastModifiedBy>
  <cp:revision>11</cp:revision>
  <cp:lastPrinted>2015-07-30T14:04:45Z</cp:lastPrinted>
  <dcterms:created xsi:type="dcterms:W3CDTF">2019-05-27T16:53:48Z</dcterms:created>
  <dcterms:modified xsi:type="dcterms:W3CDTF">2019-05-28T10:24:50Z</dcterms:modified>
</cp:coreProperties>
</file>