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 </a:t>
            </a:r>
            <a:r>
              <a:rPr lang="en-US" dirty="0"/>
              <a:t>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Tracing the rabbit requires much more precise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656</Words>
  <Application>Microsoft Office PowerPoint</Application>
  <PresentationFormat>Bildschirmpräsentation (4:3)</PresentationFormat>
  <Paragraphs>157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45</cp:revision>
  <cp:lastPrinted>2015-07-30T14:04:45Z</cp:lastPrinted>
  <dcterms:created xsi:type="dcterms:W3CDTF">2019-05-27T16:53:48Z</dcterms:created>
  <dcterms:modified xsi:type="dcterms:W3CDTF">2019-07-18T08:12:02Z</dcterms:modified>
</cp:coreProperties>
</file>