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96" r:id="rId8"/>
    <p:sldId id="369" r:id="rId9"/>
    <p:sldId id="398" r:id="rId10"/>
    <p:sldId id="382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</a:t>
            </a:r>
            <a:r>
              <a:rPr lang="de-DE" dirty="0" smtClean="0"/>
              <a:t>19. Juli </a:t>
            </a:r>
            <a:r>
              <a:rPr lang="de-DE" dirty="0"/>
              <a:t>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 smtClean="0"/>
              <a:t>Undercover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We want to use gestures but only the discrete functionality works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as 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Very bad results would be thrown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more gestures were added the less results were thrown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got confused, gestures to similar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Perhaps too little positive frames given in training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Inspiration: </a:t>
            </a:r>
            <a:r>
              <a:rPr lang="de-DE" dirty="0" err="1"/>
              <a:t>Hiding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crowd</a:t>
            </a:r>
            <a:r>
              <a:rPr lang="de-DE" dirty="0"/>
              <a:t> </a:t>
            </a:r>
            <a:r>
              <a:rPr lang="de-DE" dirty="0" err="1"/>
              <a:t>mechanic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Assassins</a:t>
            </a:r>
            <a:r>
              <a:rPr lang="de-DE" dirty="0"/>
              <a:t> </a:t>
            </a:r>
            <a:r>
              <a:rPr lang="de-DE" dirty="0" err="1"/>
              <a:t>Creed</a:t>
            </a:r>
            <a:r>
              <a:rPr lang="de-DE" dirty="0"/>
              <a:t> </a:t>
            </a:r>
            <a:r>
              <a:rPr lang="de-DE" dirty="0" err="1" smtClean="0"/>
              <a:t>franchise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</a:t>
            </a:r>
            <a:r>
              <a:rPr lang="en-US" dirty="0" smtClean="0"/>
              <a:t>a spy who </a:t>
            </a:r>
            <a:r>
              <a:rPr lang="en-US" dirty="0"/>
              <a:t>is infiltrating an elegant dinner party, seeking to </a:t>
            </a:r>
            <a:r>
              <a:rPr lang="en-US" dirty="0" smtClean="0"/>
              <a:t>eliminate </a:t>
            </a:r>
            <a:r>
              <a:rPr lang="en-US" dirty="0"/>
              <a:t>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</a:t>
            </a:r>
            <a:r>
              <a:rPr lang="en-US" dirty="0" smtClean="0"/>
              <a:t>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he has to act like an employee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 is asked to perform certain tasks by his client</a:t>
            </a:r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(mostly) Third Person perspective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Dance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Take Picture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Balance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Target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Magic Trick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Meet</a:t>
            </a:r>
            <a:r>
              <a:rPr lang="de-DE" sz="1400" dirty="0" smtClean="0">
                <a:solidFill>
                  <a:schemeClr val="tx1"/>
                </a:solidFill>
              </a:rPr>
              <a:t> Guests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Completed</a:t>
            </a:r>
            <a:r>
              <a:rPr lang="de-DE" dirty="0" smtClean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Dance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Take Picture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Balance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Eliminate</a:t>
            </a:r>
            <a:r>
              <a:rPr lang="de-DE" sz="1400" dirty="0" smtClean="0">
                <a:solidFill>
                  <a:schemeClr val="tx1"/>
                </a:solidFill>
              </a:rPr>
              <a:t> Target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Magic Trick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Meet</a:t>
            </a:r>
            <a:r>
              <a:rPr lang="de-DE" sz="1400" dirty="0" smtClean="0">
                <a:solidFill>
                  <a:schemeClr val="tx1"/>
                </a:solidFill>
              </a:rPr>
              <a:t> Guests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Tracing the rabbit requires much more precise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Possible, but not enough time</a:t>
            </a:r>
            <a:r>
              <a:rPr lang="en-US" dirty="0" smtClean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Left out</a:t>
            </a:r>
            <a:r>
              <a:rPr lang="de-DE" dirty="0" smtClean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Dance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Take Picture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Balance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Eliminate</a:t>
            </a:r>
            <a:r>
              <a:rPr lang="de-DE" sz="1400" dirty="0" smtClean="0">
                <a:solidFill>
                  <a:schemeClr val="tx1"/>
                </a:solidFill>
              </a:rPr>
              <a:t> Target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Magic Trick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Meet</a:t>
            </a:r>
            <a:r>
              <a:rPr lang="de-DE" sz="1400" dirty="0" smtClean="0">
                <a:solidFill>
                  <a:schemeClr val="tx1"/>
                </a:solidFill>
              </a:rPr>
              <a:t> Guests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gesture recognizer: </a:t>
            </a:r>
            <a:br>
              <a:rPr lang="en-US" dirty="0" smtClean="0"/>
            </a:br>
            <a:r>
              <a:rPr lang="en-US" dirty="0" smtClean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Tip hat </a:t>
            </a:r>
            <a:r>
              <a:rPr lang="en-US" dirty="0" smtClean="0">
                <a:sym typeface="Wingdings" panose="05000000000000000000" pitchFamily="2" charset="2"/>
              </a:rPr>
              <a:t> Solid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656</Words>
  <Application>Microsoft Office PowerPoint</Application>
  <PresentationFormat>Bildschirmpräsentation (4:3)</PresentationFormat>
  <Paragraphs>146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39</cp:revision>
  <cp:lastPrinted>2015-07-30T14:04:45Z</cp:lastPrinted>
  <dcterms:created xsi:type="dcterms:W3CDTF">2019-05-27T16:53:48Z</dcterms:created>
  <dcterms:modified xsi:type="dcterms:W3CDTF">2019-07-17T08:04:56Z</dcterms:modified>
</cp:coreProperties>
</file>