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81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06/06/2019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06/06/2019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 smtClean="0"/>
              <a:t>Undercover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</a:t>
            </a:r>
            <a:r>
              <a:rPr lang="en-US" dirty="0" smtClean="0"/>
              <a:t>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Gesture evaluation </a:t>
            </a:r>
            <a:r>
              <a:rPr lang="en-US" dirty="0" smtClean="0"/>
              <a:t>(preliminary version</a:t>
            </a:r>
            <a:r>
              <a:rPr lang="en-US" dirty="0" smtClean="0"/>
              <a:t>)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</a:t>
            </a:r>
            <a:r>
              <a:rPr lang="en-US" dirty="0" err="1" smtClean="0"/>
              <a:t>utils</a:t>
            </a:r>
            <a:r>
              <a:rPr lang="en-US" dirty="0" smtClean="0"/>
              <a:t> (paths, rotating)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6798A965-DAA6-4D31-8F83-8F43B355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68" y="2347595"/>
            <a:ext cx="7482840" cy="352806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4F939F44-4018-42FB-A984-D9C66FDB6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FFDD073-C1B7-45B1-B94B-9B844C5E05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A987D224-5DB1-4D47-B2B8-3EDE563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Ballroom and </a:t>
            </a:r>
            <a:r>
              <a:rPr lang="de-DE" dirty="0" err="1"/>
              <a:t>Character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6D5B4F30-74B6-4CE8-8027-6EA40522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2" y="431122"/>
            <a:ext cx="3084498" cy="17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</a:t>
            </a:r>
            <a:r>
              <a:rPr lang="en-US" dirty="0" smtClean="0"/>
              <a:t>a spy who </a:t>
            </a:r>
            <a:r>
              <a:rPr lang="en-US" dirty="0"/>
              <a:t>is infiltrating an elegant dinner party, seeking to </a:t>
            </a:r>
            <a:r>
              <a:rPr lang="en-US" dirty="0" smtClean="0"/>
              <a:t>eliminate </a:t>
            </a:r>
            <a:r>
              <a:rPr lang="en-US" dirty="0"/>
              <a:t>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Person, over the shoulder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995</Words>
  <Application>Microsoft Office PowerPoint</Application>
  <PresentationFormat>Bildschirmpräsentation (4:3)</PresentationFormat>
  <Paragraphs>215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Ballroom and Character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26</cp:revision>
  <cp:lastPrinted>2015-07-30T14:04:45Z</cp:lastPrinted>
  <dcterms:created xsi:type="dcterms:W3CDTF">2019-05-27T16:53:48Z</dcterms:created>
  <dcterms:modified xsi:type="dcterms:W3CDTF">2019-06-06T16:22:03Z</dcterms:modified>
</cp:coreProperties>
</file>