
<file path=[Content_Types].xml><?xml version="1.0" encoding="utf-8"?>
<Types xmlns="http://schemas.openxmlformats.org/package/2006/content-types">
  <Default Extension="jfif" ContentType="image/jpe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6" r:id="rId8"/>
    <p:sldId id="369" r:id="rId9"/>
    <p:sldId id="382" r:id="rId10"/>
    <p:sldId id="383" r:id="rId11"/>
    <p:sldId id="384" r:id="rId12"/>
    <p:sldId id="385" r:id="rId13"/>
    <p:sldId id="386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7" r:id="rId24"/>
    <p:sldId id="381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f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31. Mai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„WORKING TITLE“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directions (e.g. where is the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turning the head, the camera rotates and stops when the player looks straight ahead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Pull a lever/cut a rope behind the 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heavy drops on the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Every time it is something different (nice to have)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 on the object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End: </a:t>
            </a:r>
            <a:r>
              <a:rPr lang="de-DE" dirty="0" err="1"/>
              <a:t>Eliminate</a:t>
            </a:r>
            <a:r>
              <a:rPr lang="de-DE" dirty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3.1: </a:t>
            </a:r>
            <a:r>
              <a:rPr lang="de-DE" dirty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start and ending presentation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Gesture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 Ting </a:t>
            </a:r>
            <a:r>
              <a:rPr lang="en-US" dirty="0" err="1"/>
              <a:t>Loung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Critical </a:t>
            </a:r>
            <a:r>
              <a:rPr lang="de-DE" dirty="0" err="1"/>
              <a:t>assets</a:t>
            </a:r>
            <a:r>
              <a:rPr lang="de-DE" dirty="0"/>
              <a:t> (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npc</a:t>
            </a:r>
            <a:r>
              <a:rPr lang="de-DE" dirty="0"/>
              <a:t>, </a:t>
            </a:r>
            <a:r>
              <a:rPr lang="de-DE" dirty="0" err="1"/>
              <a:t>glass</a:t>
            </a:r>
            <a:r>
              <a:rPr lang="de-DE" dirty="0"/>
              <a:t>, top-hat, </a:t>
            </a:r>
            <a:r>
              <a:rPr lang="de-DE" dirty="0" err="1"/>
              <a:t>tablet</a:t>
            </a:r>
            <a:r>
              <a:rPr lang="de-DE" dirty="0"/>
              <a:t> + </a:t>
            </a:r>
            <a:r>
              <a:rPr lang="de-DE" dirty="0" err="1"/>
              <a:t>content</a:t>
            </a:r>
            <a:r>
              <a:rPr lang="de-DE" dirty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Player </a:t>
            </a:r>
            <a:r>
              <a:rPr lang="de-DE" dirty="0" err="1"/>
              <a:t>model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2 (</a:t>
            </a:r>
            <a:r>
              <a:rPr lang="de-DE" dirty="0" err="1"/>
              <a:t>choreography</a:t>
            </a:r>
            <a:r>
              <a:rPr lang="de-DE" dirty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1.2: Magic </a:t>
            </a:r>
            <a:r>
              <a:rPr lang="de-DE" dirty="0" err="1"/>
              <a:t>trick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Raith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 End: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798A965-DAA6-4D31-8F83-8F43B355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68" y="2347595"/>
            <a:ext cx="7482840" cy="352806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939F44-4018-42FB-A984-D9C66FDB6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DD073-C1B7-45B1-B94B-9B844C5E05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87D224-5DB1-4D47-B2B8-3EDE563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Ballroom and </a:t>
            </a:r>
            <a:r>
              <a:rPr lang="de-DE" dirty="0" err="1"/>
              <a:t>Character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D5B4F30-74B6-4CE8-8027-6EA40522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2" y="431122"/>
            <a:ext cx="3084498" cy="17350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DD75437-5E99-4E0A-90C9-75A7902FD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52" y="5089981"/>
            <a:ext cx="2326937" cy="13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an assassin who is infiltrating an elegant dinner party, seeking to murder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Person, over the shoulder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is standing in front of the camera and has a picture taken (countdown)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picture will be presented at the end of the game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Start: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Tip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the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hand forward and to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your throat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Tilt your head backwards and raise your 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Interaction: grab / put glass back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1.1: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Hold an arm stretched out in front of 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other arm towards the stretched out hand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Sharply pull your hands apart 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Applause (nice to have)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a hand to the rabbit’s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Gently trace the rabbit’s back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 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1.2: Magic </a:t>
            </a:r>
            <a:r>
              <a:rPr lang="de-DE" dirty="0" err="1"/>
              <a:t>trick</a:t>
            </a:r>
            <a:r>
              <a:rPr lang="de-DE" dirty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in-game movement (</a:t>
            </a:r>
            <a:r>
              <a:rPr lang="en-US" dirty="0" err="1"/>
              <a:t>e.g</a:t>
            </a:r>
            <a:r>
              <a:rPr lang="en-US" dirty="0"/>
              <a:t> step to the left)</a:t>
            </a:r>
            <a:br>
              <a:rPr lang="en-US" dirty="0"/>
            </a:br>
            <a:r>
              <a:rPr lang="en-US" dirty="0"/>
              <a:t>(nice to have)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2: </a:t>
            </a:r>
            <a:r>
              <a:rPr lang="de-DE" dirty="0" err="1"/>
              <a:t>Participate</a:t>
            </a:r>
            <a:r>
              <a:rPr lang="de-DE" dirty="0"/>
              <a:t> in a </a:t>
            </a:r>
            <a:r>
              <a:rPr lang="de-DE" dirty="0" err="1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has to stabilize the objects by raising and lowering their hands accordingly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978</Words>
  <Application>Microsoft Office PowerPoint</Application>
  <PresentationFormat>Bildschirmpräsentation (4:3)</PresentationFormat>
  <Paragraphs>212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„WORKING TITLE“</vt:lpstr>
      <vt:lpstr>Motivation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Ballroom and Character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Min Ting Luong</cp:lastModifiedBy>
  <cp:revision>19</cp:revision>
  <cp:lastPrinted>2015-07-30T14:04:45Z</cp:lastPrinted>
  <dcterms:created xsi:type="dcterms:W3CDTF">2019-05-27T16:53:48Z</dcterms:created>
  <dcterms:modified xsi:type="dcterms:W3CDTF">2019-05-31T11:20:14Z</dcterms:modified>
</cp:coreProperties>
</file>