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5" r:id="rId7"/>
    <p:sldId id="396" r:id="rId8"/>
    <p:sldId id="369" r:id="rId9"/>
    <p:sldId id="398" r:id="rId10"/>
    <p:sldId id="382" r:id="rId11"/>
    <p:sldId id="399" r:id="rId12"/>
    <p:sldId id="400" r:id="rId13"/>
    <p:sldId id="401" r:id="rId14"/>
    <p:sldId id="402" r:id="rId15"/>
    <p:sldId id="403" r:id="rId16"/>
    <p:sldId id="406" r:id="rId17"/>
    <p:sldId id="404" r:id="rId18"/>
    <p:sldId id="405" r:id="rId19"/>
    <p:sldId id="381" r:id="rId2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99755" autoAdjust="0"/>
  </p:normalViewPr>
  <p:slideViewPr>
    <p:cSldViewPr snapToGrid="0">
      <p:cViewPr varScale="1">
        <p:scale>
          <a:sx n="167" d="100"/>
          <a:sy n="167" d="100"/>
        </p:scale>
        <p:origin x="-19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Garching, 19. Juli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Tanz und Schauspiel im virtuellen Studio:</a:t>
            </a:r>
            <a:br>
              <a:rPr lang="de-DE" dirty="0"/>
            </a:br>
            <a:r>
              <a:rPr lang="de-DE" dirty="0"/>
              <a:t>Undercover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want to use gestures, but the discrete functionality proved insufficient for the </a:t>
            </a:r>
            <a:r>
              <a:rPr lang="en-US" dirty="0" smtClean="0">
                <a:sym typeface="Wingdings" panose="05000000000000000000" pitchFamily="2" charset="2"/>
              </a:rPr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As </a:t>
            </a:r>
            <a:r>
              <a:rPr lang="en-US" dirty="0">
                <a:sym typeface="Wingdings" panose="05000000000000000000" pitchFamily="2" charset="2"/>
              </a:rPr>
              <a:t>soon as there is confidence value the result would trigger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Very bad results would be </a:t>
            </a:r>
            <a:r>
              <a:rPr lang="en-US" dirty="0" smtClean="0">
                <a:sym typeface="Wingdings" panose="05000000000000000000" pitchFamily="2" charset="2"/>
              </a:rPr>
              <a:t>thrown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>
                <a:sym typeface="Wingdings" panose="05000000000000000000" pitchFamily="2" charset="2"/>
              </a:rPr>
              <a:t>more gestures were added the less results were thrown at </a:t>
            </a:r>
            <a:r>
              <a:rPr lang="en-US" dirty="0" smtClean="0">
                <a:sym typeface="Wingdings" panose="05000000000000000000" pitchFamily="2" charset="2"/>
              </a:rPr>
              <a:t>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System </a:t>
            </a:r>
            <a:r>
              <a:rPr lang="en-US" dirty="0">
                <a:sym typeface="Wingdings" panose="05000000000000000000" pitchFamily="2" charset="2"/>
              </a:rPr>
              <a:t>got confused, gestures </a:t>
            </a:r>
            <a:r>
              <a:rPr lang="en-US" dirty="0" smtClean="0">
                <a:sym typeface="Wingdings" panose="05000000000000000000" pitchFamily="2" charset="2"/>
              </a:rPr>
              <a:t>too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Training </a:t>
            </a:r>
            <a:r>
              <a:rPr lang="en-US" dirty="0">
                <a:sym typeface="Wingdings" panose="05000000000000000000" pitchFamily="2" charset="2"/>
              </a:rPr>
              <a:t>the system is difficult with limited time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Perhaps too little positive frames given in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problems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707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37CDBC3-F6DD-4A4B-9F9B-77A91F06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scope too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your git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stumbling and no progress make the team dull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Kinect </a:t>
            </a:r>
            <a:r>
              <a:rPr lang="de-AT" dirty="0" err="1"/>
              <a:t>is</a:t>
            </a:r>
            <a:r>
              <a:rPr lang="de-AT" dirty="0"/>
              <a:t> powerful, </a:t>
            </a:r>
            <a:r>
              <a:rPr lang="de-AT" dirty="0" err="1"/>
              <a:t>yet</a:t>
            </a:r>
            <a:r>
              <a:rPr lang="de-AT" dirty="0"/>
              <a:t> </a:t>
            </a:r>
            <a:r>
              <a:rPr lang="de-AT" dirty="0" err="1"/>
              <a:t>frustrating</a:t>
            </a:r>
            <a:endParaRPr lang="de-A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2EF762E-CA48-46BE-8D11-A73C05E82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C5413366-2BCD-4191-8ADB-E371C132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de-AT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98037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distribution</a:t>
            </a:r>
            <a:endParaRPr lang="de-DE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90700"/>
            <a:ext cx="8543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74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61940" y="3217469"/>
            <a:ext cx="8508999" cy="41036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Gameplay!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88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289273" y="1434197"/>
            <a:ext cx="8508999" cy="469957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L:\Downloads neu\56540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78" y="1814203"/>
            <a:ext cx="4141443" cy="414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78D55584-F8AF-4DD2-BF17-4530DDAEF0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Not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dance</a:t>
            </a:r>
            <a:r>
              <a:rPr lang="de-DE" dirty="0"/>
              <a:t>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mainly</a:t>
            </a:r>
            <a:r>
              <a:rPr lang="de-DE" dirty="0"/>
              <a:t> „Schauspiel“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„Tanz“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setting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Inspiration: </a:t>
            </a:r>
            <a:r>
              <a:rPr lang="de-DE" dirty="0" err="1"/>
              <a:t>Hiding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crowd</a:t>
            </a:r>
            <a:r>
              <a:rPr lang="de-DE" dirty="0"/>
              <a:t> </a:t>
            </a:r>
            <a:r>
              <a:rPr lang="de-DE" dirty="0" err="1"/>
              <a:t>mechanic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Assassins</a:t>
            </a:r>
            <a:r>
              <a:rPr lang="de-DE" dirty="0"/>
              <a:t> </a:t>
            </a:r>
            <a:r>
              <a:rPr lang="de-DE" dirty="0" err="1"/>
              <a:t>Creed</a:t>
            </a:r>
            <a:r>
              <a:rPr lang="de-DE" dirty="0"/>
              <a:t> </a:t>
            </a:r>
            <a:r>
              <a:rPr lang="de-DE" dirty="0" err="1"/>
              <a:t>franchise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E16A3B7F-8CC8-4399-88CD-418B9492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pPr algn="l"/>
            <a:r>
              <a:rPr lang="de-DE" dirty="0"/>
              <a:t>Konstantin Karas, Min Ting Luong, Jakob Raith</a:t>
            </a:r>
          </a:p>
        </p:txBody>
      </p:sp>
    </p:spTree>
    <p:extLst>
      <p:ext uri="{BB962C8B-B14F-4D97-AF65-F5344CB8AC3E}">
        <p14:creationId xmlns:p14="http://schemas.microsoft.com/office/powerpoint/2010/main" val="14289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a spy who is infiltrating an elegant dinner party, seeking to eliminate a 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have to integrate themselves into the crowd – they have to mimic the behavior of the other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raise the guards suspicion when performing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wins when they reach their target or loose when they get caught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Scenario</a:t>
            </a:r>
            <a:endParaRPr lang="de-DE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is not mimicking the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he has to act like an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 is asked to perform certain tasks by his client</a:t>
            </a:r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Refinement</a:t>
            </a:r>
            <a:endParaRPr lang="en-US" sz="3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l="16028" t="21190" r="19277" b="8772"/>
          <a:stretch/>
        </p:blipFill>
        <p:spPr>
          <a:xfrm>
            <a:off x="2136935" y="3350030"/>
            <a:ext cx="4873308" cy="296764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094946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316495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01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(mostly) Third Person perspective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Beamer as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left and right hand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Minigames</a:t>
            </a:r>
            <a:endParaRPr lang="en-US" dirty="0"/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3 Games (might be more if enough time)</a:t>
            </a:r>
          </a:p>
          <a:p>
            <a:pPr marL="469900" lvl="2" indent="-285750">
              <a:buFont typeface="Arial" panose="020B0604020202020204" pitchFamily="34" charset="0"/>
              <a:buChar char="•"/>
            </a:pPr>
            <a:r>
              <a:rPr lang="en-US" dirty="0"/>
              <a:t>Start and Ending as </a:t>
            </a:r>
            <a:r>
              <a:rPr lang="en-US" dirty="0" err="1"/>
              <a:t>cutscenes</a:t>
            </a:r>
            <a:r>
              <a:rPr lang="en-US" dirty="0"/>
              <a:t>, might be </a:t>
            </a:r>
            <a:br>
              <a:rPr lang="en-US" dirty="0"/>
            </a:br>
            <a:r>
              <a:rPr lang="en-US" dirty="0"/>
              <a:t>future games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Gestures (2-3/game)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Points for good performance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thematically fitting (drinking, dancing…)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3" y="3160119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2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3" y="5168378"/>
            <a:ext cx="972000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rgbClr val="999999"/>
                </a:solidFill>
              </a:rPr>
              <a:t>GameStart</a:t>
            </a:r>
            <a:endParaRPr lang="de-DE" sz="1400" dirty="0">
              <a:solidFill>
                <a:srgbClr val="9999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3.2</a:t>
            </a:r>
          </a:p>
        </p:txBody>
      </p:sp>
      <p:sp>
        <p:nvSpPr>
          <p:cNvPr id="10" name="Ellipse 9"/>
          <p:cNvSpPr/>
          <p:nvPr/>
        </p:nvSpPr>
        <p:spPr>
          <a:xfrm>
            <a:off x="5234600" y="2163084"/>
            <a:ext cx="972000" cy="7916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3.1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8" y="959605"/>
            <a:ext cx="977441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Game End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59560"/>
            <a:ext cx="97200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Game 1.2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60"/>
            <a:ext cx="972000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Game 1.1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720600" y="4880062"/>
            <a:ext cx="796039" cy="404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64254" y="3951768"/>
            <a:ext cx="796039" cy="227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60293" y="3951768"/>
            <a:ext cx="806638" cy="22795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720600" y="2954733"/>
            <a:ext cx="796039" cy="321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03947" y="2969160"/>
            <a:ext cx="806638" cy="306893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720600" y="1780107"/>
            <a:ext cx="1142539" cy="382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6863139" y="1780107"/>
            <a:ext cx="1147446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03947" y="4880062"/>
            <a:ext cx="806638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762188"/>
            <a:ext cx="4233032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Balance a tablet (Do not let items fall off)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Overview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74292" y="3318358"/>
            <a:ext cx="1078067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150291" cy="792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524585" y="2148658"/>
            <a:ext cx="143082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234599" y="2321324"/>
            <a:ext cx="1227674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4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Eliminate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4" y="4059560"/>
            <a:ext cx="1127925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234600" y="4059559"/>
            <a:ext cx="1139692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804446" y="4880061"/>
            <a:ext cx="738302" cy="4043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207388" y="3793528"/>
            <a:ext cx="705938" cy="3861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913326" y="3793528"/>
            <a:ext cx="776439" cy="3861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848436" y="2796494"/>
            <a:ext cx="683735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294480" y="2969160"/>
            <a:ext cx="945515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848436" y="1780107"/>
            <a:ext cx="1172238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121932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356127" y="4880062"/>
            <a:ext cx="732420" cy="40430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Disguise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core games: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Meet guests at bar (Tip Hat, Drink)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 for guests (Dance moves)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Balance a tablet (Do not let items fall off)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Nice to have: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Start: Take picture of player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Perform a magic trick (pull rabbit out of hat and pet it)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an NPC (point at requested items/places in the scene)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Disguise (put on / take off glasses when caught to avoid failure)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dirty="0"/>
              <a:t>End: Eliminate target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Completed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Eliminate</a:t>
            </a:r>
            <a:r>
              <a:rPr lang="de-DE" sz="1400" dirty="0">
                <a:solidFill>
                  <a:schemeClr val="tx1"/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0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Magic trick: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Tracing the rabbit requires much more precise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directions to player: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camera steering system required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first person already implemented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Completely new system to recognize pointing at objects or places in scene required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Possible, but not enough time</a:t>
            </a:r>
            <a:r>
              <a:rPr lang="en-US" dirty="0"/>
              <a:t> 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Left out</a:t>
            </a:r>
            <a:r>
              <a:rPr lang="de-DE" dirty="0"/>
              <a:t> Games</a:t>
            </a:r>
            <a:endParaRPr lang="de-DE" sz="3000" dirty="0"/>
          </a:p>
        </p:txBody>
      </p:sp>
      <p:sp>
        <p:nvSpPr>
          <p:cNvPr id="5" name="Ellipse 4"/>
          <p:cNvSpPr/>
          <p:nvPr/>
        </p:nvSpPr>
        <p:spPr>
          <a:xfrm>
            <a:off x="6332220" y="3318358"/>
            <a:ext cx="1014073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Dance</a:t>
            </a:r>
          </a:p>
        </p:txBody>
      </p:sp>
      <p:sp>
        <p:nvSpPr>
          <p:cNvPr id="8" name="Ellipse 7"/>
          <p:cNvSpPr/>
          <p:nvPr/>
        </p:nvSpPr>
        <p:spPr>
          <a:xfrm>
            <a:off x="6374292" y="5168378"/>
            <a:ext cx="1082901" cy="79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Take Picture</a:t>
            </a:r>
          </a:p>
        </p:txBody>
      </p:sp>
      <p:sp>
        <p:nvSpPr>
          <p:cNvPr id="9" name="Ellipse 8"/>
          <p:cNvSpPr/>
          <p:nvPr/>
        </p:nvSpPr>
        <p:spPr>
          <a:xfrm>
            <a:off x="7197785" y="2148658"/>
            <a:ext cx="1391860" cy="8205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Give</a:t>
            </a:r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Directions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03496" y="2321324"/>
            <a:ext cx="1188372" cy="47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chemeClr val="tx1"/>
                </a:solidFill>
              </a:rPr>
              <a:t>Balance</a:t>
            </a:r>
          </a:p>
        </p:txBody>
      </p:sp>
      <p:sp>
        <p:nvSpPr>
          <p:cNvPr id="11" name="Ellipse 10"/>
          <p:cNvSpPr/>
          <p:nvPr/>
        </p:nvSpPr>
        <p:spPr>
          <a:xfrm>
            <a:off x="6374417" y="959605"/>
            <a:ext cx="1292513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Eliminate</a:t>
            </a:r>
            <a:r>
              <a:rPr lang="de-DE" sz="1400" dirty="0">
                <a:solidFill>
                  <a:schemeClr val="tx1"/>
                </a:solidFill>
              </a:rPr>
              <a:t> Target</a:t>
            </a:r>
          </a:p>
        </p:txBody>
      </p:sp>
      <p:sp>
        <p:nvSpPr>
          <p:cNvPr id="12" name="Ellipse 11"/>
          <p:cNvSpPr/>
          <p:nvPr/>
        </p:nvSpPr>
        <p:spPr>
          <a:xfrm>
            <a:off x="7524585" y="4073986"/>
            <a:ext cx="972000" cy="79164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>
                <a:solidFill>
                  <a:srgbClr val="999999"/>
                </a:solidFill>
              </a:rPr>
              <a:t>Magic Trick</a:t>
            </a:r>
          </a:p>
        </p:txBody>
      </p:sp>
      <p:sp>
        <p:nvSpPr>
          <p:cNvPr id="13" name="Ellipse 12"/>
          <p:cNvSpPr/>
          <p:nvPr/>
        </p:nvSpPr>
        <p:spPr>
          <a:xfrm>
            <a:off x="5103495" y="4059561"/>
            <a:ext cx="1103105" cy="8205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Meet</a:t>
            </a:r>
            <a:r>
              <a:rPr lang="de-DE" sz="1400" dirty="0">
                <a:solidFill>
                  <a:schemeClr val="tx1"/>
                </a:solidFill>
              </a:rPr>
              <a:t> Guests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4"/>
          </p:cNvCxnSpPr>
          <p:nvPr/>
        </p:nvCxnSpPr>
        <p:spPr>
          <a:xfrm flipH="1" flipV="1">
            <a:off x="5655048" y="4880063"/>
            <a:ext cx="877831" cy="4043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3" idx="7"/>
            <a:endCxn id="5" idx="4"/>
          </p:cNvCxnSpPr>
          <p:nvPr/>
        </p:nvCxnSpPr>
        <p:spPr>
          <a:xfrm flipV="1">
            <a:off x="6045054" y="3793528"/>
            <a:ext cx="794203" cy="3861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1"/>
            <a:endCxn id="5" idx="4"/>
          </p:cNvCxnSpPr>
          <p:nvPr/>
        </p:nvCxnSpPr>
        <p:spPr>
          <a:xfrm flipH="1" flipV="1">
            <a:off x="6839257" y="3793528"/>
            <a:ext cx="827674" cy="396392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5" idx="1"/>
            <a:endCxn id="10" idx="4"/>
          </p:cNvCxnSpPr>
          <p:nvPr/>
        </p:nvCxnSpPr>
        <p:spPr>
          <a:xfrm flipH="1" flipV="1">
            <a:off x="5697682" y="2796494"/>
            <a:ext cx="783046" cy="591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5" idx="7"/>
            <a:endCxn id="9" idx="4"/>
          </p:cNvCxnSpPr>
          <p:nvPr/>
        </p:nvCxnSpPr>
        <p:spPr>
          <a:xfrm flipV="1">
            <a:off x="7197785" y="2969160"/>
            <a:ext cx="695930" cy="418785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0" idx="0"/>
            <a:endCxn id="11" idx="4"/>
          </p:cNvCxnSpPr>
          <p:nvPr/>
        </p:nvCxnSpPr>
        <p:spPr>
          <a:xfrm flipV="1">
            <a:off x="5697682" y="1780107"/>
            <a:ext cx="1322992" cy="5412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0"/>
            <a:endCxn id="11" idx="4"/>
          </p:cNvCxnSpPr>
          <p:nvPr/>
        </p:nvCxnSpPr>
        <p:spPr>
          <a:xfrm flipH="1" flipV="1">
            <a:off x="7020674" y="1780107"/>
            <a:ext cx="873041" cy="368551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7"/>
            <a:endCxn id="12" idx="4"/>
          </p:cNvCxnSpPr>
          <p:nvPr/>
        </p:nvCxnSpPr>
        <p:spPr>
          <a:xfrm flipV="1">
            <a:off x="7298606" y="4865635"/>
            <a:ext cx="711979" cy="418729"/>
          </a:xfrm>
          <a:prstGeom prst="straightConnector1">
            <a:avLst/>
          </a:prstGeom>
          <a:ln w="28575">
            <a:solidFill>
              <a:srgbClr val="99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86161" y="1146697"/>
            <a:ext cx="1256897" cy="446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>
                <a:solidFill>
                  <a:schemeClr val="tx1"/>
                </a:solidFill>
              </a:rPr>
              <a:t>Disguise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8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762188"/>
            <a:ext cx="441293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gesture recognizer: </a:t>
            </a:r>
            <a:br>
              <a:rPr lang="en-US" dirty="0"/>
            </a:br>
            <a:r>
              <a:rPr lang="en-US" dirty="0"/>
              <a:t>Visual Gesture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Idea: record training sets and receive confidence values from system to recognize what the player is doing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try in Kinect SDK: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Tip hat </a:t>
            </a:r>
            <a:r>
              <a:rPr lang="en-US" dirty="0">
                <a:sym typeface="Wingdings" panose="05000000000000000000" pitchFamily="2" charset="2"/>
              </a:rPr>
              <a:t> Solid results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3,5 weeks spend to understand system and integrate it into our game logic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Konstantin Karas, Min Ting Luong, Jakob Raith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machine learning adventure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6703922"/>
      </p:ext>
    </p:extLst>
  </p:cSld>
  <p:clrMapOvr>
    <a:masterClrMapping/>
  </p:clrMapOvr>
</p:sld>
</file>

<file path=ppt/theme/theme1.xml><?xml version="1.0" encoding="utf-8"?>
<a:theme xmlns:a="http://schemas.openxmlformats.org/drawingml/2006/main" name="Kickoff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Kickoff</Template>
  <TotalTime>0</TotalTime>
  <Words>704</Words>
  <Application>Microsoft Office PowerPoint</Application>
  <PresentationFormat>Bildschirmpräsentation (4:3)</PresentationFormat>
  <Paragraphs>165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Kickoff</vt:lpstr>
      <vt:lpstr>Titel 2</vt:lpstr>
      <vt:lpstr>Titel 3</vt:lpstr>
      <vt:lpstr>Inhalt</vt:lpstr>
      <vt:lpstr>Kapiteltrenner blau</vt:lpstr>
      <vt:lpstr>Kapiteltrenner schwarz</vt:lpstr>
      <vt:lpstr>Tanz und Schauspiel im virtuellen Studio: Undercover</vt:lpstr>
      <vt:lpstr>Motivation</vt:lpstr>
      <vt:lpstr>Scenario</vt:lpstr>
      <vt:lpstr>Refinement</vt:lpstr>
      <vt:lpstr>Game</vt:lpstr>
      <vt:lpstr>Game Overview</vt:lpstr>
      <vt:lpstr>Completed Games</vt:lpstr>
      <vt:lpstr>Left out Games</vt:lpstr>
      <vt:lpstr>Our machine learning adventure</vt:lpstr>
      <vt:lpstr>Our machine learning problems</vt:lpstr>
      <vt:lpstr>Lessons learned</vt:lpstr>
      <vt:lpstr>Task distribution</vt:lpstr>
      <vt:lpstr>Gameplay!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 und Schauspiel im virtuellen Studio: „WORKING TITLE“</dc:title>
  <dc:creator>Konsti</dc:creator>
  <cp:lastModifiedBy>Konsti</cp:lastModifiedBy>
  <cp:revision>44</cp:revision>
  <cp:lastPrinted>2015-07-30T14:04:45Z</cp:lastPrinted>
  <dcterms:created xsi:type="dcterms:W3CDTF">2019-05-27T16:53:48Z</dcterms:created>
  <dcterms:modified xsi:type="dcterms:W3CDTF">2019-07-17T17:43:41Z</dcterms:modified>
</cp:coreProperties>
</file>