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8" r:id="rId9"/>
    <p:sldId id="382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</a:t>
            </a:r>
            <a:r>
              <a:rPr lang="en-US" dirty="0"/>
              <a:t>Person </a:t>
            </a:r>
            <a:r>
              <a:rPr lang="en-US" dirty="0" smtClean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</a:t>
            </a:r>
            <a:r>
              <a:rPr lang="en-US" dirty="0" smtClean="0"/>
              <a:t>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</a:t>
            </a:r>
            <a:r>
              <a:rPr lang="en-US" dirty="0" smtClean="0"/>
              <a:t>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Minigames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Gestures, steering, interact with objects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</a:t>
            </a:r>
            <a:r>
              <a:rPr lang="en-US" dirty="0"/>
              <a:t>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</a:t>
            </a:r>
            <a:r>
              <a:rPr lang="en-US" b="1" dirty="0" smtClean="0"/>
              <a:t>)</a:t>
            </a:r>
          </a:p>
          <a:p>
            <a:pPr lvl="1" indent="0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3" name="L-Form 22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4" name="L-Form 23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5" name="L-Form 24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6" name="L-Form 25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7" name="L-Form 26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Tracing the rabbit requires much more precise </a:t>
            </a:r>
            <a:r>
              <a:rPr lang="en-US" dirty="0" smtClean="0"/>
              <a:t>movement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32220" y="3332784"/>
            <a:ext cx="1014073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Give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Directions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03496" y="2335750"/>
            <a:ext cx="1188372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Meet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045054" y="3779101"/>
            <a:ext cx="794203" cy="400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839257" y="3779101"/>
            <a:ext cx="827674" cy="41081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697682" y="2782067"/>
            <a:ext cx="783046" cy="616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197785" y="2969160"/>
            <a:ext cx="695930" cy="428986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697682" y="1780107"/>
            <a:ext cx="1322992" cy="5556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32271"/>
            <a:ext cx="1256897" cy="4751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L-Form 44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6" name="L-Form 45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7" name="L-Form 46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8" name="L-Form 47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9" name="L-Form 48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50" name="L-Form 49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659</Words>
  <Application>Microsoft Office PowerPoint</Application>
  <PresentationFormat>Bildschirmpräsentation (4:3)</PresentationFormat>
  <Paragraphs>163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47</cp:revision>
  <cp:lastPrinted>2015-07-30T14:04:45Z</cp:lastPrinted>
  <dcterms:created xsi:type="dcterms:W3CDTF">2019-05-27T16:53:48Z</dcterms:created>
  <dcterms:modified xsi:type="dcterms:W3CDTF">2019-07-18T08:35:05Z</dcterms:modified>
</cp:coreProperties>
</file>