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69" r:id="rId8"/>
    <p:sldId id="398" r:id="rId9"/>
    <p:sldId id="382" r:id="rId10"/>
    <p:sldId id="399" r:id="rId11"/>
    <p:sldId id="400" r:id="rId12"/>
    <p:sldId id="401" r:id="rId13"/>
    <p:sldId id="402" r:id="rId14"/>
    <p:sldId id="403" r:id="rId15"/>
    <p:sldId id="406" r:id="rId16"/>
    <p:sldId id="404" r:id="rId17"/>
    <p:sldId id="405" r:id="rId18"/>
    <p:sldId id="38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167" d="100"/>
          <a:sy n="16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19. Juli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Undercover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37CDBC3-F6DD-4A4B-9F9B-77A91F0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scope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your git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stumbling and no progress make the team 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Kinect </a:t>
            </a:r>
            <a:r>
              <a:rPr lang="de-AT" dirty="0" err="1"/>
              <a:t>is</a:t>
            </a:r>
            <a:r>
              <a:rPr lang="de-AT" dirty="0"/>
              <a:t> powerful, </a:t>
            </a:r>
            <a:r>
              <a:rPr lang="de-AT" dirty="0" err="1"/>
              <a:t>yet</a:t>
            </a:r>
            <a:r>
              <a:rPr lang="de-AT" dirty="0"/>
              <a:t> </a:t>
            </a:r>
            <a:r>
              <a:rPr lang="de-AT" dirty="0" err="1"/>
              <a:t>frustrating</a:t>
            </a:r>
            <a:endParaRPr lang="de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2EF762E-CA48-46BE-8D11-A73C05E8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5413366-2BCD-4191-8ADB-E371C13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AT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98037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90700"/>
            <a:ext cx="8543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1940" y="3217469"/>
            <a:ext cx="8508999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Gameplay!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88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 spy who is infiltrating an elegant dinner party, seeking to eliminate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not mimicking the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he has to act like an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asked to perform certain tasks by his client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Refinement</a:t>
            </a:r>
            <a:endParaRPr lang="en-US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28" y="3350030"/>
            <a:ext cx="6437122" cy="29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</a:t>
            </a:r>
            <a:r>
              <a:rPr lang="en-US" dirty="0"/>
              <a:t>Person </a:t>
            </a:r>
            <a:r>
              <a:rPr lang="en-US" dirty="0" smtClean="0"/>
              <a:t>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</a:t>
            </a:r>
            <a:r>
              <a:rPr lang="en-US" dirty="0" smtClean="0"/>
              <a:t>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</a:t>
            </a:r>
            <a:r>
              <a:rPr lang="en-US" dirty="0" smtClean="0"/>
              <a:t>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Minigames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Gestures, steering, interact with objects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</a:t>
            </a:r>
            <a:r>
              <a:rPr lang="en-US" dirty="0"/>
              <a:t>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Balance a tablet (Do not let items fall off</a:t>
            </a:r>
            <a:r>
              <a:rPr lang="en-US" dirty="0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Overview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Balance a tablet (Do not let items fall off</a:t>
            </a:r>
            <a:r>
              <a:rPr lang="en-US" b="1" dirty="0" smtClean="0"/>
              <a:t>)</a:t>
            </a:r>
          </a:p>
          <a:p>
            <a:pPr lvl="1" indent="0"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Completed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L-Form 5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3" name="L-Form 22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4" name="L-Form 23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5" name="L-Form 24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6" name="L-Form 25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7" name="L-Form 26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Magic trick: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Tracing the </a:t>
            </a:r>
            <a:r>
              <a:rPr lang="en-US" dirty="0"/>
              <a:t>rabbit requires much more precise </a:t>
            </a:r>
            <a:r>
              <a:rPr lang="en-US" dirty="0" smtClean="0"/>
              <a:t>movement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player: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camera steering system required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first person already implemented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Completely new system to recognize pointing at objects or places in scene required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Possible, but not enough time</a:t>
            </a:r>
            <a:r>
              <a:rPr lang="en-US" dirty="0"/>
              <a:t> 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 out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32220" y="3332784"/>
            <a:ext cx="1014073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Give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Directions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103496" y="2335750"/>
            <a:ext cx="1188372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Meet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045054" y="3779101"/>
            <a:ext cx="794203" cy="400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839257" y="3779101"/>
            <a:ext cx="827674" cy="41081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697682" y="2782067"/>
            <a:ext cx="783046" cy="616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197785" y="2969160"/>
            <a:ext cx="695930" cy="428986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697682" y="1780107"/>
            <a:ext cx="1322992" cy="5556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32271"/>
            <a:ext cx="1256897" cy="47517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L-Form 44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6" name="L-Form 45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7" name="L-Form 46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8" name="L-Form 47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9" name="L-Form 48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50" name="L-Form 49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gesture recognizer: </a:t>
            </a:r>
            <a:br>
              <a:rPr lang="en-US" dirty="0"/>
            </a:br>
            <a:r>
              <a:rPr lang="en-US" dirty="0"/>
              <a:t>Visual Gesture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Idea: record training sets and receive confidence values from system to recognize what the player is doing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try in Kinect SDK: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Tip hat </a:t>
            </a:r>
            <a:r>
              <a:rPr lang="en-US" dirty="0">
                <a:sym typeface="Wingdings" panose="05000000000000000000" pitchFamily="2" charset="2"/>
              </a:rPr>
              <a:t> Solid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3,5 weeks spend to understand system and integrate it into our game logic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adventure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67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want to use gestures, but the discrete functionality proved insufficient for the </a:t>
            </a:r>
            <a:r>
              <a:rPr lang="en-US" dirty="0" smtClean="0">
                <a:sym typeface="Wingdings" panose="05000000000000000000" pitchFamily="2" charset="2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soon as there is confidence value the result would trigger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Very bad results would be </a:t>
            </a:r>
            <a:r>
              <a:rPr lang="en-US" dirty="0" smtClean="0">
                <a:sym typeface="Wingdings" panose="05000000000000000000" pitchFamily="2" charset="2"/>
              </a:rPr>
              <a:t>thrown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more gestures were added the less results were thrown at </a:t>
            </a:r>
            <a:r>
              <a:rPr lang="en-US" dirty="0" smtClean="0">
                <a:sym typeface="Wingdings" panose="05000000000000000000" pitchFamily="2" charset="2"/>
              </a:rPr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System </a:t>
            </a:r>
            <a:r>
              <a:rPr lang="en-US" dirty="0">
                <a:sym typeface="Wingdings" panose="05000000000000000000" pitchFamily="2" charset="2"/>
              </a:rPr>
              <a:t>got confused, gestures </a:t>
            </a:r>
            <a:r>
              <a:rPr lang="en-US" dirty="0" smtClean="0">
                <a:sym typeface="Wingdings" panose="05000000000000000000" pitchFamily="2" charset="2"/>
              </a:rPr>
              <a:t>too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Training </a:t>
            </a:r>
            <a:r>
              <a:rPr lang="en-US" dirty="0">
                <a:sym typeface="Wingdings" panose="05000000000000000000" pitchFamily="2" charset="2"/>
              </a:rPr>
              <a:t>the system is difficult with limited time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Perhaps too little positive frames given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problems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7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659</Words>
  <Application>Microsoft Office PowerPoint</Application>
  <PresentationFormat>Bildschirmpräsentation (4:3)</PresentationFormat>
  <Paragraphs>163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Scenario</vt:lpstr>
      <vt:lpstr>Refinement</vt:lpstr>
      <vt:lpstr>Game</vt:lpstr>
      <vt:lpstr>Game Overview</vt:lpstr>
      <vt:lpstr>Completed Games</vt:lpstr>
      <vt:lpstr>Left out Games</vt:lpstr>
      <vt:lpstr>Our machine learning adventure</vt:lpstr>
      <vt:lpstr>Our machine learning problems</vt:lpstr>
      <vt:lpstr>Lessons learned</vt:lpstr>
      <vt:lpstr>Task distribution</vt:lpstr>
      <vt:lpstr>Gameplay!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50</cp:revision>
  <cp:lastPrinted>2015-07-30T14:04:45Z</cp:lastPrinted>
  <dcterms:created xsi:type="dcterms:W3CDTF">2019-05-27T16:53:48Z</dcterms:created>
  <dcterms:modified xsi:type="dcterms:W3CDTF">2019-07-18T11:16:03Z</dcterms:modified>
</cp:coreProperties>
</file>