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0"/>
  </p:notesMasterIdLst>
  <p:handoutMasterIdLst>
    <p:handoutMasterId r:id="rId21"/>
  </p:handoutMasterIdLst>
  <p:sldIdLst>
    <p:sldId id="355" r:id="rId7"/>
    <p:sldId id="369" r:id="rId8"/>
    <p:sldId id="398" r:id="rId9"/>
    <p:sldId id="382" r:id="rId10"/>
    <p:sldId id="399" r:id="rId11"/>
    <p:sldId id="400" r:id="rId12"/>
    <p:sldId id="401" r:id="rId13"/>
    <p:sldId id="402" r:id="rId14"/>
    <p:sldId id="403" r:id="rId15"/>
    <p:sldId id="406" r:id="rId16"/>
    <p:sldId id="404" r:id="rId17"/>
    <p:sldId id="405" r:id="rId18"/>
    <p:sldId id="381" r:id="rId1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0" autoAdjust="0"/>
    <p:restoredTop sz="99755" autoAdjust="0"/>
  </p:normalViewPr>
  <p:slideViewPr>
    <p:cSldViewPr snapToGrid="0">
      <p:cViewPr varScale="1">
        <p:scale>
          <a:sx n="167" d="100"/>
          <a:sy n="167" d="100"/>
        </p:scale>
        <p:origin x="-1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18/07/2019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18/07/2019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Garching, 19. Juli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Tanz und Schauspiel im virtuellen Studio:</a:t>
            </a:r>
            <a:br>
              <a:rPr lang="de-DE" dirty="0"/>
            </a:br>
            <a:r>
              <a:rPr lang="de-DE" dirty="0"/>
              <a:t>Undercover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37CDBC3-F6DD-4A4B-9F9B-77A91F06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scope too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your git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stumbling and no progress make the team dull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Kinect </a:t>
            </a:r>
            <a:r>
              <a:rPr lang="de-AT" dirty="0" err="1"/>
              <a:t>is</a:t>
            </a:r>
            <a:r>
              <a:rPr lang="de-AT" dirty="0"/>
              <a:t> powerful, </a:t>
            </a:r>
            <a:r>
              <a:rPr lang="de-AT" dirty="0" err="1"/>
              <a:t>yet</a:t>
            </a:r>
            <a:r>
              <a:rPr lang="de-AT" dirty="0"/>
              <a:t> </a:t>
            </a:r>
            <a:r>
              <a:rPr lang="de-AT" dirty="0" err="1"/>
              <a:t>frustrating</a:t>
            </a:r>
            <a:endParaRPr lang="de-A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2EF762E-CA48-46BE-8D11-A73C05E82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5413366-2BCD-4191-8ADB-E371C132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de-AT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</p:spTree>
    <p:extLst>
      <p:ext uri="{BB962C8B-B14F-4D97-AF65-F5344CB8AC3E}">
        <p14:creationId xmlns:p14="http://schemas.microsoft.com/office/powerpoint/2010/main" val="198037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790700"/>
            <a:ext cx="85439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74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61940" y="3217469"/>
            <a:ext cx="8508999" cy="41036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Gameplay!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888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8" name="Inhaltsplatzhalter 1"/>
          <p:cNvSpPr>
            <a:spLocks noGrp="1"/>
          </p:cNvSpPr>
          <p:nvPr>
            <p:ph idx="1"/>
          </p:nvPr>
        </p:nvSpPr>
        <p:spPr>
          <a:xfrm>
            <a:off x="289273" y="1434197"/>
            <a:ext cx="8508999" cy="469957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L:\Downloads neu\56540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78" y="1814203"/>
            <a:ext cx="4141443" cy="414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a spy who is infiltrating an elegant dinner party, seeking to eliminate a 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have to integrate themselves into the crowd – they have to mimic the behavior of the other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raise the guards suspicion when performing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wins when they reach their target or loose when they get caught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Scenario</a:t>
            </a:r>
            <a:endParaRPr lang="de-DE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6028" t="21190" r="19277" b="8772"/>
          <a:stretch/>
        </p:blipFill>
        <p:spPr>
          <a:xfrm>
            <a:off x="2136935" y="3350030"/>
            <a:ext cx="4873308" cy="29676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094946" y="32443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316495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not mimicking the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he has to act like an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is asked to perform certain tasks by his client</a:t>
            </a:r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Refinement</a:t>
            </a:r>
            <a:endParaRPr lang="en-US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6028" t="21190" r="19277" b="8772"/>
          <a:stretch/>
        </p:blipFill>
        <p:spPr>
          <a:xfrm>
            <a:off x="2136935" y="3350030"/>
            <a:ext cx="4873308" cy="29676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094946" y="32443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316495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01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Third </a:t>
            </a:r>
            <a:r>
              <a:rPr lang="en-US" dirty="0"/>
              <a:t>Person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Beamer as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left and right hand when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Minigames</a:t>
            </a: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Gestures </a:t>
            </a:r>
            <a:r>
              <a:rPr lang="en-US" dirty="0"/>
              <a:t>(2-3/game)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Points for good performance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thematically fitting (drinking, dancing…)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</a:t>
            </a:r>
            <a:endParaRPr lang="de-DE" sz="3000" dirty="0"/>
          </a:p>
        </p:txBody>
      </p:sp>
      <p:sp>
        <p:nvSpPr>
          <p:cNvPr id="22" name="Ellipse 21"/>
          <p:cNvSpPr/>
          <p:nvPr/>
        </p:nvSpPr>
        <p:spPr>
          <a:xfrm>
            <a:off x="6374292" y="3318358"/>
            <a:ext cx="1078067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23" name="Ellipse 22"/>
          <p:cNvSpPr/>
          <p:nvPr/>
        </p:nvSpPr>
        <p:spPr>
          <a:xfrm>
            <a:off x="6374292" y="5168378"/>
            <a:ext cx="1150291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Take Picture</a:t>
            </a:r>
          </a:p>
        </p:txBody>
      </p:sp>
      <p:sp>
        <p:nvSpPr>
          <p:cNvPr id="24" name="Ellipse 23"/>
          <p:cNvSpPr/>
          <p:nvPr/>
        </p:nvSpPr>
        <p:spPr>
          <a:xfrm>
            <a:off x="7524585" y="2148658"/>
            <a:ext cx="143082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5234599" y="2321324"/>
            <a:ext cx="1227674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26" name="Ellipse 25"/>
          <p:cNvSpPr/>
          <p:nvPr/>
        </p:nvSpPr>
        <p:spPr>
          <a:xfrm>
            <a:off x="6374417" y="959605"/>
            <a:ext cx="1292514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Eliminate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Target</a:t>
            </a:r>
          </a:p>
        </p:txBody>
      </p:sp>
      <p:sp>
        <p:nvSpPr>
          <p:cNvPr id="27" name="Ellipse 26"/>
          <p:cNvSpPr/>
          <p:nvPr/>
        </p:nvSpPr>
        <p:spPr>
          <a:xfrm>
            <a:off x="7524584" y="4059560"/>
            <a:ext cx="1127925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28" name="Ellipse 27"/>
          <p:cNvSpPr/>
          <p:nvPr/>
        </p:nvSpPr>
        <p:spPr>
          <a:xfrm>
            <a:off x="5234600" y="4059559"/>
            <a:ext cx="1139692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29" name="Gerade Verbindung mit Pfeil 28"/>
          <p:cNvCxnSpPr>
            <a:stCxn id="23" idx="1"/>
            <a:endCxn id="28" idx="4"/>
          </p:cNvCxnSpPr>
          <p:nvPr/>
        </p:nvCxnSpPr>
        <p:spPr>
          <a:xfrm flipH="1" flipV="1">
            <a:off x="5804446" y="4880061"/>
            <a:ext cx="738302" cy="4043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2" idx="4"/>
          </p:cNvCxnSpPr>
          <p:nvPr/>
        </p:nvCxnSpPr>
        <p:spPr>
          <a:xfrm flipV="1">
            <a:off x="6207388" y="3793528"/>
            <a:ext cx="705938" cy="386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7" idx="1"/>
            <a:endCxn id="22" idx="4"/>
          </p:cNvCxnSpPr>
          <p:nvPr/>
        </p:nvCxnSpPr>
        <p:spPr>
          <a:xfrm flipH="1" flipV="1">
            <a:off x="6913326" y="3793528"/>
            <a:ext cx="776439" cy="3861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2" idx="1"/>
            <a:endCxn id="25" idx="4"/>
          </p:cNvCxnSpPr>
          <p:nvPr/>
        </p:nvCxnSpPr>
        <p:spPr>
          <a:xfrm flipH="1" flipV="1">
            <a:off x="5848436" y="2796494"/>
            <a:ext cx="683735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2" idx="7"/>
            <a:endCxn id="24" idx="4"/>
          </p:cNvCxnSpPr>
          <p:nvPr/>
        </p:nvCxnSpPr>
        <p:spPr>
          <a:xfrm flipV="1">
            <a:off x="7294480" y="2969160"/>
            <a:ext cx="945515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5" idx="0"/>
            <a:endCxn id="26" idx="4"/>
          </p:cNvCxnSpPr>
          <p:nvPr/>
        </p:nvCxnSpPr>
        <p:spPr>
          <a:xfrm flipV="1">
            <a:off x="5848436" y="1780107"/>
            <a:ext cx="1172238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4" idx="0"/>
            <a:endCxn id="26" idx="4"/>
          </p:cNvCxnSpPr>
          <p:nvPr/>
        </p:nvCxnSpPr>
        <p:spPr>
          <a:xfrm flipH="1" flipV="1">
            <a:off x="7020674" y="1780107"/>
            <a:ext cx="121932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3" idx="7"/>
            <a:endCxn id="27" idx="4"/>
          </p:cNvCxnSpPr>
          <p:nvPr/>
        </p:nvCxnSpPr>
        <p:spPr>
          <a:xfrm flipV="1">
            <a:off x="7356127" y="4880062"/>
            <a:ext cx="732420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core games: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Meet guests at bar (Tip Hat, Drink)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for guests (Dance moves)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Balance a tablet (Do not let items fall off)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to have: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Start: Take picture of player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a magic trick (pull rabbit out of hat and pet it)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an NPC (point at requested items/places in the scene)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Disguise (put on / take off glasses when caught to avoid failure)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End: 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Overview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2" y="3318358"/>
            <a:ext cx="1078067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2" y="5168378"/>
            <a:ext cx="1150291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Take Picture</a:t>
            </a: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143082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234599" y="2321324"/>
            <a:ext cx="1227674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7" y="959605"/>
            <a:ext cx="1292514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Eliminate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Target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4" y="4059560"/>
            <a:ext cx="1127925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59"/>
            <a:ext cx="1139692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804446" y="4880061"/>
            <a:ext cx="738302" cy="4043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207388" y="3793528"/>
            <a:ext cx="705938" cy="386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913326" y="3793528"/>
            <a:ext cx="776439" cy="3861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848436" y="2796494"/>
            <a:ext cx="683735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94480" y="2969160"/>
            <a:ext cx="945515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848436" y="1780107"/>
            <a:ext cx="1172238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7020674" y="1780107"/>
            <a:ext cx="121932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356127" y="4880062"/>
            <a:ext cx="732420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core games: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Meet guests at bar (Tip Hat, Drink)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Perform for guests (Dance moves)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Balance a tablet (Do not let items fall off)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to have: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Start: Take picture of player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a magic trick (pull rabbit out of hat and pet it)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an NPC (point at requested items/places in the scene)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Disguise (put on / take off glasses when caught to avoid failure)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End: 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Completed</a:t>
            </a:r>
            <a:r>
              <a:rPr lang="de-DE" dirty="0"/>
              <a:t> Games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32220" y="3318358"/>
            <a:ext cx="1014073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2" y="5168378"/>
            <a:ext cx="1082901" cy="7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Take Picture</a:t>
            </a:r>
          </a:p>
        </p:txBody>
      </p:sp>
      <p:sp>
        <p:nvSpPr>
          <p:cNvPr id="9" name="Ellipse 8"/>
          <p:cNvSpPr/>
          <p:nvPr/>
        </p:nvSpPr>
        <p:spPr>
          <a:xfrm>
            <a:off x="7197785" y="2148658"/>
            <a:ext cx="139186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03496" y="2321324"/>
            <a:ext cx="1188372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7" y="959605"/>
            <a:ext cx="1292513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Eliminate</a:t>
            </a:r>
            <a:r>
              <a:rPr lang="de-DE" sz="1400" dirty="0">
                <a:solidFill>
                  <a:schemeClr val="tx1"/>
                </a:solidFill>
              </a:rPr>
              <a:t> Target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73986"/>
            <a:ext cx="972000" cy="7916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13" name="Ellipse 12"/>
          <p:cNvSpPr/>
          <p:nvPr/>
        </p:nvSpPr>
        <p:spPr>
          <a:xfrm>
            <a:off x="5103495" y="4059561"/>
            <a:ext cx="1103105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655048" y="4880063"/>
            <a:ext cx="877831" cy="4043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45054" y="3793528"/>
            <a:ext cx="794203" cy="3861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39257" y="3793528"/>
            <a:ext cx="827674" cy="3963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697682" y="2796494"/>
            <a:ext cx="783046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197785" y="2969160"/>
            <a:ext cx="695930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697682" y="1780107"/>
            <a:ext cx="1322992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7020674" y="1780107"/>
            <a:ext cx="87304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98606" y="4865635"/>
            <a:ext cx="711979" cy="41872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Disguise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L-Form 5"/>
          <p:cNvSpPr/>
          <p:nvPr/>
        </p:nvSpPr>
        <p:spPr>
          <a:xfrm rot="19194712">
            <a:off x="5707508" y="1113520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3" name="L-Form 22"/>
          <p:cNvSpPr/>
          <p:nvPr/>
        </p:nvSpPr>
        <p:spPr>
          <a:xfrm rot="19194712">
            <a:off x="7388587" y="1022336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4" name="L-Form 23"/>
          <p:cNvSpPr/>
          <p:nvPr/>
        </p:nvSpPr>
        <p:spPr>
          <a:xfrm rot="19194712">
            <a:off x="6024732" y="2232740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5" name="L-Form 24"/>
          <p:cNvSpPr/>
          <p:nvPr/>
        </p:nvSpPr>
        <p:spPr>
          <a:xfrm rot="19194712">
            <a:off x="7113143" y="3258947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6" name="L-Form 25"/>
          <p:cNvSpPr/>
          <p:nvPr/>
        </p:nvSpPr>
        <p:spPr>
          <a:xfrm rot="19194712">
            <a:off x="5785896" y="3960421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7" name="L-Form 26"/>
          <p:cNvSpPr/>
          <p:nvPr/>
        </p:nvSpPr>
        <p:spPr>
          <a:xfrm rot="19194712">
            <a:off x="6935861" y="5042204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8332755" y="4094183"/>
            <a:ext cx="240030" cy="3208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8332755" y="4114378"/>
            <a:ext cx="247650" cy="2804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8349615" y="2132149"/>
            <a:ext cx="240030" cy="3208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8349615" y="2152344"/>
            <a:ext cx="247650" cy="2804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7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Magic trick: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Tracing the rabbit requires much more precise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player: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Additional camera steering system required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Switch to first person already implemented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Completely new system to recognize pointing at objects or places in scene required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Possible, but not enough time</a:t>
            </a:r>
            <a:r>
              <a:rPr lang="en-US" dirty="0"/>
              <a:t> 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Left out</a:t>
            </a:r>
            <a:r>
              <a:rPr lang="de-DE" dirty="0"/>
              <a:t> Games</a:t>
            </a:r>
            <a:endParaRPr lang="de-DE" sz="3000" dirty="0"/>
          </a:p>
        </p:txBody>
      </p:sp>
      <p:sp>
        <p:nvSpPr>
          <p:cNvPr id="22" name="Ellipse 21"/>
          <p:cNvSpPr/>
          <p:nvPr/>
        </p:nvSpPr>
        <p:spPr>
          <a:xfrm>
            <a:off x="6332220" y="3332784"/>
            <a:ext cx="1014073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Dance</a:t>
            </a:r>
          </a:p>
        </p:txBody>
      </p:sp>
      <p:sp>
        <p:nvSpPr>
          <p:cNvPr id="23" name="Ellipse 22"/>
          <p:cNvSpPr/>
          <p:nvPr/>
        </p:nvSpPr>
        <p:spPr>
          <a:xfrm>
            <a:off x="6374292" y="5168378"/>
            <a:ext cx="1082901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Take Picture</a:t>
            </a:r>
          </a:p>
        </p:txBody>
      </p:sp>
      <p:sp>
        <p:nvSpPr>
          <p:cNvPr id="24" name="Ellipse 23"/>
          <p:cNvSpPr/>
          <p:nvPr/>
        </p:nvSpPr>
        <p:spPr>
          <a:xfrm>
            <a:off x="7197785" y="2148658"/>
            <a:ext cx="139186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Give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Directions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5103496" y="2335750"/>
            <a:ext cx="1188372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Balance</a:t>
            </a:r>
          </a:p>
        </p:txBody>
      </p:sp>
      <p:sp>
        <p:nvSpPr>
          <p:cNvPr id="26" name="Ellipse 25"/>
          <p:cNvSpPr/>
          <p:nvPr/>
        </p:nvSpPr>
        <p:spPr>
          <a:xfrm>
            <a:off x="6374417" y="959605"/>
            <a:ext cx="1292513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Eliminate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Target</a:t>
            </a:r>
          </a:p>
        </p:txBody>
      </p:sp>
      <p:sp>
        <p:nvSpPr>
          <p:cNvPr id="27" name="Ellipse 26"/>
          <p:cNvSpPr/>
          <p:nvPr/>
        </p:nvSpPr>
        <p:spPr>
          <a:xfrm>
            <a:off x="7524585" y="4073986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Magic Trick</a:t>
            </a:r>
          </a:p>
        </p:txBody>
      </p:sp>
      <p:sp>
        <p:nvSpPr>
          <p:cNvPr id="28" name="Ellipse 27"/>
          <p:cNvSpPr/>
          <p:nvPr/>
        </p:nvSpPr>
        <p:spPr>
          <a:xfrm>
            <a:off x="5103495" y="4059561"/>
            <a:ext cx="1103105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Meet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Guests</a:t>
            </a:r>
          </a:p>
        </p:txBody>
      </p:sp>
      <p:cxnSp>
        <p:nvCxnSpPr>
          <p:cNvPr id="29" name="Gerade Verbindung mit Pfeil 28"/>
          <p:cNvCxnSpPr>
            <a:stCxn id="23" idx="1"/>
            <a:endCxn id="28" idx="4"/>
          </p:cNvCxnSpPr>
          <p:nvPr/>
        </p:nvCxnSpPr>
        <p:spPr>
          <a:xfrm flipH="1" flipV="1">
            <a:off x="5655048" y="4880063"/>
            <a:ext cx="877831" cy="40430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2" idx="4"/>
          </p:cNvCxnSpPr>
          <p:nvPr/>
        </p:nvCxnSpPr>
        <p:spPr>
          <a:xfrm flipV="1">
            <a:off x="6045054" y="3779101"/>
            <a:ext cx="794203" cy="4006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7" idx="1"/>
            <a:endCxn id="22" idx="4"/>
          </p:cNvCxnSpPr>
          <p:nvPr/>
        </p:nvCxnSpPr>
        <p:spPr>
          <a:xfrm flipH="1" flipV="1">
            <a:off x="6839257" y="3779101"/>
            <a:ext cx="827674" cy="41081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2" idx="1"/>
            <a:endCxn id="25" idx="4"/>
          </p:cNvCxnSpPr>
          <p:nvPr/>
        </p:nvCxnSpPr>
        <p:spPr>
          <a:xfrm flipH="1" flipV="1">
            <a:off x="5697682" y="2782067"/>
            <a:ext cx="783046" cy="61607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2" idx="7"/>
            <a:endCxn id="24" idx="4"/>
          </p:cNvCxnSpPr>
          <p:nvPr/>
        </p:nvCxnSpPr>
        <p:spPr>
          <a:xfrm flipV="1">
            <a:off x="7197785" y="2969160"/>
            <a:ext cx="695930" cy="428986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5" idx="0"/>
            <a:endCxn id="26" idx="4"/>
          </p:cNvCxnSpPr>
          <p:nvPr/>
        </p:nvCxnSpPr>
        <p:spPr>
          <a:xfrm flipV="1">
            <a:off x="5697682" y="1780107"/>
            <a:ext cx="1322992" cy="55564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4" idx="0"/>
            <a:endCxn id="26" idx="4"/>
          </p:cNvCxnSpPr>
          <p:nvPr/>
        </p:nvCxnSpPr>
        <p:spPr>
          <a:xfrm flipH="1" flipV="1">
            <a:off x="7020674" y="1780107"/>
            <a:ext cx="87304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3" idx="7"/>
            <a:endCxn id="27" idx="4"/>
          </p:cNvCxnSpPr>
          <p:nvPr/>
        </p:nvCxnSpPr>
        <p:spPr>
          <a:xfrm flipV="1">
            <a:off x="7298606" y="4865635"/>
            <a:ext cx="711979" cy="41872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4686161" y="1132271"/>
            <a:ext cx="1256897" cy="47517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L-Form 44"/>
          <p:cNvSpPr/>
          <p:nvPr/>
        </p:nvSpPr>
        <p:spPr>
          <a:xfrm rot="19194712">
            <a:off x="5707508" y="1113520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46" name="L-Form 45"/>
          <p:cNvSpPr/>
          <p:nvPr/>
        </p:nvSpPr>
        <p:spPr>
          <a:xfrm rot="19194712">
            <a:off x="7388587" y="1022336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47" name="L-Form 46"/>
          <p:cNvSpPr/>
          <p:nvPr/>
        </p:nvSpPr>
        <p:spPr>
          <a:xfrm rot="19194712">
            <a:off x="6024732" y="2232740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48" name="L-Form 47"/>
          <p:cNvSpPr/>
          <p:nvPr/>
        </p:nvSpPr>
        <p:spPr>
          <a:xfrm rot="19194712">
            <a:off x="7113143" y="3258947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49" name="L-Form 48"/>
          <p:cNvSpPr/>
          <p:nvPr/>
        </p:nvSpPr>
        <p:spPr>
          <a:xfrm rot="19194712">
            <a:off x="5785896" y="3960421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50" name="L-Form 49"/>
          <p:cNvSpPr/>
          <p:nvPr/>
        </p:nvSpPr>
        <p:spPr>
          <a:xfrm rot="19194712">
            <a:off x="6935861" y="5042204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cxnSp>
        <p:nvCxnSpPr>
          <p:cNvPr id="51" name="Gerade Verbindung 50"/>
          <p:cNvCxnSpPr/>
          <p:nvPr/>
        </p:nvCxnSpPr>
        <p:spPr>
          <a:xfrm flipV="1">
            <a:off x="8332755" y="4094183"/>
            <a:ext cx="240030" cy="3208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8332755" y="4114378"/>
            <a:ext cx="247650" cy="2804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V="1">
            <a:off x="8349615" y="2132149"/>
            <a:ext cx="240030" cy="3208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8349615" y="2152344"/>
            <a:ext cx="247650" cy="2804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gesture recognizer: </a:t>
            </a:r>
            <a:br>
              <a:rPr lang="en-US" dirty="0"/>
            </a:br>
            <a:r>
              <a:rPr lang="en-US" dirty="0"/>
              <a:t>Visual Gesture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Idea: record training sets and receive confidence values from system to recognize what the player is doing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try in Kinect SDK: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Tip hat </a:t>
            </a:r>
            <a:r>
              <a:rPr lang="en-US" dirty="0">
                <a:sym typeface="Wingdings" panose="05000000000000000000" pitchFamily="2" charset="2"/>
              </a:rPr>
              <a:t> Solid results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3,5 weeks spend to understand system and integrate it into our game logic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machine learning adventure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67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We want to use gestures, but the discrete functionality proved insufficient for the </a:t>
            </a:r>
            <a:r>
              <a:rPr lang="en-US" dirty="0" smtClean="0">
                <a:sym typeface="Wingdings" panose="05000000000000000000" pitchFamily="2" charset="2"/>
              </a:rPr>
              <a:t>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As </a:t>
            </a:r>
            <a:r>
              <a:rPr lang="en-US" dirty="0">
                <a:sym typeface="Wingdings" panose="05000000000000000000" pitchFamily="2" charset="2"/>
              </a:rPr>
              <a:t>soon as there is confidence value the result would trigger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Very bad results would be </a:t>
            </a:r>
            <a:r>
              <a:rPr lang="en-US" dirty="0" smtClean="0">
                <a:sym typeface="Wingdings" panose="05000000000000000000" pitchFamily="2" charset="2"/>
              </a:rPr>
              <a:t>thrown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dirty="0">
                <a:sym typeface="Wingdings" panose="05000000000000000000" pitchFamily="2" charset="2"/>
              </a:rPr>
              <a:t>more gestures were added the less results were thrown at </a:t>
            </a:r>
            <a:r>
              <a:rPr lang="en-US" dirty="0" smtClean="0">
                <a:sym typeface="Wingdings" panose="05000000000000000000" pitchFamily="2" charset="2"/>
              </a:rPr>
              <a:t>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System </a:t>
            </a:r>
            <a:r>
              <a:rPr lang="en-US" dirty="0">
                <a:sym typeface="Wingdings" panose="05000000000000000000" pitchFamily="2" charset="2"/>
              </a:rPr>
              <a:t>got confused, gestures </a:t>
            </a:r>
            <a:r>
              <a:rPr lang="en-US" dirty="0" smtClean="0">
                <a:sym typeface="Wingdings" panose="05000000000000000000" pitchFamily="2" charset="2"/>
              </a:rPr>
              <a:t>too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Training </a:t>
            </a:r>
            <a:r>
              <a:rPr lang="en-US" dirty="0">
                <a:sym typeface="Wingdings" panose="05000000000000000000" pitchFamily="2" charset="2"/>
              </a:rPr>
              <a:t>the system is difficult with limited time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Perhaps too little positive frames given in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machine learning problems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770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ckoff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Kickoff</Template>
  <TotalTime>0</TotalTime>
  <Words>656</Words>
  <Application>Microsoft Office PowerPoint</Application>
  <PresentationFormat>Bildschirmpräsentation (4:3)</PresentationFormat>
  <Paragraphs>157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6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Kickoff</vt:lpstr>
      <vt:lpstr>Titel 2</vt:lpstr>
      <vt:lpstr>Titel 3</vt:lpstr>
      <vt:lpstr>Inhalt</vt:lpstr>
      <vt:lpstr>Kapiteltrenner blau</vt:lpstr>
      <vt:lpstr>Kapiteltrenner schwarz</vt:lpstr>
      <vt:lpstr>Tanz und Schauspiel im virtuellen Studio: Undercover</vt:lpstr>
      <vt:lpstr>Scenario</vt:lpstr>
      <vt:lpstr>Refinement</vt:lpstr>
      <vt:lpstr>Game</vt:lpstr>
      <vt:lpstr>Game Overview</vt:lpstr>
      <vt:lpstr>Completed Games</vt:lpstr>
      <vt:lpstr>Left out Games</vt:lpstr>
      <vt:lpstr>Our machine learning adventure</vt:lpstr>
      <vt:lpstr>Our machine learning problems</vt:lpstr>
      <vt:lpstr>Lessons learned</vt:lpstr>
      <vt:lpstr>Task distribution</vt:lpstr>
      <vt:lpstr>Gameplay!</vt:lpstr>
      <vt:lpstr>Questions?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 und Schauspiel im virtuellen Studio: „WORKING TITLE“</dc:title>
  <dc:creator>Konsti</dc:creator>
  <cp:lastModifiedBy>Konsti</cp:lastModifiedBy>
  <cp:revision>46</cp:revision>
  <cp:lastPrinted>2015-07-30T14:04:45Z</cp:lastPrinted>
  <dcterms:created xsi:type="dcterms:W3CDTF">2019-05-27T16:53:48Z</dcterms:created>
  <dcterms:modified xsi:type="dcterms:W3CDTF">2019-07-18T08:18:26Z</dcterms:modified>
</cp:coreProperties>
</file>