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0"/>
  </p:notesMasterIdLst>
  <p:handoutMasterIdLst>
    <p:handoutMasterId r:id="rId21"/>
  </p:handoutMasterIdLst>
  <p:sldIdLst>
    <p:sldId id="355" r:id="rId7"/>
    <p:sldId id="369" r:id="rId8"/>
    <p:sldId id="398" r:id="rId9"/>
    <p:sldId id="382" r:id="rId10"/>
    <p:sldId id="399" r:id="rId11"/>
    <p:sldId id="400" r:id="rId12"/>
    <p:sldId id="401" r:id="rId13"/>
    <p:sldId id="402" r:id="rId14"/>
    <p:sldId id="403" r:id="rId15"/>
    <p:sldId id="406" r:id="rId16"/>
    <p:sldId id="404" r:id="rId17"/>
    <p:sldId id="405" r:id="rId18"/>
    <p:sldId id="381" r:id="rId1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28" y="3350030"/>
            <a:ext cx="6437122" cy="29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Third </a:t>
            </a:r>
            <a:r>
              <a:rPr lang="en-US" dirty="0"/>
              <a:t>Person </a:t>
            </a:r>
            <a:r>
              <a:rPr lang="en-US" dirty="0" smtClean="0"/>
              <a:t>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</a:t>
            </a:r>
            <a:r>
              <a:rPr lang="en-US" dirty="0" smtClean="0"/>
              <a:t>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</a:t>
            </a:r>
            <a:r>
              <a:rPr lang="en-US" dirty="0" smtClean="0"/>
              <a:t>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Minigames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Gestures, steering, interact with objects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</a:t>
            </a:r>
            <a:r>
              <a:rPr lang="en-US" dirty="0"/>
              <a:t>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</a:t>
            </a:r>
            <a:r>
              <a:rPr lang="en-US" dirty="0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</a:t>
            </a:r>
            <a:r>
              <a:rPr lang="en-US" b="1" dirty="0" smtClean="0"/>
              <a:t>)</a:t>
            </a:r>
          </a:p>
          <a:p>
            <a:pPr lvl="1" indent="0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3" name="L-Form 22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4" name="L-Form 23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5" name="L-Form 24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6" name="L-Form 25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27" name="L-Form 26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Tracing the </a:t>
            </a:r>
            <a:r>
              <a:rPr lang="en-US" dirty="0"/>
              <a:t>rabbit requires much more precise </a:t>
            </a:r>
            <a:r>
              <a:rPr lang="en-US" dirty="0" smtClean="0"/>
              <a:t>movement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22" name="Ellipse 21"/>
          <p:cNvSpPr/>
          <p:nvPr/>
        </p:nvSpPr>
        <p:spPr>
          <a:xfrm>
            <a:off x="6332220" y="3332784"/>
            <a:ext cx="1014073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Dance</a:t>
            </a:r>
          </a:p>
        </p:txBody>
      </p:sp>
      <p:sp>
        <p:nvSpPr>
          <p:cNvPr id="23" name="Ellipse 22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Take Picture</a:t>
            </a:r>
          </a:p>
        </p:txBody>
      </p:sp>
      <p:sp>
        <p:nvSpPr>
          <p:cNvPr id="24" name="Ellipse 23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Give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Directions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03496" y="2335750"/>
            <a:ext cx="1188372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Balance</a:t>
            </a:r>
          </a:p>
        </p:txBody>
      </p:sp>
      <p:sp>
        <p:nvSpPr>
          <p:cNvPr id="26" name="Ellipse 25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27" name="Ellipse 26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Magic Trick</a:t>
            </a:r>
          </a:p>
        </p:txBody>
      </p:sp>
      <p:sp>
        <p:nvSpPr>
          <p:cNvPr id="28" name="Ellipse 27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Meet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Guests</a:t>
            </a:r>
          </a:p>
        </p:txBody>
      </p:sp>
      <p:cxnSp>
        <p:nvCxnSpPr>
          <p:cNvPr id="29" name="Gerade Verbindung mit Pfeil 28"/>
          <p:cNvCxnSpPr>
            <a:stCxn id="23" idx="1"/>
            <a:endCxn id="28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7"/>
            <a:endCxn id="22" idx="4"/>
          </p:cNvCxnSpPr>
          <p:nvPr/>
        </p:nvCxnSpPr>
        <p:spPr>
          <a:xfrm flipV="1">
            <a:off x="6045054" y="3779101"/>
            <a:ext cx="794203" cy="400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7" idx="1"/>
            <a:endCxn id="22" idx="4"/>
          </p:cNvCxnSpPr>
          <p:nvPr/>
        </p:nvCxnSpPr>
        <p:spPr>
          <a:xfrm flipH="1" flipV="1">
            <a:off x="6839257" y="3779101"/>
            <a:ext cx="827674" cy="41081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2" idx="1"/>
            <a:endCxn id="25" idx="4"/>
          </p:cNvCxnSpPr>
          <p:nvPr/>
        </p:nvCxnSpPr>
        <p:spPr>
          <a:xfrm flipH="1" flipV="1">
            <a:off x="5697682" y="2782067"/>
            <a:ext cx="783046" cy="616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2" idx="7"/>
            <a:endCxn id="24" idx="4"/>
          </p:cNvCxnSpPr>
          <p:nvPr/>
        </p:nvCxnSpPr>
        <p:spPr>
          <a:xfrm flipV="1">
            <a:off x="7197785" y="2969160"/>
            <a:ext cx="695930" cy="428986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5" idx="0"/>
            <a:endCxn id="26" idx="4"/>
          </p:cNvCxnSpPr>
          <p:nvPr/>
        </p:nvCxnSpPr>
        <p:spPr>
          <a:xfrm flipV="1">
            <a:off x="5697682" y="1780107"/>
            <a:ext cx="1322992" cy="55564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4" idx="0"/>
            <a:endCxn id="26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3" idx="7"/>
            <a:endCxn id="27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686161" y="1132271"/>
            <a:ext cx="1256897" cy="4751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L-Form 44"/>
          <p:cNvSpPr/>
          <p:nvPr/>
        </p:nvSpPr>
        <p:spPr>
          <a:xfrm rot="19194712">
            <a:off x="5707508" y="111352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6" name="L-Form 45"/>
          <p:cNvSpPr/>
          <p:nvPr/>
        </p:nvSpPr>
        <p:spPr>
          <a:xfrm rot="19194712">
            <a:off x="7388587" y="1022336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7" name="L-Form 46"/>
          <p:cNvSpPr/>
          <p:nvPr/>
        </p:nvSpPr>
        <p:spPr>
          <a:xfrm rot="19194712">
            <a:off x="6024732" y="2232740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8" name="L-Form 47"/>
          <p:cNvSpPr/>
          <p:nvPr/>
        </p:nvSpPr>
        <p:spPr>
          <a:xfrm rot="19194712">
            <a:off x="7113143" y="3258947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49" name="L-Form 48"/>
          <p:cNvSpPr/>
          <p:nvPr/>
        </p:nvSpPr>
        <p:spPr>
          <a:xfrm rot="19194712">
            <a:off x="5785896" y="3960421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sp>
        <p:nvSpPr>
          <p:cNvPr id="50" name="L-Form 49"/>
          <p:cNvSpPr/>
          <p:nvPr/>
        </p:nvSpPr>
        <p:spPr>
          <a:xfrm rot="19194712">
            <a:off x="6935861" y="5042204"/>
            <a:ext cx="314325" cy="177165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 smtClean="0"/>
          </a:p>
        </p:txBody>
      </p:sp>
      <p:cxnSp>
        <p:nvCxnSpPr>
          <p:cNvPr id="51" name="Gerade Verbindung 50"/>
          <p:cNvCxnSpPr/>
          <p:nvPr/>
        </p:nvCxnSpPr>
        <p:spPr>
          <a:xfrm flipV="1">
            <a:off x="8332755" y="4094183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8332755" y="4114378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349615" y="2132149"/>
            <a:ext cx="240030" cy="3208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8349615" y="2152344"/>
            <a:ext cx="247650" cy="28045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Tip hat </a:t>
            </a:r>
            <a:r>
              <a:rPr lang="en-US" dirty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</a:t>
            </a:r>
            <a:r>
              <a:rPr lang="en-US" dirty="0" smtClean="0">
                <a:sym typeface="Wingdings" panose="05000000000000000000" pitchFamily="2" charset="2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</a:t>
            </a:r>
            <a:r>
              <a:rPr lang="en-US" dirty="0" smtClean="0">
                <a:sym typeface="Wingdings" panose="05000000000000000000" pitchFamily="2" charset="2"/>
              </a:rPr>
              <a:t>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more gestures were added the less results were thrown at </a:t>
            </a:r>
            <a:r>
              <a:rPr lang="en-US" dirty="0" smtClean="0">
                <a:sym typeface="Wingdings" panose="05000000000000000000" pitchFamily="2" charset="2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</a:t>
            </a:r>
            <a:r>
              <a:rPr lang="en-US" dirty="0">
                <a:sym typeface="Wingdings" panose="05000000000000000000" pitchFamily="2" charset="2"/>
              </a:rPr>
              <a:t>got confused, gestures </a:t>
            </a:r>
            <a:r>
              <a:rPr lang="en-US" dirty="0" smtClean="0">
                <a:sym typeface="Wingdings" panose="05000000000000000000" pitchFamily="2" charset="2"/>
              </a:rPr>
              <a:t>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Training </a:t>
            </a:r>
            <a:r>
              <a:rPr lang="en-US" dirty="0">
                <a:sym typeface="Wingdings" panose="05000000000000000000" pitchFamily="2" charset="2"/>
              </a:rPr>
              <a:t>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659</Words>
  <Application>Microsoft Office PowerPoint</Application>
  <PresentationFormat>Bildschirmpräsentation (4:3)</PresentationFormat>
  <Paragraphs>163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Lessons learned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50</cp:revision>
  <cp:lastPrinted>2015-07-30T14:04:45Z</cp:lastPrinted>
  <dcterms:created xsi:type="dcterms:W3CDTF">2019-05-27T16:53:48Z</dcterms:created>
  <dcterms:modified xsi:type="dcterms:W3CDTF">2019-07-18T11:23:07Z</dcterms:modified>
</cp:coreProperties>
</file>