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82" r:id="rId9"/>
    <p:sldId id="383" r:id="rId10"/>
    <p:sldId id="384" r:id="rId11"/>
    <p:sldId id="385" r:id="rId12"/>
    <p:sldId id="386" r:id="rId13"/>
    <p:sldId id="388" r:id="rId14"/>
    <p:sldId id="387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81" r:id="rId2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>
        <p:scale>
          <a:sx n="96" d="100"/>
          <a:sy n="96" d="100"/>
        </p:scale>
        <p:origin x="-516" y="-15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27/05/2019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27/05/2019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Konstantin Karas, Min Ting Luong, Jakob Raith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 smtClean="0"/>
              <a:t>Garching</a:t>
            </a:r>
            <a:r>
              <a:rPr lang="de-DE" dirty="0" smtClean="0"/>
              <a:t>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smtClean="0"/>
              <a:t>Tanz und Schauspiel im virtuellen Studio:</a:t>
            </a:r>
            <a:br>
              <a:rPr lang="de-DE" dirty="0" smtClean="0"/>
            </a:br>
            <a:r>
              <a:rPr lang="de-DE" dirty="0" smtClean="0"/>
              <a:t>„WORKING TITLE“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Cutscene</a:t>
            </a:r>
            <a:r>
              <a:rPr lang="en-US" dirty="0" smtClean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</a:t>
            </a:r>
            <a:r>
              <a:rPr lang="en-US" dirty="0"/>
              <a:t>a lever/cut a rope behind the </a:t>
            </a:r>
            <a:r>
              <a:rPr lang="en-US" dirty="0" smtClean="0"/>
              <a:t>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Something </a:t>
            </a:r>
            <a:r>
              <a:rPr lang="en-US" dirty="0"/>
              <a:t>heavy drops on the </a:t>
            </a:r>
            <a:r>
              <a:rPr lang="en-US" dirty="0" smtClean="0"/>
              <a:t>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time it is something different (nice to have)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Display </a:t>
            </a:r>
            <a:r>
              <a:rPr lang="en-US" dirty="0"/>
              <a:t>player score on the object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photo taken at the start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End: </a:t>
            </a:r>
            <a:r>
              <a:rPr lang="de-DE" dirty="0" err="1" smtClean="0"/>
              <a:t>Eliminate</a:t>
            </a:r>
            <a:r>
              <a:rPr lang="de-DE" dirty="0" smtClean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1.1: Meet guests at th</a:t>
            </a:r>
            <a:r>
              <a:rPr lang="en-US" dirty="0" smtClean="0"/>
              <a:t>e bar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3.1: </a:t>
            </a:r>
            <a:r>
              <a:rPr lang="de-DE" dirty="0" smtClean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start and ending presentation</a:t>
            </a:r>
            <a:endParaRPr lang="en-US" dirty="0" smtClean="0"/>
          </a:p>
          <a:p>
            <a:endParaRPr lang="en-US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Must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Nice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Gesture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Camera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 3.2: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endParaRPr lang="en-US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Task </a:t>
            </a:r>
            <a:r>
              <a:rPr lang="de-DE" dirty="0" err="1" smtClean="0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 Ting </a:t>
            </a:r>
            <a:r>
              <a:rPr lang="en-US" dirty="0" err="1" smtClean="0"/>
              <a:t>Loung</a:t>
            </a:r>
            <a:endParaRPr lang="en-US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Gesture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Critical </a:t>
            </a:r>
            <a:r>
              <a:rPr lang="de-DE" dirty="0" err="1" smtClean="0"/>
              <a:t>assets</a:t>
            </a:r>
            <a:r>
              <a:rPr lang="de-DE" dirty="0" smtClean="0"/>
              <a:t> (</a:t>
            </a:r>
            <a:r>
              <a:rPr lang="de-DE" dirty="0" err="1" smtClean="0"/>
              <a:t>dummy</a:t>
            </a:r>
            <a:r>
              <a:rPr lang="de-DE" dirty="0" smtClean="0"/>
              <a:t> </a:t>
            </a:r>
            <a:r>
              <a:rPr lang="de-DE" dirty="0" err="1" smtClean="0"/>
              <a:t>npc</a:t>
            </a:r>
            <a:r>
              <a:rPr lang="de-DE" dirty="0" smtClean="0"/>
              <a:t>, </a:t>
            </a:r>
            <a:r>
              <a:rPr lang="de-DE" dirty="0" err="1" smtClean="0"/>
              <a:t>glass</a:t>
            </a:r>
            <a:r>
              <a:rPr lang="de-DE" dirty="0" smtClean="0"/>
              <a:t>, top-hat, </a:t>
            </a:r>
            <a:r>
              <a:rPr lang="de-DE" dirty="0" err="1" smtClean="0"/>
              <a:t>tablet</a:t>
            </a:r>
            <a:r>
              <a:rPr lang="de-DE" dirty="0" smtClean="0"/>
              <a:t> + </a:t>
            </a:r>
            <a:r>
              <a:rPr lang="de-DE" dirty="0" err="1" smtClean="0"/>
              <a:t>content</a:t>
            </a:r>
            <a:r>
              <a:rPr lang="de-DE" dirty="0" smtClean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Player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Game 2 (</a:t>
            </a:r>
            <a:r>
              <a:rPr lang="de-DE" dirty="0" err="1" smtClean="0"/>
              <a:t>choreography</a:t>
            </a:r>
            <a:r>
              <a:rPr lang="de-DE" dirty="0" smtClean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Game 3.1: Balance a </a:t>
            </a:r>
            <a:r>
              <a:rPr lang="de-DE" dirty="0" err="1" smtClean="0"/>
              <a:t>tablet</a:t>
            </a:r>
            <a:endParaRPr lang="de-DE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Game 1.2: Magic </a:t>
            </a:r>
            <a:r>
              <a:rPr lang="de-DE" dirty="0" err="1" smtClean="0"/>
              <a:t>trick</a:t>
            </a:r>
            <a:endParaRPr lang="en-US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Task </a:t>
            </a:r>
            <a:r>
              <a:rPr lang="de-DE" dirty="0" err="1" smtClean="0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Jakob</a:t>
            </a:r>
            <a:r>
              <a:rPr lang="en-US" dirty="0" smtClean="0"/>
              <a:t> </a:t>
            </a:r>
            <a:r>
              <a:rPr lang="en-US" dirty="0" err="1" smtClean="0"/>
              <a:t>Raith</a:t>
            </a:r>
            <a:endParaRPr lang="en-US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Game  End: </a:t>
            </a:r>
            <a:r>
              <a:rPr lang="de-DE" dirty="0" err="1" smtClean="0"/>
              <a:t>Eliminate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endParaRPr lang="en-US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Task </a:t>
            </a:r>
            <a:r>
              <a:rPr lang="de-DE" dirty="0" err="1" smtClean="0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is an assassin who is infiltrating an elegant dinner party, seeking to murder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have to integrate themselves into the crowd – they</a:t>
            </a:r>
            <a:r>
              <a:rPr lang="en-US" dirty="0" smtClean="0"/>
              <a:t>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wins when they reach their target or loose when they get caught</a:t>
            </a:r>
          </a:p>
          <a:p>
            <a:endParaRPr lang="en-US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Scenario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Minigames</a:t>
            </a:r>
            <a:endParaRPr lang="en-US" dirty="0" smtClean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smtClean="0"/>
              <a:t>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and Ending as </a:t>
            </a:r>
            <a:r>
              <a:rPr lang="en-US" dirty="0" err="1" smtClean="0"/>
              <a:t>cutscenes</a:t>
            </a:r>
            <a:r>
              <a:rPr lang="en-US" dirty="0" smtClean="0"/>
              <a:t>, might be </a:t>
            </a:r>
            <a:br>
              <a:rPr lang="en-US" dirty="0" smtClean="0"/>
            </a:br>
            <a:r>
              <a:rPr lang="en-US" dirty="0" smtClean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 (2-3/game)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Cutscene</a:t>
            </a:r>
            <a:r>
              <a:rPr lang="en-US" dirty="0" smtClean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</a:t>
            </a:r>
            <a:r>
              <a:rPr lang="en-US" dirty="0"/>
              <a:t>is standing in front of the camera and has a picture </a:t>
            </a:r>
            <a:r>
              <a:rPr lang="en-US" dirty="0" smtClean="0"/>
              <a:t>taken (countdown)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picture </a:t>
            </a:r>
            <a:r>
              <a:rPr lang="en-US" dirty="0"/>
              <a:t>will be presented at the end of the game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Start: </a:t>
            </a:r>
            <a:r>
              <a:rPr lang="de-DE" dirty="0" err="1" smtClean="0"/>
              <a:t>Taking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</a:t>
            </a:r>
            <a:r>
              <a:rPr lang="en-US" dirty="0"/>
              <a:t>1: Tip </a:t>
            </a:r>
            <a:r>
              <a:rPr lang="en-US" dirty="0" smtClean="0"/>
              <a:t>your hat 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Raise </a:t>
            </a:r>
            <a:r>
              <a:rPr lang="en-US" dirty="0"/>
              <a:t>a hand to the head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</a:t>
            </a:r>
            <a:r>
              <a:rPr lang="en-US" dirty="0"/>
              <a:t>hand forward and to the </a:t>
            </a:r>
            <a:r>
              <a:rPr lang="en-US" dirty="0" smtClean="0"/>
              <a:t>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</a:t>
            </a:r>
            <a:r>
              <a:rPr lang="en-US" dirty="0"/>
              <a:t>2: </a:t>
            </a:r>
            <a:r>
              <a:rPr lang="en-US" dirty="0" smtClean="0"/>
              <a:t>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Raise </a:t>
            </a:r>
            <a:r>
              <a:rPr lang="en-US" dirty="0"/>
              <a:t>a hand to your throat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Tilt </a:t>
            </a:r>
            <a:r>
              <a:rPr lang="en-US" dirty="0"/>
              <a:t>your head backwards and raise your </a:t>
            </a:r>
            <a:r>
              <a:rPr lang="en-US" dirty="0" smtClean="0"/>
              <a:t>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Interaction: grab / put glass back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1.1: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guests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Hold </a:t>
            </a:r>
            <a:r>
              <a:rPr lang="en-US" dirty="0"/>
              <a:t>an arm stretched out in front of </a:t>
            </a:r>
            <a:r>
              <a:rPr lang="en-US" dirty="0" smtClean="0"/>
              <a:t>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</a:t>
            </a:r>
            <a:r>
              <a:rPr lang="en-US" dirty="0"/>
              <a:t>the other arm towards the stretched out hand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Sharply </a:t>
            </a:r>
            <a:r>
              <a:rPr lang="en-US" dirty="0"/>
              <a:t>pull your hands apart </a:t>
            </a:r>
            <a:r>
              <a:rPr lang="en-US" dirty="0" smtClean="0"/>
              <a:t>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Applause </a:t>
            </a:r>
            <a:r>
              <a:rPr lang="en-US" dirty="0"/>
              <a:t>(nice to have)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</a:t>
            </a:r>
            <a:r>
              <a:rPr lang="en-US" dirty="0"/>
              <a:t>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</a:t>
            </a:r>
            <a:r>
              <a:rPr lang="en-US" dirty="0"/>
              <a:t>a hand to the rabbit’s head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Gently </a:t>
            </a:r>
            <a:r>
              <a:rPr lang="en-US" dirty="0"/>
              <a:t>trace the rabbit’s back </a:t>
            </a:r>
            <a:endParaRPr lang="en-US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</a:t>
            </a:r>
            <a:r>
              <a:rPr lang="en-US" dirty="0"/>
              <a:t>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1.2: </a:t>
            </a:r>
            <a:r>
              <a:rPr lang="de-DE" dirty="0"/>
              <a:t>M</a:t>
            </a:r>
            <a:r>
              <a:rPr lang="de-DE" dirty="0" smtClean="0"/>
              <a:t>agic </a:t>
            </a:r>
            <a:r>
              <a:rPr lang="de-DE" dirty="0" err="1" smtClean="0"/>
              <a:t>trick</a:t>
            </a:r>
            <a:r>
              <a:rPr lang="de-DE" dirty="0" smtClean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Include in-game movement (</a:t>
            </a:r>
            <a:r>
              <a:rPr lang="en-US" dirty="0" err="1" smtClean="0"/>
              <a:t>e.g</a:t>
            </a:r>
            <a:r>
              <a:rPr lang="en-US" dirty="0" smtClean="0"/>
              <a:t> step to the left)</a:t>
            </a:r>
            <a:br>
              <a:rPr lang="en-US" dirty="0" smtClean="0"/>
            </a:br>
            <a:r>
              <a:rPr lang="en-US" dirty="0" smtClean="0"/>
              <a:t>(nice to have)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2: </a:t>
            </a:r>
            <a:r>
              <a:rPr lang="de-DE" dirty="0" err="1"/>
              <a:t>P</a:t>
            </a:r>
            <a:r>
              <a:rPr lang="de-DE" dirty="0" err="1" smtClean="0"/>
              <a:t>articipate</a:t>
            </a:r>
            <a:r>
              <a:rPr lang="de-DE" dirty="0" smtClean="0"/>
              <a:t> in a </a:t>
            </a:r>
            <a:r>
              <a:rPr lang="de-DE" dirty="0" err="1" smtClean="0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 has to stabilize the objects by raising and lowering their hands accordingly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3.1: Balance a </a:t>
            </a:r>
            <a:r>
              <a:rPr lang="de-DE" dirty="0" err="1" smtClean="0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</a:t>
            </a:r>
            <a:r>
              <a:rPr lang="en-US" dirty="0" smtClean="0"/>
              <a:t>directions </a:t>
            </a:r>
            <a:r>
              <a:rPr lang="en-US" dirty="0"/>
              <a:t>(e.g. where is the bar</a:t>
            </a:r>
            <a:r>
              <a:rPr lang="en-US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</a:t>
            </a:r>
            <a:r>
              <a:rPr lang="en-US" dirty="0"/>
              <a:t>turning the head, the camera rotates and stops when the player looks straight ahead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Konstantin Karas</a:t>
            </a:r>
            <a:r>
              <a:rPr lang="de-DE" dirty="0"/>
              <a:t>, Min Ting Luong, Jakob Raith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Game 3.2: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 smtClean="0">
                <a:solidFill>
                  <a:srgbClr val="999999"/>
                </a:solidFill>
              </a:rPr>
              <a:t>GameStart</a:t>
            </a:r>
            <a:endParaRPr lang="de-DE" sz="1400" dirty="0" smtClean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Game End</a:t>
            </a:r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941</Words>
  <Application>Microsoft Office PowerPoint</Application>
  <PresentationFormat>Bildschirmpräsentation (4:3)</PresentationFormat>
  <Paragraphs>206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„WORKING TITLE“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10</cp:revision>
  <cp:lastPrinted>2015-07-30T14:04:45Z</cp:lastPrinted>
  <dcterms:created xsi:type="dcterms:W3CDTF">2019-05-27T16:53:48Z</dcterms:created>
  <dcterms:modified xsi:type="dcterms:W3CDTF">2019-05-27T18:27:01Z</dcterms:modified>
</cp:coreProperties>
</file>