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6"/>
  </p:notesMasterIdLst>
  <p:handoutMasterIdLst>
    <p:handoutMasterId r:id="rId27"/>
  </p:handoutMasterIdLst>
  <p:sldIdLst>
    <p:sldId id="355" r:id="rId7"/>
    <p:sldId id="396" r:id="rId8"/>
    <p:sldId id="369" r:id="rId9"/>
    <p:sldId id="382" r:id="rId10"/>
    <p:sldId id="383" r:id="rId11"/>
    <p:sldId id="384" r:id="rId12"/>
    <p:sldId id="385" r:id="rId13"/>
    <p:sldId id="386" r:id="rId14"/>
    <p:sldId id="388" r:id="rId15"/>
    <p:sldId id="387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7" r:id="rId24"/>
    <p:sldId id="381" r:id="rId25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0" autoAdjust="0"/>
    <p:restoredTop sz="99755" autoAdjust="0"/>
  </p:normalViewPr>
  <p:slideViewPr>
    <p:cSldViewPr snapToGrid="0">
      <p:cViewPr varScale="1">
        <p:scale>
          <a:sx n="167" d="100"/>
          <a:sy n="167" d="100"/>
        </p:scale>
        <p:origin x="-19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06/06/2019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06/06/2019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Garching, 31. Mai 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Tanz und Schauspiel im virtuellen Studio:</a:t>
            </a:r>
            <a:br>
              <a:rPr lang="de-DE" dirty="0"/>
            </a:br>
            <a:r>
              <a:rPr lang="de-DE" dirty="0" smtClean="0"/>
              <a:t>Undercover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NPC asks the player for directions (e.g. where is the bar?)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 is randomly chosen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turning the head, the camera rotates and stops when the player looks straight ahead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player has located the object/area in question, they point at it with a hand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3.2: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directions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58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Cutscene</a:t>
            </a:r>
            <a:r>
              <a:rPr lang="en-US" dirty="0"/>
              <a:t>: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eliminate target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Display player score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Show photo taken at the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Pull a lever/cut a rope behind the stage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Something heavy drops on the target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Every time it is something different (nice to have)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Display player score on the object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Show photo taken at the start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End: </a:t>
            </a:r>
            <a:r>
              <a:rPr lang="de-DE" dirty="0" err="1"/>
              <a:t>Eliminate</a:t>
            </a:r>
            <a:r>
              <a:rPr lang="de-DE" dirty="0"/>
              <a:t> Target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74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1.1: Meet guests at the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2: Participate in a 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3.1: </a:t>
            </a:r>
            <a:r>
              <a:rPr lang="de-DE" dirty="0"/>
              <a:t>Balance a </a:t>
            </a:r>
            <a:r>
              <a:rPr lang="de-DE" dirty="0" err="1"/>
              <a:t>tablet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start and ending presentation</a:t>
            </a:r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Must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04796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all mini-games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Disguising yourself when getting caught (put on provided pair of glasses), one time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Consistent art 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Nice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222428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Milestone 1 (deadline 14.6.2019)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Player model and tracking support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Mini-game manager and gesture manager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Game manager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Camera manager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Gesture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Milestone 2 (deadline 5.7.2019)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Finished must have features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Critical art assets included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Milestones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42825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8506858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Konstantin Karas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Gesture </a:t>
            </a:r>
            <a:r>
              <a:rPr lang="en-US" dirty="0" smtClean="0"/>
              <a:t>manager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Gesture evaluation (preliminary version)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Camera </a:t>
            </a:r>
            <a:r>
              <a:rPr lang="en-US" dirty="0" err="1" smtClean="0"/>
              <a:t>utils</a:t>
            </a:r>
            <a:r>
              <a:rPr lang="en-US" dirty="0" smtClean="0"/>
              <a:t> (paths, rotating)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Game 1.1: Meet guests at the bar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(Game 2: participating in a dance)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Optional: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dirty="0"/>
              <a:t>Game Start: Taking a photo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dirty="0"/>
              <a:t>Game 3.2: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directions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distribution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978109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8506858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 Ting </a:t>
            </a:r>
            <a:r>
              <a:rPr lang="en-US" dirty="0" err="1"/>
              <a:t>Loung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 err="1"/>
              <a:t>Gesture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de-DE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Critical </a:t>
            </a:r>
            <a:r>
              <a:rPr lang="de-DE" dirty="0" err="1"/>
              <a:t>assets</a:t>
            </a:r>
            <a:r>
              <a:rPr lang="de-DE" dirty="0"/>
              <a:t> (</a:t>
            </a:r>
            <a:r>
              <a:rPr lang="de-DE" dirty="0" err="1"/>
              <a:t>dummy</a:t>
            </a:r>
            <a:r>
              <a:rPr lang="de-DE" dirty="0"/>
              <a:t> </a:t>
            </a:r>
            <a:r>
              <a:rPr lang="de-DE" dirty="0" err="1"/>
              <a:t>npc</a:t>
            </a:r>
            <a:r>
              <a:rPr lang="de-DE" dirty="0"/>
              <a:t>, </a:t>
            </a:r>
            <a:r>
              <a:rPr lang="de-DE" dirty="0" err="1"/>
              <a:t>glass</a:t>
            </a:r>
            <a:r>
              <a:rPr lang="de-DE" dirty="0"/>
              <a:t>, top-hat, </a:t>
            </a:r>
            <a:r>
              <a:rPr lang="de-DE" dirty="0" err="1"/>
              <a:t>tablet</a:t>
            </a:r>
            <a:r>
              <a:rPr lang="de-DE" dirty="0"/>
              <a:t> + </a:t>
            </a:r>
            <a:r>
              <a:rPr lang="de-DE" dirty="0" err="1"/>
              <a:t>content</a:t>
            </a:r>
            <a:r>
              <a:rPr lang="de-DE" dirty="0"/>
              <a:t>...)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Player </a:t>
            </a:r>
            <a:r>
              <a:rPr lang="de-DE" dirty="0" err="1"/>
              <a:t>model</a:t>
            </a:r>
            <a:endParaRPr lang="de-DE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Game 2 (</a:t>
            </a:r>
            <a:r>
              <a:rPr lang="de-DE" dirty="0" err="1"/>
              <a:t>choreography</a:t>
            </a:r>
            <a:r>
              <a:rPr lang="de-DE" dirty="0"/>
              <a:t>)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Game 3.1: Balance a </a:t>
            </a:r>
            <a:r>
              <a:rPr lang="de-DE" dirty="0" err="1"/>
              <a:t>tablet</a:t>
            </a:r>
            <a:endParaRPr lang="de-DE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Optional: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de-DE" dirty="0"/>
              <a:t>Game 1.2: Magic </a:t>
            </a:r>
            <a:r>
              <a:rPr lang="de-DE" dirty="0" err="1"/>
              <a:t>trick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distribution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264205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8506858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Jakob</a:t>
            </a:r>
            <a:r>
              <a:rPr lang="en-US" dirty="0"/>
              <a:t> </a:t>
            </a:r>
            <a:r>
              <a:rPr lang="en-US" dirty="0" err="1"/>
              <a:t>Raith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Game manager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mini-game manager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Game 2: participating in a dance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Optional: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dirty="0"/>
              <a:t>Disguise yourself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de-DE" dirty="0"/>
              <a:t>Game  End: </a:t>
            </a:r>
            <a:r>
              <a:rPr lang="de-DE" dirty="0" err="1"/>
              <a:t>Eliminate</a:t>
            </a:r>
            <a:r>
              <a:rPr lang="de-DE" dirty="0"/>
              <a:t> </a:t>
            </a:r>
            <a:r>
              <a:rPr lang="de-DE" dirty="0" err="1"/>
              <a:t>target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distribution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898734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="" xmlns:a16="http://schemas.microsoft.com/office/drawing/2014/main" id="{6798A965-DAA6-4D31-8F83-8F43B3554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168" y="2347595"/>
            <a:ext cx="7482840" cy="3528060"/>
          </a:xfrm>
        </p:spPr>
      </p:pic>
      <p:sp>
        <p:nvSpPr>
          <p:cNvPr id="3" name="Foliennummernplatzhalter 2">
            <a:extLst>
              <a:ext uri="{FF2B5EF4-FFF2-40B4-BE49-F238E27FC236}">
                <a16:creationId xmlns="" xmlns:a16="http://schemas.microsoft.com/office/drawing/2014/main" id="{4F939F44-4018-42FB-A984-D9C66FDB62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5FFDD073-C1B7-45B1-B94B-9B844C5E05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5" name="Titel 4">
            <a:extLst>
              <a:ext uri="{FF2B5EF4-FFF2-40B4-BE49-F238E27FC236}">
                <a16:creationId xmlns="" xmlns:a16="http://schemas.microsoft.com/office/drawing/2014/main" id="{A987D224-5DB1-4D47-B2B8-3EDE5635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Ballroom and </a:t>
            </a:r>
            <a:r>
              <a:rPr lang="de-DE" dirty="0" err="1"/>
              <a:t>Character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6D5B4F30-74B6-4CE8-8027-6EA405222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942" y="431122"/>
            <a:ext cx="3084498" cy="173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91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8" name="Inhaltsplatzhalter 1"/>
          <p:cNvSpPr>
            <a:spLocks noGrp="1"/>
          </p:cNvSpPr>
          <p:nvPr>
            <p:ph idx="1"/>
          </p:nvPr>
        </p:nvSpPr>
        <p:spPr>
          <a:xfrm>
            <a:off x="289273" y="1434197"/>
            <a:ext cx="8508999" cy="469957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1026" name="Picture 2" descr="L:\Downloads neu\565403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078" y="1814203"/>
            <a:ext cx="4141443" cy="414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="" xmlns:a16="http://schemas.microsoft.com/office/drawing/2014/main" id="{78D55584-F8AF-4DD2-BF17-4530DDAEF00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Not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dance</a:t>
            </a:r>
            <a:r>
              <a:rPr lang="de-DE" dirty="0"/>
              <a:t>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mainly</a:t>
            </a:r>
            <a:r>
              <a:rPr lang="de-DE" dirty="0"/>
              <a:t> „Schauspiel“ </a:t>
            </a: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„Tanz</a:t>
            </a:r>
            <a:r>
              <a:rPr lang="de-DE" dirty="0" smtClean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Combining</a:t>
            </a:r>
            <a:r>
              <a:rPr lang="de-DE" dirty="0" smtClean="0"/>
              <a:t> </a:t>
            </a:r>
            <a:r>
              <a:rPr lang="de-DE" dirty="0" err="1" smtClean="0"/>
              <a:t>fun</a:t>
            </a:r>
            <a:r>
              <a:rPr lang="de-DE" dirty="0" smtClean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an </a:t>
            </a:r>
            <a:r>
              <a:rPr lang="de-DE" dirty="0" err="1" smtClean="0"/>
              <a:t>interesting</a:t>
            </a:r>
            <a:r>
              <a:rPr lang="de-DE" dirty="0" smtClean="0"/>
              <a:t> </a:t>
            </a:r>
            <a:r>
              <a:rPr lang="de-DE" dirty="0" err="1" smtClean="0"/>
              <a:t>setting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E16A3B7F-8CC8-4399-88CD-418B9492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6464280" cy="365125"/>
          </a:xfrm>
        </p:spPr>
        <p:txBody>
          <a:bodyPr/>
          <a:lstStyle/>
          <a:p>
            <a:pPr algn="l"/>
            <a:r>
              <a:rPr lang="de-DE" dirty="0"/>
              <a:t>Konstantin Karas, Min Ting Luong, Jakob Raith</a:t>
            </a:r>
          </a:p>
        </p:txBody>
      </p:sp>
    </p:spTree>
    <p:extLst>
      <p:ext uri="{BB962C8B-B14F-4D97-AF65-F5344CB8AC3E}">
        <p14:creationId xmlns:p14="http://schemas.microsoft.com/office/powerpoint/2010/main" val="142893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is </a:t>
            </a:r>
            <a:r>
              <a:rPr lang="en-US" dirty="0" smtClean="0"/>
              <a:t>a spy who </a:t>
            </a:r>
            <a:r>
              <a:rPr lang="en-US" dirty="0"/>
              <a:t>is infiltrating an elegant dinner party, seeking to </a:t>
            </a:r>
            <a:r>
              <a:rPr lang="en-US" dirty="0" smtClean="0"/>
              <a:t>eliminate </a:t>
            </a:r>
            <a:r>
              <a:rPr lang="en-US" dirty="0"/>
              <a:t>a guest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have to integrate themselves into the crowd – they have to mimic the behavior of the other guests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raise the guards suspicion when performing poorly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wins when they reach their target or loose when they get caught</a:t>
            </a:r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Scenario</a:t>
            </a:r>
            <a:endParaRPr lang="de-DE" sz="3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16028" t="21190" r="19277" b="8772"/>
          <a:stretch/>
        </p:blipFill>
        <p:spPr>
          <a:xfrm>
            <a:off x="2136935" y="3350030"/>
            <a:ext cx="4873308" cy="29676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(mostly) Third Person perspective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Beamer as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left and right hand when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Minigames</a:t>
            </a:r>
            <a:endParaRPr lang="en-US" dirty="0"/>
          </a:p>
          <a:p>
            <a:pPr marL="469900" lvl="2" indent="-285750">
              <a:buFont typeface="Arial" panose="020B0604020202020204" pitchFamily="34" charset="0"/>
              <a:buChar char="•"/>
            </a:pPr>
            <a:r>
              <a:rPr lang="en-US" dirty="0"/>
              <a:t>3 Games (might be more if enough time)</a:t>
            </a:r>
          </a:p>
          <a:p>
            <a:pPr marL="469900" lvl="2" indent="-285750">
              <a:buFont typeface="Arial" panose="020B0604020202020204" pitchFamily="34" charset="0"/>
              <a:buChar char="•"/>
            </a:pPr>
            <a:r>
              <a:rPr lang="en-US" dirty="0"/>
              <a:t>Start and Ending as </a:t>
            </a:r>
            <a:r>
              <a:rPr lang="en-US" dirty="0" err="1"/>
              <a:t>cutscenes</a:t>
            </a:r>
            <a:r>
              <a:rPr lang="en-US" dirty="0"/>
              <a:t>, might be </a:t>
            </a:r>
            <a:br>
              <a:rPr lang="en-US" dirty="0"/>
            </a:br>
            <a:r>
              <a:rPr lang="en-US" dirty="0"/>
              <a:t>future games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Gestures (2-3/game)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Points for good performance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thematically fitting (drinking, dancing…)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7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Cutscene</a:t>
            </a:r>
            <a:r>
              <a:rPr lang="en-US" dirty="0"/>
              <a:t>: player enters the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player is standing in front of the camera and has a picture taken (countdown)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picture will be presented at the end of the game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Start: </a:t>
            </a:r>
            <a:r>
              <a:rPr lang="de-DE" dirty="0" err="1"/>
              <a:t>Taking</a:t>
            </a:r>
            <a:r>
              <a:rPr lang="de-DE" dirty="0"/>
              <a:t> a </a:t>
            </a:r>
            <a:r>
              <a:rPr lang="de-DE" dirty="0" err="1"/>
              <a:t>photo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60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Gesture 1: Tip your hat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Raise a hand to the head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Move hand forward and to the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Gesture 2: drink an aperitif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Raise a hand to your throat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Tilt your head backwards and raise your elbow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Interaction: grab / put glass back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1.1: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guests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bar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19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Gesture 1: Pull a rabbit out of your hat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Hold an arm stretched out in front of you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Move the other arm towards the stretched out hand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Sharply pull your hands apart vertically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Applause (nice to have)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Gesture 2: Pet the rabbit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Move a hand to the rabbit’s head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Gently trace the rabbit’s back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Do not startle the rabbit (nice to have) </a:t>
            </a:r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1.2: Magic </a:t>
            </a:r>
            <a:r>
              <a:rPr lang="de-DE" dirty="0" err="1"/>
              <a:t>trick</a:t>
            </a:r>
            <a:r>
              <a:rPr lang="de-DE" dirty="0"/>
              <a:t> (optional)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71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 dance moves in random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Player is shown a small image of the dance move to perform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Player can see upcoming sequence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Include in-game movement (</a:t>
            </a:r>
            <a:r>
              <a:rPr lang="en-US" dirty="0" err="1"/>
              <a:t>e.g</a:t>
            </a:r>
            <a:r>
              <a:rPr lang="en-US" dirty="0"/>
              <a:t> step to the left)</a:t>
            </a:r>
            <a:br>
              <a:rPr lang="en-US" dirty="0"/>
            </a:br>
            <a:r>
              <a:rPr lang="en-US" dirty="0"/>
              <a:t>(nice to have)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2: </a:t>
            </a:r>
            <a:r>
              <a:rPr lang="de-DE" dirty="0" err="1"/>
              <a:t>Participate</a:t>
            </a:r>
            <a:r>
              <a:rPr lang="de-DE" dirty="0"/>
              <a:t> in a </a:t>
            </a:r>
            <a:r>
              <a:rPr lang="de-DE" dirty="0" err="1"/>
              <a:t>dance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16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holds hands in front of body to carry a virtual tablet of e.g. drinks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has to stabilize the objects by raising and lowering their hands accordingly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3.1: Balance a </a:t>
            </a:r>
            <a:r>
              <a:rPr lang="de-DE" dirty="0" err="1"/>
              <a:t>tablet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604871"/>
      </p:ext>
    </p:extLst>
  </p:cSld>
  <p:clrMapOvr>
    <a:masterClrMapping/>
  </p:clrMapOvr>
</p:sld>
</file>

<file path=ppt/theme/theme1.xml><?xml version="1.0" encoding="utf-8"?>
<a:theme xmlns:a="http://schemas.openxmlformats.org/drawingml/2006/main" name="Kickoff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Kickoff</Template>
  <TotalTime>0</TotalTime>
  <Words>994</Words>
  <Application>Microsoft Office PowerPoint</Application>
  <PresentationFormat>Bildschirmpräsentation (4:3)</PresentationFormat>
  <Paragraphs>215</Paragraphs>
  <Slides>19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6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Kickoff</vt:lpstr>
      <vt:lpstr>Titel 2</vt:lpstr>
      <vt:lpstr>Titel 3</vt:lpstr>
      <vt:lpstr>Inhalt</vt:lpstr>
      <vt:lpstr>Kapiteltrenner blau</vt:lpstr>
      <vt:lpstr>Kapiteltrenner schwarz</vt:lpstr>
      <vt:lpstr>Tanz und Schauspiel im virtuellen Studio: Undercover</vt:lpstr>
      <vt:lpstr>Motivation</vt:lpstr>
      <vt:lpstr>Scenario</vt:lpstr>
      <vt:lpstr>Game</vt:lpstr>
      <vt:lpstr>Game Start: Taking a photo</vt:lpstr>
      <vt:lpstr>Game 1.1: Meet guests at the bar</vt:lpstr>
      <vt:lpstr>Game 1.2: Magic trick (optional)</vt:lpstr>
      <vt:lpstr>Game 2: Participate in a dance</vt:lpstr>
      <vt:lpstr>Game 3.1: Balance a tablet</vt:lpstr>
      <vt:lpstr>Game 3.2: Give directions</vt:lpstr>
      <vt:lpstr>Game End: Eliminate Target</vt:lpstr>
      <vt:lpstr>Must have features</vt:lpstr>
      <vt:lpstr>Nice to have features</vt:lpstr>
      <vt:lpstr>Milestones</vt:lpstr>
      <vt:lpstr>Task distribution</vt:lpstr>
      <vt:lpstr>Task distribution</vt:lpstr>
      <vt:lpstr>Task distribution</vt:lpstr>
      <vt:lpstr>Ballroom and Character</vt:lpstr>
      <vt:lpstr>Questions?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Tanz und Schauspiel im virtuellen Studio: „WORKING TITLE“</dc:title>
  <dc:creator>Konsti</dc:creator>
  <cp:lastModifiedBy>Konsti</cp:lastModifiedBy>
  <cp:revision>27</cp:revision>
  <cp:lastPrinted>2015-07-30T14:04:45Z</cp:lastPrinted>
  <dcterms:created xsi:type="dcterms:W3CDTF">2019-05-27T16:53:48Z</dcterms:created>
  <dcterms:modified xsi:type="dcterms:W3CDTF">2019-06-06T16:24:24Z</dcterms:modified>
</cp:coreProperties>
</file>