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81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 varScale="1">
        <p:scale>
          <a:sx n="115" d="100"/>
          <a:sy n="115" d="100"/>
        </p:scale>
        <p:origin x="10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„WORKING TITLE“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/>
              <a:t>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an assassin who is infiltrating an elegant dinner party, seeking to murder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955</Words>
  <Application>Microsoft Office PowerPoint</Application>
  <PresentationFormat>Bildschirmpräsentation (4:3)</PresentationFormat>
  <Paragraphs>209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„WORKING TITLE“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IGE-Student</cp:lastModifiedBy>
  <cp:revision>12</cp:revision>
  <cp:lastPrinted>2015-07-30T14:04:45Z</cp:lastPrinted>
  <dcterms:created xsi:type="dcterms:W3CDTF">2019-05-27T16:53:48Z</dcterms:created>
  <dcterms:modified xsi:type="dcterms:W3CDTF">2019-05-28T11:17:49Z</dcterms:modified>
</cp:coreProperties>
</file>