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1.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906000" cy="6858000" type="A4"/>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i4tkYyIJRZ4fVAfcKI7SaaO7vNK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67B671-0B81-4218-960B-C469DE42323E}">
  <a:tblStyle styleId="{B367B671-0B81-4218-960B-C469DE42323E}" styleName="Table_0">
    <a:wholeTbl>
      <a:tcTxStyle b="off" i="off">
        <a:font>
          <a:latin typeface="Calibri"/>
          <a:ea typeface="Calibri"/>
          <a:cs typeface="Calibri"/>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fill>
          <a:solidFill>
            <a:srgbClr val="FFFFFF">
              <a:alpha val="0"/>
            </a:srgbClr>
          </a:solidFill>
        </a:fill>
      </a:tcStyle>
    </a:wholeTbl>
    <a:band1H>
      <a:tcTxStyle/>
      <a:tcStyle>
        <a:tcBdr/>
      </a:tcStyle>
    </a:band1H>
    <a:band2H>
      <a:tcTxStyle b="off" i="off"/>
      <a:tcStyle>
        <a:tcBdr/>
        <a:fill>
          <a:solidFill>
            <a:srgbClr val="FFFFFF"/>
          </a:solidFill>
        </a:fill>
      </a:tcStyle>
    </a:band2H>
    <a:band1V>
      <a:tcTxStyle/>
      <a:tcStyle>
        <a:tcBdr/>
      </a:tcStyle>
    </a:band1V>
    <a:band2V>
      <a:tcTxStyle/>
      <a:tcStyle>
        <a:tcBdr/>
      </a:tcStyle>
    </a:band2V>
    <a:lastCol>
      <a:tcTxStyle/>
      <a:tcStyle>
        <a:tcBdr/>
      </a:tcStyle>
    </a:lastCol>
    <a:firstCol>
      <a:tcTxStyle b="off" i="off">
        <a:font>
          <a:latin typeface="Calibri"/>
          <a:ea typeface="Calibri"/>
          <a:cs typeface="Calibri"/>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fill>
          <a:solidFill>
            <a:srgbClr val="FFFFFF">
              <a:alpha val="0"/>
            </a:srgbClr>
          </a:solidFill>
        </a:fill>
      </a:tcStyle>
    </a:firstCol>
    <a:lastRow>
      <a:tcTxStyle b="off" i="off">
        <a:font>
          <a:latin typeface="Calibri"/>
          <a:ea typeface="Calibri"/>
          <a:cs typeface="Calibri"/>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ff" i="off">
        <a:font>
          <a:latin typeface="Calibri"/>
          <a:ea typeface="Calibri"/>
          <a:cs typeface="Calibri"/>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fill>
          <a:solidFill>
            <a:srgbClr val="FFFFFF">
              <a:alpha val="0"/>
            </a:srgbClr>
          </a:solidFill>
        </a:fill>
      </a:tcStyle>
    </a:firstRow>
    <a:neCell>
      <a:tcTxStyle/>
      <a:tcStyle>
        <a:tcBdr/>
      </a:tcStyle>
    </a:neCell>
    <a:nwCell>
      <a:tcTxStyle/>
      <a:tcStyle>
        <a:tcBdr/>
      </a:tcStyle>
    </a:nwCell>
  </a:tblStyle>
  <a:tblStyle styleId="{BC9DB5B6-DF2C-4204-969A-3691A821754B}"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896"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_.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_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_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_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ko-KR"/>
  <c:roundedCorners val="0"/>
  <c:style val="2"/>
  <c:chart>
    <c:title>
      <c:tx>
        <c:rich>
          <a:bodyPr rot="0"/>
          <a:lstStyle/>
          <a:p>
            <a:pPr>
              <a:defRPr sz="1000" b="1" i="0" u="none" strike="noStrike">
                <a:solidFill>
                  <a:srgbClr val="595959"/>
                </a:solidFill>
                <a:latin typeface="맑은 고딕"/>
              </a:defRPr>
            </a:pPr>
            <a:r>
              <a:rPr lang="ko-KR" altLang="en-US" sz="1000" b="1" i="0" u="none" strike="noStrike">
                <a:solidFill>
                  <a:srgbClr val="595959"/>
                </a:solidFill>
                <a:latin typeface="맑은 고딕"/>
              </a:rPr>
              <a:t>선택 환자 명 재활 달성도</a:t>
            </a:r>
          </a:p>
        </c:rich>
      </c:tx>
      <c:layout>
        <c:manualLayout>
          <c:xMode val="edge"/>
          <c:yMode val="edge"/>
          <c:x val="0.25607600000000003"/>
          <c:y val="0"/>
          <c:w val="0.48784699999999998"/>
          <c:h val="0.22794900000000001"/>
        </c:manualLayout>
      </c:layout>
      <c:overlay val="1"/>
      <c:spPr>
        <a:noFill/>
        <a:effectLst/>
      </c:spPr>
    </c:title>
    <c:autoTitleDeleted val="0"/>
    <c:plotArea>
      <c:layout>
        <c:manualLayout>
          <c:layoutTarget val="inner"/>
          <c:xMode val="edge"/>
          <c:yMode val="edge"/>
          <c:x val="0.12975700000000001"/>
          <c:y val="0.22794900000000001"/>
          <c:w val="0.86524299999999998"/>
          <c:h val="0.65955299999999994"/>
        </c:manualLayout>
      </c:layout>
      <c:barChart>
        <c:barDir val="col"/>
        <c:grouping val="clustered"/>
        <c:varyColors val="0"/>
        <c:ser>
          <c:idx val="0"/>
          <c:order val="0"/>
          <c:tx>
            <c:strRef>
              <c:f>Sheet1!$B$1</c:f>
              <c:strCache>
                <c:ptCount val="1"/>
                <c:pt idx="0">
                  <c:v>달성도</c:v>
                </c:pt>
              </c:strCache>
            </c:strRef>
          </c:tx>
          <c:spPr>
            <a:solidFill>
              <a:schemeClr val="accent1"/>
            </a:solidFill>
            <a:ln w="12700" cap="flat">
              <a:noFill/>
              <a:miter lim="400000"/>
            </a:ln>
            <a:effectLst/>
          </c:spPr>
          <c:invertIfNegative val="0"/>
          <c:cat>
            <c:strRef>
              <c:f>Sheet1!$A$2:$A$8</c:f>
              <c:strCache>
                <c:ptCount val="7"/>
                <c:pt idx="0">
                  <c:v>일요일</c:v>
                </c:pt>
                <c:pt idx="1">
                  <c:v>월요일</c:v>
                </c:pt>
                <c:pt idx="2">
                  <c:v>화요일</c:v>
                </c:pt>
                <c:pt idx="3">
                  <c:v>수요일</c:v>
                </c:pt>
                <c:pt idx="4">
                  <c:v>목요일</c:v>
                </c:pt>
                <c:pt idx="5">
                  <c:v>금요일</c:v>
                </c:pt>
                <c:pt idx="6">
                  <c:v>토요일</c:v>
                </c:pt>
              </c:strCache>
            </c:strRef>
          </c:cat>
          <c:val>
            <c:numRef>
              <c:f>Sheet1!$B$2:$B$8</c:f>
              <c:numCache>
                <c:formatCode>General</c:formatCode>
                <c:ptCount val="7"/>
                <c:pt idx="0">
                  <c:v>80</c:v>
                </c:pt>
                <c:pt idx="1">
                  <c:v>70</c:v>
                </c:pt>
                <c:pt idx="2">
                  <c:v>90</c:v>
                </c:pt>
                <c:pt idx="3">
                  <c:v>100</c:v>
                </c:pt>
                <c:pt idx="4">
                  <c:v>20</c:v>
                </c:pt>
                <c:pt idx="5">
                  <c:v>60</c:v>
                </c:pt>
                <c:pt idx="6">
                  <c:v>55</c:v>
                </c:pt>
              </c:numCache>
            </c:numRef>
          </c:val>
          <c:extLst>
            <c:ext xmlns:c16="http://schemas.microsoft.com/office/drawing/2014/chart" uri="{C3380CC4-5D6E-409C-BE32-E72D297353CC}">
              <c16:uniqueId val="{00000000-319E-034D-BFAD-4147AA61AB7C}"/>
            </c:ext>
          </c:extLst>
        </c:ser>
        <c:dLbls>
          <c:showLegendKey val="0"/>
          <c:showVal val="0"/>
          <c:showCatName val="0"/>
          <c:showSerName val="0"/>
          <c:showPercent val="0"/>
          <c:showBubbleSize val="0"/>
        </c:dLbls>
        <c:gapWidth val="15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D9D9D9"/>
            </a:solidFill>
            <a:prstDash val="solid"/>
            <a:round/>
          </a:ln>
        </c:spPr>
        <c:txPr>
          <a:bodyPr rot="0"/>
          <a:lstStyle/>
          <a:p>
            <a:pPr>
              <a:defRPr sz="600" b="0" i="0" u="none" strike="noStrike">
                <a:solidFill>
                  <a:srgbClr val="595959"/>
                </a:solidFill>
                <a:latin typeface="Calibri"/>
              </a:defRPr>
            </a:pPr>
            <a:endParaRPr lang="ko-KR"/>
          </a:p>
        </c:txPr>
        <c:crossAx val="2094734553"/>
        <c:crosses val="autoZero"/>
        <c:auto val="1"/>
        <c:lblAlgn val="ctr"/>
        <c:lblOffset val="100"/>
        <c:noMultiLvlLbl val="1"/>
      </c:catAx>
      <c:valAx>
        <c:axId val="2094734553"/>
        <c:scaling>
          <c:orientation val="minMax"/>
          <c:max val="100"/>
        </c:scaling>
        <c:delete val="0"/>
        <c:axPos val="l"/>
        <c:majorGridlines>
          <c:spPr>
            <a:ln w="12700" cap="flat">
              <a:solidFill>
                <a:srgbClr val="D9D9D9"/>
              </a:solidFill>
              <a:prstDash val="solid"/>
              <a:round/>
            </a:ln>
          </c:spPr>
        </c:majorGridlines>
        <c:numFmt formatCode="0" sourceLinked="0"/>
        <c:majorTickMark val="none"/>
        <c:minorTickMark val="none"/>
        <c:tickLblPos val="nextTo"/>
        <c:spPr>
          <a:ln w="12700" cap="flat">
            <a:noFill/>
            <a:prstDash val="solid"/>
            <a:round/>
          </a:ln>
        </c:spPr>
        <c:txPr>
          <a:bodyPr rot="0"/>
          <a:lstStyle/>
          <a:p>
            <a:pPr>
              <a:defRPr sz="800" b="0" i="0" u="none" strike="noStrike">
                <a:solidFill>
                  <a:srgbClr val="595959"/>
                </a:solidFill>
                <a:latin typeface="Calibri"/>
              </a:defRPr>
            </a:pPr>
            <a:endParaRPr lang="ko-KR"/>
          </a:p>
        </c:txPr>
        <c:crossAx val="2094734552"/>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ko-KR"/>
  <c:roundedCorners val="0"/>
  <c:style val="2"/>
  <c:chart>
    <c:title>
      <c:tx>
        <c:rich>
          <a:bodyPr rot="0"/>
          <a:lstStyle/>
          <a:p>
            <a:pPr>
              <a:defRPr sz="1000" b="1" i="0" u="none" strike="noStrike">
                <a:solidFill>
                  <a:srgbClr val="595959"/>
                </a:solidFill>
                <a:latin typeface="맑은 고딕"/>
              </a:defRPr>
            </a:pPr>
            <a:r>
              <a:rPr lang="ko-KR" altLang="en-US" sz="1000" b="1" i="0" u="none" strike="noStrike">
                <a:solidFill>
                  <a:srgbClr val="595959"/>
                </a:solidFill>
                <a:latin typeface="맑은 고딕"/>
              </a:rPr>
              <a:t>선택 질환 명 재활 달성도</a:t>
            </a:r>
          </a:p>
        </c:rich>
      </c:tx>
      <c:layout>
        <c:manualLayout>
          <c:xMode val="edge"/>
          <c:yMode val="edge"/>
          <c:x val="0.25607600000000003"/>
          <c:y val="0"/>
          <c:w val="0.48784699999999998"/>
          <c:h val="0.22794900000000001"/>
        </c:manualLayout>
      </c:layout>
      <c:overlay val="1"/>
      <c:spPr>
        <a:noFill/>
        <a:effectLst/>
      </c:spPr>
    </c:title>
    <c:autoTitleDeleted val="0"/>
    <c:plotArea>
      <c:layout>
        <c:manualLayout>
          <c:layoutTarget val="inner"/>
          <c:xMode val="edge"/>
          <c:yMode val="edge"/>
          <c:x val="0.12975700000000001"/>
          <c:y val="0.22794900000000001"/>
          <c:w val="0.86524299999999998"/>
          <c:h val="0.65955299999999994"/>
        </c:manualLayout>
      </c:layout>
      <c:barChart>
        <c:barDir val="col"/>
        <c:grouping val="clustered"/>
        <c:varyColors val="0"/>
        <c:ser>
          <c:idx val="0"/>
          <c:order val="0"/>
          <c:tx>
            <c:strRef>
              <c:f>Sheet1!$B$1</c:f>
              <c:strCache>
                <c:ptCount val="1"/>
                <c:pt idx="0">
                  <c:v>달성도</c:v>
                </c:pt>
              </c:strCache>
            </c:strRef>
          </c:tx>
          <c:spPr>
            <a:solidFill>
              <a:schemeClr val="accent1"/>
            </a:solidFill>
            <a:ln w="12700" cap="flat">
              <a:noFill/>
              <a:miter lim="400000"/>
            </a:ln>
            <a:effectLst/>
          </c:spPr>
          <c:invertIfNegative val="0"/>
          <c:cat>
            <c:strRef>
              <c:f>Sheet1!$A$2:$A$8</c:f>
              <c:strCache>
                <c:ptCount val="7"/>
                <c:pt idx="0">
                  <c:v>일요일</c:v>
                </c:pt>
                <c:pt idx="1">
                  <c:v>월요일</c:v>
                </c:pt>
                <c:pt idx="2">
                  <c:v>화요일</c:v>
                </c:pt>
                <c:pt idx="3">
                  <c:v>수요일</c:v>
                </c:pt>
                <c:pt idx="4">
                  <c:v>목요일</c:v>
                </c:pt>
                <c:pt idx="5">
                  <c:v>금요일</c:v>
                </c:pt>
                <c:pt idx="6">
                  <c:v>토요일</c:v>
                </c:pt>
              </c:strCache>
            </c:strRef>
          </c:cat>
          <c:val>
            <c:numRef>
              <c:f>Sheet1!$B$2:$B$8</c:f>
              <c:numCache>
                <c:formatCode>General</c:formatCode>
                <c:ptCount val="7"/>
                <c:pt idx="0">
                  <c:v>80</c:v>
                </c:pt>
                <c:pt idx="1">
                  <c:v>70</c:v>
                </c:pt>
                <c:pt idx="2">
                  <c:v>90</c:v>
                </c:pt>
                <c:pt idx="3">
                  <c:v>100</c:v>
                </c:pt>
                <c:pt idx="4">
                  <c:v>20</c:v>
                </c:pt>
                <c:pt idx="5">
                  <c:v>60</c:v>
                </c:pt>
                <c:pt idx="6">
                  <c:v>55</c:v>
                </c:pt>
              </c:numCache>
            </c:numRef>
          </c:val>
          <c:extLst>
            <c:ext xmlns:c16="http://schemas.microsoft.com/office/drawing/2014/chart" uri="{C3380CC4-5D6E-409C-BE32-E72D297353CC}">
              <c16:uniqueId val="{00000000-F0A6-2841-A9F1-8D2CCECE9F5A}"/>
            </c:ext>
          </c:extLst>
        </c:ser>
        <c:dLbls>
          <c:showLegendKey val="0"/>
          <c:showVal val="0"/>
          <c:showCatName val="0"/>
          <c:showSerName val="0"/>
          <c:showPercent val="0"/>
          <c:showBubbleSize val="0"/>
        </c:dLbls>
        <c:gapWidth val="15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D9D9D9"/>
            </a:solidFill>
            <a:prstDash val="solid"/>
            <a:round/>
          </a:ln>
        </c:spPr>
        <c:txPr>
          <a:bodyPr rot="0"/>
          <a:lstStyle/>
          <a:p>
            <a:pPr>
              <a:defRPr sz="600" b="0" i="0" u="none" strike="noStrike">
                <a:solidFill>
                  <a:srgbClr val="595959"/>
                </a:solidFill>
                <a:latin typeface="Calibri"/>
              </a:defRPr>
            </a:pPr>
            <a:endParaRPr lang="ko-KR"/>
          </a:p>
        </c:txPr>
        <c:crossAx val="2094734553"/>
        <c:crosses val="autoZero"/>
        <c:auto val="1"/>
        <c:lblAlgn val="ctr"/>
        <c:lblOffset val="100"/>
        <c:noMultiLvlLbl val="1"/>
      </c:catAx>
      <c:valAx>
        <c:axId val="2094734553"/>
        <c:scaling>
          <c:orientation val="minMax"/>
          <c:max val="100"/>
        </c:scaling>
        <c:delete val="0"/>
        <c:axPos val="l"/>
        <c:majorGridlines>
          <c:spPr>
            <a:ln w="12700" cap="flat">
              <a:solidFill>
                <a:srgbClr val="D9D9D9"/>
              </a:solidFill>
              <a:prstDash val="solid"/>
              <a:round/>
            </a:ln>
          </c:spPr>
        </c:majorGridlines>
        <c:numFmt formatCode="0" sourceLinked="0"/>
        <c:majorTickMark val="none"/>
        <c:minorTickMark val="none"/>
        <c:tickLblPos val="nextTo"/>
        <c:spPr>
          <a:ln w="12700" cap="flat">
            <a:noFill/>
            <a:prstDash val="solid"/>
            <a:round/>
          </a:ln>
        </c:spPr>
        <c:txPr>
          <a:bodyPr rot="0"/>
          <a:lstStyle/>
          <a:p>
            <a:pPr>
              <a:defRPr sz="800" b="0" i="0" u="none" strike="noStrike">
                <a:solidFill>
                  <a:srgbClr val="595959"/>
                </a:solidFill>
                <a:latin typeface="Calibri"/>
              </a:defRPr>
            </a:pPr>
            <a:endParaRPr lang="ko-KR"/>
          </a:p>
        </c:txPr>
        <c:crossAx val="2094734552"/>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ko-KR"/>
  <c:roundedCorners val="0"/>
  <c:style val="2"/>
  <c:chart>
    <c:title>
      <c:tx>
        <c:rich>
          <a:bodyPr rot="0"/>
          <a:lstStyle/>
          <a:p>
            <a:pPr>
              <a:defRPr sz="1000" b="1" i="0" u="none" strike="noStrike">
                <a:solidFill>
                  <a:srgbClr val="595959"/>
                </a:solidFill>
                <a:latin typeface="맑은 고딕"/>
              </a:defRPr>
            </a:pPr>
            <a:r>
              <a:rPr lang="ko-KR" altLang="en-US" sz="1000" b="1" i="0" u="none" strike="noStrike">
                <a:solidFill>
                  <a:srgbClr val="595959"/>
                </a:solidFill>
                <a:latin typeface="맑은 고딕"/>
              </a:rPr>
              <a:t>선택 환자 명 재활 달성도</a:t>
            </a:r>
          </a:p>
        </c:rich>
      </c:tx>
      <c:layout>
        <c:manualLayout>
          <c:xMode val="edge"/>
          <c:yMode val="edge"/>
          <c:x val="0.25607600000000003"/>
          <c:y val="0"/>
          <c:w val="0.48784699999999998"/>
          <c:h val="0.22794900000000001"/>
        </c:manualLayout>
      </c:layout>
      <c:overlay val="1"/>
      <c:spPr>
        <a:noFill/>
        <a:effectLst/>
      </c:spPr>
    </c:title>
    <c:autoTitleDeleted val="0"/>
    <c:plotArea>
      <c:layout>
        <c:manualLayout>
          <c:layoutTarget val="inner"/>
          <c:xMode val="edge"/>
          <c:yMode val="edge"/>
          <c:x val="0.12975700000000001"/>
          <c:y val="0.22794900000000001"/>
          <c:w val="0.86524299999999998"/>
          <c:h val="0.65955299999999994"/>
        </c:manualLayout>
      </c:layout>
      <c:barChart>
        <c:barDir val="col"/>
        <c:grouping val="clustered"/>
        <c:varyColors val="0"/>
        <c:ser>
          <c:idx val="0"/>
          <c:order val="0"/>
          <c:tx>
            <c:strRef>
              <c:f>Sheet1!$B$1</c:f>
              <c:strCache>
                <c:ptCount val="1"/>
                <c:pt idx="0">
                  <c:v>달성도</c:v>
                </c:pt>
              </c:strCache>
            </c:strRef>
          </c:tx>
          <c:spPr>
            <a:solidFill>
              <a:schemeClr val="accent1"/>
            </a:solidFill>
            <a:ln w="12700" cap="flat">
              <a:noFill/>
              <a:miter lim="400000"/>
            </a:ln>
            <a:effectLst/>
          </c:spPr>
          <c:invertIfNegative val="0"/>
          <c:cat>
            <c:strRef>
              <c:f>Sheet1!$A$2:$A$8</c:f>
              <c:strCache>
                <c:ptCount val="7"/>
                <c:pt idx="0">
                  <c:v>일요일</c:v>
                </c:pt>
                <c:pt idx="1">
                  <c:v>월요일</c:v>
                </c:pt>
                <c:pt idx="2">
                  <c:v>화요일</c:v>
                </c:pt>
                <c:pt idx="3">
                  <c:v>수요일</c:v>
                </c:pt>
                <c:pt idx="4">
                  <c:v>목요일</c:v>
                </c:pt>
                <c:pt idx="5">
                  <c:v>금요일</c:v>
                </c:pt>
                <c:pt idx="6">
                  <c:v>토요일</c:v>
                </c:pt>
              </c:strCache>
            </c:strRef>
          </c:cat>
          <c:val>
            <c:numRef>
              <c:f>Sheet1!$B$2:$B$8</c:f>
              <c:numCache>
                <c:formatCode>General</c:formatCode>
                <c:ptCount val="7"/>
                <c:pt idx="0">
                  <c:v>80</c:v>
                </c:pt>
                <c:pt idx="1">
                  <c:v>70</c:v>
                </c:pt>
                <c:pt idx="2">
                  <c:v>90</c:v>
                </c:pt>
                <c:pt idx="3">
                  <c:v>100</c:v>
                </c:pt>
                <c:pt idx="4">
                  <c:v>20</c:v>
                </c:pt>
                <c:pt idx="5">
                  <c:v>60</c:v>
                </c:pt>
                <c:pt idx="6">
                  <c:v>55</c:v>
                </c:pt>
              </c:numCache>
            </c:numRef>
          </c:val>
          <c:extLst>
            <c:ext xmlns:c16="http://schemas.microsoft.com/office/drawing/2014/chart" uri="{C3380CC4-5D6E-409C-BE32-E72D297353CC}">
              <c16:uniqueId val="{00000000-3955-164F-BA4A-22930853430B}"/>
            </c:ext>
          </c:extLst>
        </c:ser>
        <c:dLbls>
          <c:showLegendKey val="0"/>
          <c:showVal val="0"/>
          <c:showCatName val="0"/>
          <c:showSerName val="0"/>
          <c:showPercent val="0"/>
          <c:showBubbleSize val="0"/>
        </c:dLbls>
        <c:gapWidth val="15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D9D9D9"/>
            </a:solidFill>
            <a:prstDash val="solid"/>
            <a:round/>
          </a:ln>
        </c:spPr>
        <c:txPr>
          <a:bodyPr rot="0"/>
          <a:lstStyle/>
          <a:p>
            <a:pPr>
              <a:defRPr sz="600" b="0" i="0" u="none" strike="noStrike">
                <a:solidFill>
                  <a:srgbClr val="595959"/>
                </a:solidFill>
                <a:latin typeface="Calibri"/>
              </a:defRPr>
            </a:pPr>
            <a:endParaRPr lang="ko-KR"/>
          </a:p>
        </c:txPr>
        <c:crossAx val="2094734553"/>
        <c:crosses val="autoZero"/>
        <c:auto val="1"/>
        <c:lblAlgn val="ctr"/>
        <c:lblOffset val="100"/>
        <c:noMultiLvlLbl val="1"/>
      </c:catAx>
      <c:valAx>
        <c:axId val="2094734553"/>
        <c:scaling>
          <c:orientation val="minMax"/>
          <c:max val="100"/>
        </c:scaling>
        <c:delete val="0"/>
        <c:axPos val="l"/>
        <c:majorGridlines>
          <c:spPr>
            <a:ln w="12700" cap="flat">
              <a:solidFill>
                <a:srgbClr val="D9D9D9"/>
              </a:solidFill>
              <a:prstDash val="solid"/>
              <a:round/>
            </a:ln>
          </c:spPr>
        </c:majorGridlines>
        <c:numFmt formatCode="0" sourceLinked="0"/>
        <c:majorTickMark val="none"/>
        <c:minorTickMark val="none"/>
        <c:tickLblPos val="nextTo"/>
        <c:spPr>
          <a:ln w="12700" cap="flat">
            <a:noFill/>
            <a:prstDash val="solid"/>
            <a:round/>
          </a:ln>
        </c:spPr>
        <c:txPr>
          <a:bodyPr rot="0"/>
          <a:lstStyle/>
          <a:p>
            <a:pPr>
              <a:defRPr sz="800" b="0" i="0" u="none" strike="noStrike">
                <a:solidFill>
                  <a:srgbClr val="595959"/>
                </a:solidFill>
                <a:latin typeface="Calibri"/>
              </a:defRPr>
            </a:pPr>
            <a:endParaRPr lang="ko-KR"/>
          </a:p>
        </c:txPr>
        <c:crossAx val="2094734552"/>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ko-KR"/>
  <c:roundedCorners val="0"/>
  <c:style val="2"/>
  <c:chart>
    <c:title>
      <c:tx>
        <c:rich>
          <a:bodyPr rot="0"/>
          <a:lstStyle/>
          <a:p>
            <a:pPr>
              <a:defRPr sz="1000" b="1" i="0" u="none" strike="noStrike">
                <a:solidFill>
                  <a:srgbClr val="595959"/>
                </a:solidFill>
                <a:latin typeface="맑은 고딕"/>
              </a:defRPr>
            </a:pPr>
            <a:r>
              <a:rPr lang="ko-KR" altLang="en-US" sz="1000" b="1" i="0" u="none" strike="noStrike">
                <a:solidFill>
                  <a:srgbClr val="595959"/>
                </a:solidFill>
                <a:latin typeface="맑은 고딕"/>
              </a:rPr>
              <a:t>선택 질환 명 재활 달성도</a:t>
            </a:r>
          </a:p>
        </c:rich>
      </c:tx>
      <c:layout>
        <c:manualLayout>
          <c:xMode val="edge"/>
          <c:yMode val="edge"/>
          <c:x val="0.25607600000000003"/>
          <c:y val="0"/>
          <c:w val="0.48784699999999998"/>
          <c:h val="0.22794900000000001"/>
        </c:manualLayout>
      </c:layout>
      <c:overlay val="1"/>
      <c:spPr>
        <a:noFill/>
        <a:effectLst/>
      </c:spPr>
    </c:title>
    <c:autoTitleDeleted val="0"/>
    <c:plotArea>
      <c:layout>
        <c:manualLayout>
          <c:layoutTarget val="inner"/>
          <c:xMode val="edge"/>
          <c:yMode val="edge"/>
          <c:x val="0.12975700000000001"/>
          <c:y val="0.22794900000000001"/>
          <c:w val="0.86524299999999998"/>
          <c:h val="0.65955299999999994"/>
        </c:manualLayout>
      </c:layout>
      <c:barChart>
        <c:barDir val="col"/>
        <c:grouping val="clustered"/>
        <c:varyColors val="0"/>
        <c:ser>
          <c:idx val="0"/>
          <c:order val="0"/>
          <c:tx>
            <c:strRef>
              <c:f>Sheet1!$B$1</c:f>
              <c:strCache>
                <c:ptCount val="1"/>
                <c:pt idx="0">
                  <c:v>달성도</c:v>
                </c:pt>
              </c:strCache>
            </c:strRef>
          </c:tx>
          <c:spPr>
            <a:solidFill>
              <a:schemeClr val="accent1"/>
            </a:solidFill>
            <a:ln w="12700" cap="flat">
              <a:noFill/>
              <a:miter lim="400000"/>
            </a:ln>
            <a:effectLst/>
          </c:spPr>
          <c:invertIfNegative val="0"/>
          <c:cat>
            <c:strRef>
              <c:f>Sheet1!$A$2:$A$8</c:f>
              <c:strCache>
                <c:ptCount val="7"/>
                <c:pt idx="0">
                  <c:v>일요일</c:v>
                </c:pt>
                <c:pt idx="1">
                  <c:v>월요일</c:v>
                </c:pt>
                <c:pt idx="2">
                  <c:v>화요일</c:v>
                </c:pt>
                <c:pt idx="3">
                  <c:v>수요일</c:v>
                </c:pt>
                <c:pt idx="4">
                  <c:v>목요일</c:v>
                </c:pt>
                <c:pt idx="5">
                  <c:v>금요일</c:v>
                </c:pt>
                <c:pt idx="6">
                  <c:v>토요일</c:v>
                </c:pt>
              </c:strCache>
            </c:strRef>
          </c:cat>
          <c:val>
            <c:numRef>
              <c:f>Sheet1!$B$2:$B$8</c:f>
              <c:numCache>
                <c:formatCode>General</c:formatCode>
                <c:ptCount val="7"/>
                <c:pt idx="0">
                  <c:v>80</c:v>
                </c:pt>
                <c:pt idx="1">
                  <c:v>70</c:v>
                </c:pt>
                <c:pt idx="2">
                  <c:v>90</c:v>
                </c:pt>
                <c:pt idx="3">
                  <c:v>100</c:v>
                </c:pt>
                <c:pt idx="4">
                  <c:v>20</c:v>
                </c:pt>
                <c:pt idx="5">
                  <c:v>60</c:v>
                </c:pt>
                <c:pt idx="6">
                  <c:v>55</c:v>
                </c:pt>
              </c:numCache>
            </c:numRef>
          </c:val>
          <c:extLst>
            <c:ext xmlns:c16="http://schemas.microsoft.com/office/drawing/2014/chart" uri="{C3380CC4-5D6E-409C-BE32-E72D297353CC}">
              <c16:uniqueId val="{00000000-6E93-FE4A-A34A-DAB03C7D7955}"/>
            </c:ext>
          </c:extLst>
        </c:ser>
        <c:dLbls>
          <c:showLegendKey val="0"/>
          <c:showVal val="0"/>
          <c:showCatName val="0"/>
          <c:showSerName val="0"/>
          <c:showPercent val="0"/>
          <c:showBubbleSize val="0"/>
        </c:dLbls>
        <c:gapWidth val="15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D9D9D9"/>
            </a:solidFill>
            <a:prstDash val="solid"/>
            <a:round/>
          </a:ln>
        </c:spPr>
        <c:txPr>
          <a:bodyPr rot="0"/>
          <a:lstStyle/>
          <a:p>
            <a:pPr>
              <a:defRPr sz="600" b="0" i="0" u="none" strike="noStrike">
                <a:solidFill>
                  <a:srgbClr val="595959"/>
                </a:solidFill>
                <a:latin typeface="Calibri"/>
              </a:defRPr>
            </a:pPr>
            <a:endParaRPr lang="ko-KR"/>
          </a:p>
        </c:txPr>
        <c:crossAx val="2094734553"/>
        <c:crosses val="autoZero"/>
        <c:auto val="1"/>
        <c:lblAlgn val="ctr"/>
        <c:lblOffset val="100"/>
        <c:noMultiLvlLbl val="1"/>
      </c:catAx>
      <c:valAx>
        <c:axId val="2094734553"/>
        <c:scaling>
          <c:orientation val="minMax"/>
          <c:max val="100"/>
        </c:scaling>
        <c:delete val="0"/>
        <c:axPos val="l"/>
        <c:majorGridlines>
          <c:spPr>
            <a:ln w="12700" cap="flat">
              <a:solidFill>
                <a:srgbClr val="D9D9D9"/>
              </a:solidFill>
              <a:prstDash val="solid"/>
              <a:round/>
            </a:ln>
          </c:spPr>
        </c:majorGridlines>
        <c:numFmt formatCode="0" sourceLinked="0"/>
        <c:majorTickMark val="none"/>
        <c:minorTickMark val="none"/>
        <c:tickLblPos val="nextTo"/>
        <c:spPr>
          <a:ln w="12700" cap="flat">
            <a:noFill/>
            <a:prstDash val="solid"/>
            <a:round/>
          </a:ln>
        </c:spPr>
        <c:txPr>
          <a:bodyPr rot="0"/>
          <a:lstStyle/>
          <a:p>
            <a:pPr>
              <a:defRPr sz="800" b="0" i="0" u="none" strike="noStrike">
                <a:solidFill>
                  <a:srgbClr val="595959"/>
                </a:solidFill>
                <a:latin typeface="Calibri"/>
              </a:defRPr>
            </a:pPr>
            <a:endParaRPr lang="ko-KR"/>
          </a:p>
        </c:txPr>
        <c:crossAx val="2094734552"/>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Malgun Gothic"/>
                <a:ea typeface="Malgun Gothic"/>
                <a:cs typeface="Malgun Gothic"/>
                <a:sym typeface="Malgun Gothic"/>
              </a:defRPr>
            </a:lvl1pPr>
            <a:lvl2pPr marL="914400" marR="0" lvl="1" indent="-228600" algn="l" rtl="0">
              <a:spcBef>
                <a:spcPts val="0"/>
              </a:spcBef>
              <a:spcAft>
                <a:spcPts val="0"/>
              </a:spcAft>
              <a:buSzPts val="1400"/>
              <a:buNone/>
              <a:defRPr sz="1400" b="0" i="0" u="none" strike="noStrike" cap="none">
                <a:latin typeface="Malgun Gothic"/>
                <a:ea typeface="Malgun Gothic"/>
                <a:cs typeface="Malgun Gothic"/>
                <a:sym typeface="Malgun Gothic"/>
              </a:defRPr>
            </a:lvl2pPr>
            <a:lvl3pPr marL="1371600" marR="0" lvl="2" indent="-228600" algn="l" rtl="0">
              <a:spcBef>
                <a:spcPts val="0"/>
              </a:spcBef>
              <a:spcAft>
                <a:spcPts val="0"/>
              </a:spcAft>
              <a:buSzPts val="1400"/>
              <a:buNone/>
              <a:defRPr sz="1400" b="0" i="0" u="none" strike="noStrike" cap="none">
                <a:latin typeface="Malgun Gothic"/>
                <a:ea typeface="Malgun Gothic"/>
                <a:cs typeface="Malgun Gothic"/>
                <a:sym typeface="Malgun Gothic"/>
              </a:defRPr>
            </a:lvl3pPr>
            <a:lvl4pPr marL="1828800" marR="0" lvl="3" indent="-228600" algn="l" rtl="0">
              <a:spcBef>
                <a:spcPts val="0"/>
              </a:spcBef>
              <a:spcAft>
                <a:spcPts val="0"/>
              </a:spcAft>
              <a:buSzPts val="1400"/>
              <a:buNone/>
              <a:defRPr sz="1400" b="0" i="0" u="none" strike="noStrike" cap="none">
                <a:latin typeface="Malgun Gothic"/>
                <a:ea typeface="Malgun Gothic"/>
                <a:cs typeface="Malgun Gothic"/>
                <a:sym typeface="Malgun Gothic"/>
              </a:defRPr>
            </a:lvl4pPr>
            <a:lvl5pPr marL="2286000" marR="0" lvl="4" indent="-228600" algn="l" rtl="0">
              <a:spcBef>
                <a:spcPts val="0"/>
              </a:spcBef>
              <a:spcAft>
                <a:spcPts val="0"/>
              </a:spcAft>
              <a:buSzPts val="1400"/>
              <a:buNone/>
              <a:defRPr sz="1400" b="0" i="0" u="none" strike="noStrike" cap="none">
                <a:latin typeface="Malgun Gothic"/>
                <a:ea typeface="Malgun Gothic"/>
                <a:cs typeface="Malgun Gothic"/>
                <a:sym typeface="Malgun Gothic"/>
              </a:defRPr>
            </a:lvl5pPr>
            <a:lvl6pPr marL="2743200" marR="0" lvl="5" indent="-228600" algn="l" rtl="0">
              <a:spcBef>
                <a:spcPts val="0"/>
              </a:spcBef>
              <a:spcAft>
                <a:spcPts val="0"/>
              </a:spcAft>
              <a:buSzPts val="1400"/>
              <a:buNone/>
              <a:defRPr sz="1400" b="0" i="0" u="none" strike="noStrike" cap="none">
                <a:latin typeface="Malgun Gothic"/>
                <a:ea typeface="Malgun Gothic"/>
                <a:cs typeface="Malgun Gothic"/>
                <a:sym typeface="Malgun Gothic"/>
              </a:defRPr>
            </a:lvl6pPr>
            <a:lvl7pPr marL="3200400" marR="0" lvl="6" indent="-228600" algn="l" rtl="0">
              <a:spcBef>
                <a:spcPts val="0"/>
              </a:spcBef>
              <a:spcAft>
                <a:spcPts val="0"/>
              </a:spcAft>
              <a:buSzPts val="1400"/>
              <a:buNone/>
              <a:defRPr sz="1400" b="0" i="0" u="none" strike="noStrike" cap="none">
                <a:latin typeface="Malgun Gothic"/>
                <a:ea typeface="Malgun Gothic"/>
                <a:cs typeface="Malgun Gothic"/>
                <a:sym typeface="Malgun Gothic"/>
              </a:defRPr>
            </a:lvl7pPr>
            <a:lvl8pPr marL="3657600" marR="0" lvl="7" indent="-228600" algn="l" rtl="0">
              <a:spcBef>
                <a:spcPts val="0"/>
              </a:spcBef>
              <a:spcAft>
                <a:spcPts val="0"/>
              </a:spcAft>
              <a:buSzPts val="1400"/>
              <a:buNone/>
              <a:defRPr sz="1400" b="0" i="0" u="none" strike="noStrike" cap="none">
                <a:latin typeface="Malgun Gothic"/>
                <a:ea typeface="Malgun Gothic"/>
                <a:cs typeface="Malgun Gothic"/>
                <a:sym typeface="Malgun Gothic"/>
              </a:defRPr>
            </a:lvl8pPr>
            <a:lvl9pPr marL="4114800" marR="0" lvl="8" indent="-228600" algn="l" rtl="0">
              <a:spcBef>
                <a:spcPts val="0"/>
              </a:spcBef>
              <a:spcAft>
                <a:spcPts val="0"/>
              </a:spcAft>
              <a:buSzPts val="1400"/>
              <a:buNone/>
              <a:defRPr sz="1400" b="0" i="0" u="none" strike="noStrike" cap="none">
                <a:latin typeface="Malgun Gothic"/>
                <a:ea typeface="Malgun Gothic"/>
                <a:cs typeface="Malgun Gothic"/>
                <a:sym typeface="Malgun Gothic"/>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10: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1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5" name="Google Shape;47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0" name="Google Shape;48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6" name="Google Shape;526;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2" name="Google Shape;57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p1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400"/>
              <a:buFont typeface="Malgun Gothic"/>
              <a:buNone/>
            </a:pPr>
            <a:endParaRPr/>
          </a:p>
        </p:txBody>
      </p:sp>
      <p:sp>
        <p:nvSpPr>
          <p:cNvPr id="612" name="Google Shape;612;p16: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p1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400"/>
              <a:buFont typeface="Malgun Gothic"/>
              <a:buNone/>
            </a:pPr>
            <a:endParaRPr/>
          </a:p>
        </p:txBody>
      </p:sp>
      <p:sp>
        <p:nvSpPr>
          <p:cNvPr id="649" name="Google Shape;649;p17: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p1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400"/>
              <a:buFont typeface="Malgun Gothic"/>
              <a:buNone/>
            </a:pPr>
            <a:endParaRPr/>
          </a:p>
        </p:txBody>
      </p:sp>
      <p:sp>
        <p:nvSpPr>
          <p:cNvPr id="678" name="Google Shape;678;p18: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p19: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1" name="Google Shape;731;p1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p2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8" name="Google Shape;75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p2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3" name="Google Shape;763;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p2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8" name="Google Shape;838;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p2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2" name="Google Shape;912;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p2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4" name="Google Shape;954;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6"/>
        <p:cNvGrpSpPr/>
        <p:nvPr/>
      </p:nvGrpSpPr>
      <p:grpSpPr>
        <a:xfrm>
          <a:off x="0" y="0"/>
          <a:ext cx="0" cy="0"/>
          <a:chOff x="0" y="0"/>
          <a:chExt cx="0" cy="0"/>
        </a:xfrm>
      </p:grpSpPr>
      <p:sp>
        <p:nvSpPr>
          <p:cNvPr id="997" name="Google Shape;997;p2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8" name="Google Shape;998;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p2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2" name="Google Shape;1042;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p:cNvGrpSpPr/>
        <p:nvPr/>
      </p:nvGrpSpPr>
      <p:grpSpPr>
        <a:xfrm>
          <a:off x="0" y="0"/>
          <a:ext cx="0" cy="0"/>
          <a:chOff x="0" y="0"/>
          <a:chExt cx="0" cy="0"/>
        </a:xfrm>
      </p:grpSpPr>
      <p:sp>
        <p:nvSpPr>
          <p:cNvPr id="1075" name="Google Shape;1075;p2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6" name="Google Shape;1076;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p2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6" name="Google Shape;1156;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p2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9" name="Google Shape;1229;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p30: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400"/>
              <a:buFont typeface="Malgun Gothic"/>
              <a:buNone/>
            </a:pPr>
            <a:endParaRPr>
              <a:latin typeface="Malgun Gothic"/>
              <a:ea typeface="Malgun Gothic"/>
              <a:cs typeface="Malgun Gothic"/>
              <a:sym typeface="Malgun Gothic"/>
            </a:endParaRPr>
          </a:p>
        </p:txBody>
      </p:sp>
      <p:sp>
        <p:nvSpPr>
          <p:cNvPr id="1301" name="Google Shape;1301;p30:notes"/>
          <p:cNvSpPr>
            <a:spLocks noGrp="1" noRot="1" noChangeAspect="1"/>
          </p:cNvSpPr>
          <p:nvPr>
            <p:ph type="sldImg" idx="2"/>
          </p:nvPr>
        </p:nvSpPr>
        <p:spPr>
          <a:xfrm>
            <a:off x="709613" y="744538"/>
            <a:ext cx="5378450"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5"/>
        <p:cNvGrpSpPr/>
        <p:nvPr/>
      </p:nvGrpSpPr>
      <p:grpSpPr>
        <a:xfrm>
          <a:off x="0" y="0"/>
          <a:ext cx="0" cy="0"/>
          <a:chOff x="0" y="0"/>
          <a:chExt cx="0" cy="0"/>
        </a:xfrm>
      </p:grpSpPr>
      <p:sp>
        <p:nvSpPr>
          <p:cNvPr id="1306" name="Google Shape;1306;p3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7" name="Google Shape;1307;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0"/>
        <p:cNvGrpSpPr/>
        <p:nvPr/>
      </p:nvGrpSpPr>
      <p:grpSpPr>
        <a:xfrm>
          <a:off x="0" y="0"/>
          <a:ext cx="0" cy="0"/>
          <a:chOff x="0" y="0"/>
          <a:chExt cx="0" cy="0"/>
        </a:xfrm>
      </p:grpSpPr>
      <p:sp>
        <p:nvSpPr>
          <p:cNvPr id="1321" name="Google Shape;1321;p32: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400"/>
              <a:buFont typeface="Malgun Gothic"/>
              <a:buNone/>
            </a:pPr>
            <a:endParaRPr>
              <a:latin typeface="Malgun Gothic"/>
              <a:ea typeface="Malgun Gothic"/>
              <a:cs typeface="Malgun Gothic"/>
              <a:sym typeface="Malgun Gothic"/>
            </a:endParaRPr>
          </a:p>
        </p:txBody>
      </p:sp>
      <p:sp>
        <p:nvSpPr>
          <p:cNvPr id="1322" name="Google Shape;1322;p32:notes"/>
          <p:cNvSpPr>
            <a:spLocks noGrp="1" noRot="1" noChangeAspect="1"/>
          </p:cNvSpPr>
          <p:nvPr>
            <p:ph type="sldImg" idx="2"/>
          </p:nvPr>
        </p:nvSpPr>
        <p:spPr>
          <a:xfrm>
            <a:off x="709613" y="744538"/>
            <a:ext cx="5378450"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5"/>
        <p:cNvGrpSpPr/>
        <p:nvPr/>
      </p:nvGrpSpPr>
      <p:grpSpPr>
        <a:xfrm>
          <a:off x="0" y="0"/>
          <a:ext cx="0" cy="0"/>
          <a:chOff x="0" y="0"/>
          <a:chExt cx="0" cy="0"/>
        </a:xfrm>
      </p:grpSpPr>
      <p:sp>
        <p:nvSpPr>
          <p:cNvPr id="1326" name="Google Shape;1326;p3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7" name="Google Shape;1327;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3"/>
        <p:cNvGrpSpPr/>
        <p:nvPr/>
      </p:nvGrpSpPr>
      <p:grpSpPr>
        <a:xfrm>
          <a:off x="0" y="0"/>
          <a:ext cx="0" cy="0"/>
          <a:chOff x="0" y="0"/>
          <a:chExt cx="0" cy="0"/>
        </a:xfrm>
      </p:grpSpPr>
      <p:sp>
        <p:nvSpPr>
          <p:cNvPr id="1364" name="Google Shape;1364;p3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65" name="Google Shape;1365;p3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0"/>
        <p:cNvGrpSpPr/>
        <p:nvPr/>
      </p:nvGrpSpPr>
      <p:grpSpPr>
        <a:xfrm>
          <a:off x="0" y="0"/>
          <a:ext cx="0" cy="0"/>
          <a:chOff x="0" y="0"/>
          <a:chExt cx="0" cy="0"/>
        </a:xfrm>
      </p:grpSpPr>
      <p:sp>
        <p:nvSpPr>
          <p:cNvPr id="1421" name="Google Shape;1421;p35: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22" name="Google Shape;1422;p3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p3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5" name="Google Shape;1465;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2"/>
        <p:cNvGrpSpPr/>
        <p:nvPr/>
      </p:nvGrpSpPr>
      <p:grpSpPr>
        <a:xfrm>
          <a:off x="0" y="0"/>
          <a:ext cx="0" cy="0"/>
          <a:chOff x="0" y="0"/>
          <a:chExt cx="0" cy="0"/>
        </a:xfrm>
      </p:grpSpPr>
      <p:sp>
        <p:nvSpPr>
          <p:cNvPr id="1483" name="Google Shape;1483;p3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4" name="Google Shape;1484;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3"/>
        <p:cNvGrpSpPr/>
        <p:nvPr/>
      </p:nvGrpSpPr>
      <p:grpSpPr>
        <a:xfrm>
          <a:off x="0" y="0"/>
          <a:ext cx="0" cy="0"/>
          <a:chOff x="0" y="0"/>
          <a:chExt cx="0" cy="0"/>
        </a:xfrm>
      </p:grpSpPr>
      <p:sp>
        <p:nvSpPr>
          <p:cNvPr id="1504" name="Google Shape;1504;p3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5" name="Google Shape;1505;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4"/>
        <p:cNvGrpSpPr/>
        <p:nvPr/>
      </p:nvGrpSpPr>
      <p:grpSpPr>
        <a:xfrm>
          <a:off x="0" y="0"/>
          <a:ext cx="0" cy="0"/>
          <a:chOff x="0" y="0"/>
          <a:chExt cx="0" cy="0"/>
        </a:xfrm>
      </p:grpSpPr>
      <p:sp>
        <p:nvSpPr>
          <p:cNvPr id="1525" name="Google Shape;1525;p39: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400"/>
              <a:buFont typeface="Malgun Gothic"/>
              <a:buNone/>
            </a:pPr>
            <a:endParaRPr>
              <a:latin typeface="Malgun Gothic"/>
              <a:ea typeface="Malgun Gothic"/>
              <a:cs typeface="Malgun Gothic"/>
              <a:sym typeface="Malgun Gothic"/>
            </a:endParaRPr>
          </a:p>
        </p:txBody>
      </p:sp>
      <p:sp>
        <p:nvSpPr>
          <p:cNvPr id="1526" name="Google Shape;1526;p39:notes"/>
          <p:cNvSpPr>
            <a:spLocks noGrp="1" noRot="1" noChangeAspect="1"/>
          </p:cNvSpPr>
          <p:nvPr>
            <p:ph type="sldImg" idx="2"/>
          </p:nvPr>
        </p:nvSpPr>
        <p:spPr>
          <a:xfrm>
            <a:off x="709613" y="744538"/>
            <a:ext cx="5378450"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4: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400"/>
              <a:buFont typeface="Malgun Gothic"/>
              <a:buNone/>
            </a:pPr>
            <a:endParaRPr>
              <a:latin typeface="Malgun Gothic"/>
              <a:ea typeface="Malgun Gothic"/>
              <a:cs typeface="Malgun Gothic"/>
              <a:sym typeface="Malgun Gothic"/>
            </a:endParaRPr>
          </a:p>
        </p:txBody>
      </p:sp>
      <p:sp>
        <p:nvSpPr>
          <p:cNvPr id="219" name="Google Shape;219;p4:notes"/>
          <p:cNvSpPr>
            <a:spLocks noGrp="1" noRot="1" noChangeAspect="1"/>
          </p:cNvSpPr>
          <p:nvPr>
            <p:ph type="sldImg" idx="2"/>
          </p:nvPr>
        </p:nvSpPr>
        <p:spPr>
          <a:xfrm>
            <a:off x="709613" y="744538"/>
            <a:ext cx="5378450"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5: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400"/>
              <a:buFont typeface="Malgun Gothic"/>
              <a:buNone/>
            </a:pPr>
            <a:endParaRPr>
              <a:latin typeface="Malgun Gothic"/>
              <a:ea typeface="Malgun Gothic"/>
              <a:cs typeface="Malgun Gothic"/>
              <a:sym typeface="Malgun Gothic"/>
            </a:endParaRPr>
          </a:p>
        </p:txBody>
      </p:sp>
      <p:sp>
        <p:nvSpPr>
          <p:cNvPr id="224" name="Google Shape;224;p5:notes"/>
          <p:cNvSpPr>
            <a:spLocks noGrp="1" noRot="1" noChangeAspect="1"/>
          </p:cNvSpPr>
          <p:nvPr>
            <p:ph type="sldImg" idx="2"/>
          </p:nvPr>
        </p:nvSpPr>
        <p:spPr>
          <a:xfrm>
            <a:off x="709613" y="744538"/>
            <a:ext cx="5378450"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6: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400"/>
              <a:buFont typeface="Malgun Gothic"/>
              <a:buNone/>
            </a:pPr>
            <a:endParaRPr>
              <a:latin typeface="Malgun Gothic"/>
              <a:ea typeface="Malgun Gothic"/>
              <a:cs typeface="Malgun Gothic"/>
              <a:sym typeface="Malgun Gothic"/>
            </a:endParaRPr>
          </a:p>
        </p:txBody>
      </p:sp>
      <p:sp>
        <p:nvSpPr>
          <p:cNvPr id="245" name="Google Shape;245;p6:notes"/>
          <p:cNvSpPr>
            <a:spLocks noGrp="1" noRot="1" noChangeAspect="1"/>
          </p:cNvSpPr>
          <p:nvPr>
            <p:ph type="sldImg" idx="2"/>
          </p:nvPr>
        </p:nvSpPr>
        <p:spPr>
          <a:xfrm>
            <a:off x="709613" y="744538"/>
            <a:ext cx="5378450"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7: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400"/>
              <a:buFont typeface="Malgun Gothic"/>
              <a:buNone/>
            </a:pPr>
            <a:endParaRPr>
              <a:latin typeface="Malgun Gothic"/>
              <a:ea typeface="Malgun Gothic"/>
              <a:cs typeface="Malgun Gothic"/>
              <a:sym typeface="Malgun Gothic"/>
            </a:endParaRPr>
          </a:p>
        </p:txBody>
      </p:sp>
      <p:sp>
        <p:nvSpPr>
          <p:cNvPr id="250" name="Google Shape;250;p7:notes"/>
          <p:cNvSpPr>
            <a:spLocks noGrp="1" noRot="1" noChangeAspect="1"/>
          </p:cNvSpPr>
          <p:nvPr>
            <p:ph type="sldImg" idx="2"/>
          </p:nvPr>
        </p:nvSpPr>
        <p:spPr>
          <a:xfrm>
            <a:off x="709613" y="744538"/>
            <a:ext cx="5378450"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8: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400"/>
              <a:buFont typeface="Malgun Gothic"/>
              <a:buNone/>
            </a:pPr>
            <a:endParaRPr>
              <a:latin typeface="Malgun Gothic"/>
              <a:ea typeface="Malgun Gothic"/>
              <a:cs typeface="Malgun Gothic"/>
              <a:sym typeface="Malgun Gothic"/>
            </a:endParaRPr>
          </a:p>
        </p:txBody>
      </p:sp>
      <p:sp>
        <p:nvSpPr>
          <p:cNvPr id="272" name="Google Shape;272;p8:notes"/>
          <p:cNvSpPr>
            <a:spLocks noGrp="1" noRot="1" noChangeAspect="1"/>
          </p:cNvSpPr>
          <p:nvPr>
            <p:ph type="sldImg" idx="2"/>
          </p:nvPr>
        </p:nvSpPr>
        <p:spPr>
          <a:xfrm>
            <a:off x="709613" y="744538"/>
            <a:ext cx="5378450"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9: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400"/>
              <a:buFont typeface="Malgun Gothic"/>
              <a:buNone/>
            </a:pPr>
            <a:endParaRPr>
              <a:latin typeface="Malgun Gothic"/>
              <a:ea typeface="Malgun Gothic"/>
              <a:cs typeface="Malgun Gothic"/>
              <a:sym typeface="Malgun Gothic"/>
            </a:endParaRPr>
          </a:p>
        </p:txBody>
      </p:sp>
      <p:sp>
        <p:nvSpPr>
          <p:cNvPr id="279" name="Google Shape;279;p9:notes"/>
          <p:cNvSpPr>
            <a:spLocks noGrp="1" noRot="1" noChangeAspect="1"/>
          </p:cNvSpPr>
          <p:nvPr>
            <p:ph type="sldImg" idx="2"/>
          </p:nvPr>
        </p:nvSpPr>
        <p:spPr>
          <a:xfrm>
            <a:off x="709613" y="744538"/>
            <a:ext cx="5378450"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표지" type="title">
  <p:cSld name="TITLE">
    <p:spTree>
      <p:nvGrpSpPr>
        <p:cNvPr id="1" name="Shape 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사용자 지정 레이아웃" type="tx">
  <p:cSld name="TITLE_AND_BODY">
    <p:spTree>
      <p:nvGrpSpPr>
        <p:cNvPr id="1" name="Shape 10"/>
        <p:cNvGrpSpPr/>
        <p:nvPr/>
      </p:nvGrpSpPr>
      <p:grpSpPr>
        <a:xfrm>
          <a:off x="0" y="0"/>
          <a:ext cx="0" cy="0"/>
          <a:chOff x="0" y="0"/>
          <a:chExt cx="0" cy="0"/>
        </a:xfrm>
      </p:grpSpPr>
      <p:sp>
        <p:nvSpPr>
          <p:cNvPr id="11" name="Google Shape;11;p42"/>
          <p:cNvSpPr/>
          <p:nvPr/>
        </p:nvSpPr>
        <p:spPr>
          <a:xfrm>
            <a:off x="0" y="-2"/>
            <a:ext cx="9906000" cy="594531"/>
          </a:xfrm>
          <a:prstGeom prst="rect">
            <a:avLst/>
          </a:prstGeom>
          <a:solidFill>
            <a:srgbClr val="7F7F7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400"/>
              <a:buFont typeface="Malgun Gothic"/>
              <a:buNone/>
            </a:pPr>
            <a:endParaRPr sz="1400" b="0" i="0" u="none" strike="noStrike" cap="none">
              <a:solidFill>
                <a:srgbClr val="000000"/>
              </a:solidFill>
              <a:latin typeface="Calibri"/>
              <a:ea typeface="Calibri"/>
              <a:cs typeface="Calibri"/>
              <a:sym typeface="Calibri"/>
            </a:endParaRPr>
          </a:p>
        </p:txBody>
      </p:sp>
      <p:sp>
        <p:nvSpPr>
          <p:cNvPr id="12" name="Google Shape;12;p42"/>
          <p:cNvSpPr txBox="1"/>
          <p:nvPr/>
        </p:nvSpPr>
        <p:spPr>
          <a:xfrm>
            <a:off x="7146989" y="60324"/>
            <a:ext cx="2627565" cy="483262"/>
          </a:xfrm>
          <a:prstGeom prst="rect">
            <a:avLst/>
          </a:prstGeom>
          <a:noFill/>
          <a:ln>
            <a:noFill/>
          </a:ln>
        </p:spPr>
        <p:txBody>
          <a:bodyPr spcFirstLastPara="1" wrap="square" lIns="45675" tIns="45675" rIns="45675" bIns="45675" anchor="t" anchorCtr="0">
            <a:spAutoFit/>
          </a:bodyPr>
          <a:lstStyle/>
          <a:p>
            <a:pPr marL="0" marR="0" lvl="0" indent="0" algn="r" rtl="0">
              <a:lnSpc>
                <a:spcPct val="100000"/>
              </a:lnSpc>
              <a:spcBef>
                <a:spcPts val="0"/>
              </a:spcBef>
              <a:spcAft>
                <a:spcPts val="0"/>
              </a:spcAft>
              <a:buClr>
                <a:srgbClr val="FFFFFF"/>
              </a:buClr>
              <a:buSzPts val="900"/>
              <a:buFont typeface="Malgun Gothic"/>
              <a:buNone/>
            </a:pPr>
            <a:r>
              <a:rPr lang="en-US" sz="900" b="1" i="0" u="sng" strike="noStrike" cap="none">
                <a:solidFill>
                  <a:srgbClr val="FFFFFF"/>
                </a:solidFill>
                <a:latin typeface="Malgun Gothic"/>
                <a:ea typeface="Malgun Gothic"/>
                <a:cs typeface="Malgun Gothic"/>
                <a:sym typeface="Malgun Gothic"/>
              </a:rPr>
              <a:t>솔티드 원격 모니터링(App 및 Web) 시스템 개발</a:t>
            </a:r>
            <a:br>
              <a:rPr lang="en-US" sz="900" b="1" i="0" u="sng" strike="noStrike" cap="none">
                <a:solidFill>
                  <a:srgbClr val="FFFFFF"/>
                </a:solidFill>
                <a:latin typeface="Malgun Gothic"/>
                <a:ea typeface="Malgun Gothic"/>
                <a:cs typeface="Malgun Gothic"/>
                <a:sym typeface="Malgun Gothic"/>
              </a:rPr>
            </a:br>
            <a:r>
              <a:rPr lang="en-US" sz="1600" b="0" i="0" u="none" strike="noStrike" cap="none">
                <a:solidFill>
                  <a:srgbClr val="FFFFFF"/>
                </a:solidFill>
                <a:latin typeface="Malgun Gothic"/>
                <a:ea typeface="Malgun Gothic"/>
                <a:cs typeface="Malgun Gothic"/>
                <a:sym typeface="Malgun Gothic"/>
              </a:rPr>
              <a:t>STORY BOARD</a:t>
            </a:r>
            <a:endParaRPr/>
          </a:p>
        </p:txBody>
      </p:sp>
      <p:sp>
        <p:nvSpPr>
          <p:cNvPr id="13" name="Google Shape;13;p42"/>
          <p:cNvSpPr txBox="1">
            <a:spLocks noGrp="1"/>
          </p:cNvSpPr>
          <p:nvPr>
            <p:ph type="body" idx="1"/>
          </p:nvPr>
        </p:nvSpPr>
        <p:spPr>
          <a:xfrm>
            <a:off x="246806" y="117400"/>
            <a:ext cx="5976831" cy="347277"/>
          </a:xfrm>
          <a:prstGeom prst="rect">
            <a:avLst/>
          </a:prstGeom>
          <a:noFill/>
          <a:ln>
            <a:noFill/>
          </a:ln>
        </p:spPr>
        <p:txBody>
          <a:bodyPr spcFirstLastPara="1" wrap="square" lIns="36000" tIns="36000" rIns="36000" bIns="36000" anchor="ctr" anchorCtr="0">
            <a:normAutofit/>
          </a:bodyPr>
          <a:lstStyle>
            <a:lvl1pPr marL="457200" lvl="0" indent="-228600" algn="l">
              <a:lnSpc>
                <a:spcPct val="100000"/>
              </a:lnSpc>
              <a:spcBef>
                <a:spcPts val="300"/>
              </a:spcBef>
              <a:spcAft>
                <a:spcPts val="0"/>
              </a:spcAft>
              <a:buClr>
                <a:srgbClr val="FFFFFF"/>
              </a:buClr>
              <a:buSzPts val="1800"/>
              <a:buFont typeface="Malgun Gothic"/>
              <a:buNone/>
              <a:defRPr sz="1800" b="1">
                <a:solidFill>
                  <a:srgbClr val="FFFFFF"/>
                </a:solidFill>
                <a:latin typeface="Malgun Gothic"/>
                <a:ea typeface="Malgun Gothic"/>
                <a:cs typeface="Malgun Gothic"/>
                <a:sym typeface="Malgun Gothic"/>
              </a:defRPr>
            </a:lvl1pPr>
            <a:lvl2pPr marL="914400" lvl="1" indent="-228600" algn="l">
              <a:lnSpc>
                <a:spcPct val="100000"/>
              </a:lnSpc>
              <a:spcBef>
                <a:spcPts val="300"/>
              </a:spcBef>
              <a:spcAft>
                <a:spcPts val="0"/>
              </a:spcAft>
              <a:buClr>
                <a:srgbClr val="FFFFFF"/>
              </a:buClr>
              <a:buSzPts val="1800"/>
              <a:buFont typeface="Malgun Gothic"/>
              <a:buNone/>
              <a:defRPr sz="1800" b="1">
                <a:solidFill>
                  <a:srgbClr val="FFFFFF"/>
                </a:solidFill>
                <a:latin typeface="Malgun Gothic"/>
                <a:ea typeface="Malgun Gothic"/>
                <a:cs typeface="Malgun Gothic"/>
                <a:sym typeface="Malgun Gothic"/>
              </a:defRPr>
            </a:lvl2pPr>
            <a:lvl3pPr marL="1371600" lvl="2" indent="-228600" algn="l">
              <a:lnSpc>
                <a:spcPct val="100000"/>
              </a:lnSpc>
              <a:spcBef>
                <a:spcPts val="300"/>
              </a:spcBef>
              <a:spcAft>
                <a:spcPts val="0"/>
              </a:spcAft>
              <a:buClr>
                <a:srgbClr val="FFFFFF"/>
              </a:buClr>
              <a:buSzPts val="1800"/>
              <a:buFont typeface="Malgun Gothic"/>
              <a:buNone/>
              <a:defRPr sz="1800" b="1">
                <a:solidFill>
                  <a:srgbClr val="FFFFFF"/>
                </a:solidFill>
                <a:latin typeface="Malgun Gothic"/>
                <a:ea typeface="Malgun Gothic"/>
                <a:cs typeface="Malgun Gothic"/>
                <a:sym typeface="Malgun Gothic"/>
              </a:defRPr>
            </a:lvl3pPr>
            <a:lvl4pPr marL="1828800" lvl="3" indent="-228600" algn="l">
              <a:lnSpc>
                <a:spcPct val="100000"/>
              </a:lnSpc>
              <a:spcBef>
                <a:spcPts val="300"/>
              </a:spcBef>
              <a:spcAft>
                <a:spcPts val="0"/>
              </a:spcAft>
              <a:buClr>
                <a:srgbClr val="FFFFFF"/>
              </a:buClr>
              <a:buSzPts val="1800"/>
              <a:buFont typeface="Malgun Gothic"/>
              <a:buNone/>
              <a:defRPr sz="1800" b="1">
                <a:solidFill>
                  <a:srgbClr val="FFFFFF"/>
                </a:solidFill>
                <a:latin typeface="Malgun Gothic"/>
                <a:ea typeface="Malgun Gothic"/>
                <a:cs typeface="Malgun Gothic"/>
                <a:sym typeface="Malgun Gothic"/>
              </a:defRPr>
            </a:lvl4pPr>
            <a:lvl5pPr marL="2286000" lvl="4" indent="-228600" algn="l">
              <a:lnSpc>
                <a:spcPct val="100000"/>
              </a:lnSpc>
              <a:spcBef>
                <a:spcPts val="300"/>
              </a:spcBef>
              <a:spcAft>
                <a:spcPts val="0"/>
              </a:spcAft>
              <a:buClr>
                <a:srgbClr val="FFFFFF"/>
              </a:buClr>
              <a:buSzPts val="1800"/>
              <a:buFont typeface="Malgun Gothic"/>
              <a:buNone/>
              <a:defRPr sz="1800" b="1">
                <a:solidFill>
                  <a:srgbClr val="FFFFFF"/>
                </a:solidFill>
                <a:latin typeface="Malgun Gothic"/>
                <a:ea typeface="Malgun Gothic"/>
                <a:cs typeface="Malgun Gothic"/>
                <a:sym typeface="Malgun Gothic"/>
              </a:defRPr>
            </a:lvl5pPr>
            <a:lvl6pPr marL="2743200" lvl="5" indent="-228600" algn="l">
              <a:lnSpc>
                <a:spcPct val="100000"/>
              </a:lnSpc>
              <a:spcBef>
                <a:spcPts val="0"/>
              </a:spcBef>
              <a:spcAft>
                <a:spcPts val="0"/>
              </a:spcAft>
              <a:buClr>
                <a:srgbClr val="000000"/>
              </a:buClr>
              <a:buSzPts val="1800"/>
              <a:buNone/>
              <a:defRPr/>
            </a:lvl6pPr>
            <a:lvl7pPr marL="3200400" lvl="6" indent="-228600" algn="l">
              <a:lnSpc>
                <a:spcPct val="100000"/>
              </a:lnSpc>
              <a:spcBef>
                <a:spcPts val="0"/>
              </a:spcBef>
              <a:spcAft>
                <a:spcPts val="0"/>
              </a:spcAft>
              <a:buClr>
                <a:srgbClr val="000000"/>
              </a:buClr>
              <a:buSzPts val="1800"/>
              <a:buNone/>
              <a:defRPr/>
            </a:lvl7pPr>
            <a:lvl8pPr marL="3657600" lvl="7" indent="-228600" algn="l">
              <a:lnSpc>
                <a:spcPct val="100000"/>
              </a:lnSpc>
              <a:spcBef>
                <a:spcPts val="0"/>
              </a:spcBef>
              <a:spcAft>
                <a:spcPts val="0"/>
              </a:spcAft>
              <a:buClr>
                <a:srgbClr val="000000"/>
              </a:buClr>
              <a:buSzPts val="1800"/>
              <a:buNone/>
              <a:defRPr/>
            </a:lvl8pPr>
            <a:lvl9pPr marL="4114800" lvl="8" indent="-228600" algn="l">
              <a:lnSpc>
                <a:spcPct val="100000"/>
              </a:lnSpc>
              <a:spcBef>
                <a:spcPts val="0"/>
              </a:spcBef>
              <a:spcAft>
                <a:spcPts val="0"/>
              </a:spcAft>
              <a:buClr>
                <a:srgbClr val="000000"/>
              </a:buClr>
              <a:buSzPts val="1800"/>
              <a:buNone/>
              <a:defRPr/>
            </a:lvl9pPr>
          </a:lstStyle>
          <a:p>
            <a:endParaRPr/>
          </a:p>
        </p:txBody>
      </p:sp>
      <p:sp>
        <p:nvSpPr>
          <p:cNvPr id="14" name="Google Shape;14;p42"/>
          <p:cNvSpPr txBox="1">
            <a:spLocks noGrp="1"/>
          </p:cNvSpPr>
          <p:nvPr>
            <p:ph type="sldNum" idx="12"/>
          </p:nvPr>
        </p:nvSpPr>
        <p:spPr>
          <a:xfrm>
            <a:off x="9558254" y="6639599"/>
            <a:ext cx="225339" cy="215401"/>
          </a:xfrm>
          <a:prstGeom prst="rect">
            <a:avLst/>
          </a:prstGeom>
          <a:noFill/>
          <a:ln>
            <a:noFill/>
          </a:ln>
        </p:spPr>
        <p:txBody>
          <a:bodyPr spcFirstLastPara="1" wrap="square" lIns="45675" tIns="45675" rIns="45675" bIns="45675" anchor="t" anchorCtr="0">
            <a:spAutoFit/>
          </a:bodyPr>
          <a:lstStyle>
            <a:lvl1pPr marL="0" lvl="0"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1pPr>
            <a:lvl2pPr marL="0" lvl="1"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2pPr>
            <a:lvl3pPr marL="0" lvl="2"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3pPr>
            <a:lvl4pPr marL="0" lvl="3"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4pPr>
            <a:lvl5pPr marL="0" lvl="4"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5pPr>
            <a:lvl6pPr marL="0" lvl="5"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6pPr>
            <a:lvl7pPr marL="0" lvl="6"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7pPr>
            <a:lvl8pPr marL="0" lvl="7"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8pPr>
            <a:lvl9pPr marL="0" lvl="8"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단일 페이지">
  <p:cSld name="2_단일 페이지">
    <p:spTree>
      <p:nvGrpSpPr>
        <p:cNvPr id="1" name="Shape 15"/>
        <p:cNvGrpSpPr/>
        <p:nvPr/>
      </p:nvGrpSpPr>
      <p:grpSpPr>
        <a:xfrm>
          <a:off x="0" y="0"/>
          <a:ext cx="0" cy="0"/>
          <a:chOff x="0" y="0"/>
          <a:chExt cx="0" cy="0"/>
        </a:xfrm>
      </p:grpSpPr>
      <p:graphicFrame>
        <p:nvGraphicFramePr>
          <p:cNvPr id="16" name="Google Shape;16;p43"/>
          <p:cNvGraphicFramePr/>
          <p:nvPr/>
        </p:nvGraphicFramePr>
        <p:xfrm>
          <a:off x="92082" y="80961"/>
          <a:ext cx="7381200" cy="290525"/>
        </p:xfrm>
        <a:graphic>
          <a:graphicData uri="http://schemas.openxmlformats.org/drawingml/2006/table">
            <a:tbl>
              <a:tblPr>
                <a:noFill/>
                <a:tableStyleId>{B367B671-0B81-4218-960B-C469DE42323E}</a:tableStyleId>
              </a:tblPr>
              <a:tblGrid>
                <a:gridCol w="1020275">
                  <a:extLst>
                    <a:ext uri="{9D8B030D-6E8A-4147-A177-3AD203B41FA5}">
                      <a16:colId xmlns:a16="http://schemas.microsoft.com/office/drawing/2014/main" val="20000"/>
                    </a:ext>
                  </a:extLst>
                </a:gridCol>
                <a:gridCol w="4447425">
                  <a:extLst>
                    <a:ext uri="{9D8B030D-6E8A-4147-A177-3AD203B41FA5}">
                      <a16:colId xmlns:a16="http://schemas.microsoft.com/office/drawing/2014/main" val="20001"/>
                    </a:ext>
                  </a:extLst>
                </a:gridCol>
                <a:gridCol w="677650">
                  <a:extLst>
                    <a:ext uri="{9D8B030D-6E8A-4147-A177-3AD203B41FA5}">
                      <a16:colId xmlns:a16="http://schemas.microsoft.com/office/drawing/2014/main" val="20002"/>
                    </a:ext>
                  </a:extLst>
                </a:gridCol>
                <a:gridCol w="1235850">
                  <a:extLst>
                    <a:ext uri="{9D8B030D-6E8A-4147-A177-3AD203B41FA5}">
                      <a16:colId xmlns:a16="http://schemas.microsoft.com/office/drawing/2014/main" val="20003"/>
                    </a:ext>
                  </a:extLst>
                </a:gridCol>
              </a:tblGrid>
              <a:tr h="290525">
                <a:tc>
                  <a:txBody>
                    <a:bodyPr/>
                    <a:lstStyle/>
                    <a:p>
                      <a:pPr marL="0" marR="0" lvl="0" indent="0" algn="ctr" rtl="0">
                        <a:lnSpc>
                          <a:spcPct val="100000"/>
                        </a:lnSpc>
                        <a:spcBef>
                          <a:spcPts val="0"/>
                        </a:spcBef>
                        <a:spcAft>
                          <a:spcPts val="0"/>
                        </a:spcAft>
                        <a:buClr>
                          <a:srgbClr val="FFFFFF"/>
                        </a:buClr>
                        <a:buSzPts val="800"/>
                        <a:buFont typeface="Malgun Gothic"/>
                        <a:buNone/>
                      </a:pPr>
                      <a:r>
                        <a:rPr lang="en-US" sz="800" u="none" strike="noStrike" cap="none">
                          <a:solidFill>
                            <a:srgbClr val="FFFFFF"/>
                          </a:solidFill>
                          <a:latin typeface="Malgun Gothic"/>
                          <a:ea typeface="Malgun Gothic"/>
                          <a:cs typeface="Malgun Gothic"/>
                          <a:sym typeface="Malgun Gothic"/>
                        </a:rPr>
                        <a:t>Page Description</a:t>
                      </a:r>
                      <a:endParaRPr/>
                    </a:p>
                  </a:txBody>
                  <a:tcPr marL="36000" marR="36000" marT="36000" marB="360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rgbClr val="7F7F7F"/>
                    </a:solidFill>
                  </a:tcPr>
                </a:tc>
                <a:tc>
                  <a:txBody>
                    <a:bodyPr/>
                    <a:lstStyle/>
                    <a:p>
                      <a:pPr marL="0" marR="0" lvl="0" indent="0" algn="l" rtl="0">
                        <a:lnSpc>
                          <a:spcPct val="100000"/>
                        </a:lnSpc>
                        <a:spcBef>
                          <a:spcPts val="0"/>
                        </a:spcBef>
                        <a:spcAft>
                          <a:spcPts val="0"/>
                        </a:spcAft>
                        <a:buClr>
                          <a:schemeClr val="dk1"/>
                        </a:buClr>
                        <a:buSzPts val="1200"/>
                        <a:buFont typeface="Malgun Gothic"/>
                        <a:buNone/>
                      </a:pPr>
                      <a:endParaRPr sz="1200" u="none" strike="noStrike" cap="none"/>
                    </a:p>
                  </a:txBody>
                  <a:tcPr marL="36000" marR="36000" marT="36000" marB="360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FFFFFF"/>
                        </a:buClr>
                        <a:buSzPts val="800"/>
                        <a:buFont typeface="Malgun Gothic"/>
                        <a:buNone/>
                      </a:pPr>
                      <a:r>
                        <a:rPr lang="en-US" sz="800" u="none" strike="noStrike" cap="none">
                          <a:solidFill>
                            <a:srgbClr val="FFFFFF"/>
                          </a:solidFill>
                          <a:latin typeface="Malgun Gothic"/>
                          <a:ea typeface="Malgun Gothic"/>
                          <a:cs typeface="Malgun Gothic"/>
                          <a:sym typeface="Malgun Gothic"/>
                        </a:rPr>
                        <a:t>Screen ID</a:t>
                      </a:r>
                      <a:endParaRPr/>
                    </a:p>
                  </a:txBody>
                  <a:tcPr marL="36000" marR="36000" marT="36000" marB="360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rgbClr val="7F7F7F"/>
                    </a:solidFill>
                  </a:tcPr>
                </a:tc>
                <a:tc>
                  <a:txBody>
                    <a:bodyPr/>
                    <a:lstStyle/>
                    <a:p>
                      <a:pPr marL="0" marR="0" lvl="0" indent="0" algn="l" rtl="0">
                        <a:lnSpc>
                          <a:spcPct val="100000"/>
                        </a:lnSpc>
                        <a:spcBef>
                          <a:spcPts val="0"/>
                        </a:spcBef>
                        <a:spcAft>
                          <a:spcPts val="0"/>
                        </a:spcAft>
                        <a:buClr>
                          <a:schemeClr val="dk1"/>
                        </a:buClr>
                        <a:buSzPts val="1200"/>
                        <a:buFont typeface="Malgun Gothic"/>
                        <a:buNone/>
                      </a:pPr>
                      <a:endParaRPr sz="1200" u="none" strike="noStrike" cap="none"/>
                    </a:p>
                  </a:txBody>
                  <a:tcPr marL="36000" marR="36000" marT="36000" marB="360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bl>
          </a:graphicData>
        </a:graphic>
      </p:graphicFrame>
      <p:sp>
        <p:nvSpPr>
          <p:cNvPr id="17" name="Google Shape;17;p43"/>
          <p:cNvSpPr/>
          <p:nvPr/>
        </p:nvSpPr>
        <p:spPr>
          <a:xfrm>
            <a:off x="92075" y="438149"/>
            <a:ext cx="7381203" cy="6230940"/>
          </a:xfrm>
          <a:prstGeom prst="rect">
            <a:avLst/>
          </a:prstGeom>
          <a:noFill/>
          <a:ln w="9525" cap="flat" cmpd="sng">
            <a:solidFill>
              <a:srgbClr val="7F7F7F"/>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000000"/>
              </a:buClr>
              <a:buSzPts val="1400"/>
              <a:buFont typeface="Malgun Gothic"/>
              <a:buNone/>
            </a:pPr>
            <a:endParaRPr sz="1400" b="0" i="0" u="none" strike="noStrike" cap="none">
              <a:solidFill>
                <a:srgbClr val="000000"/>
              </a:solidFill>
              <a:latin typeface="Malgun Gothic"/>
              <a:ea typeface="Malgun Gothic"/>
              <a:cs typeface="Malgun Gothic"/>
              <a:sym typeface="Malgun Gothic"/>
            </a:endParaRPr>
          </a:p>
        </p:txBody>
      </p:sp>
      <p:sp>
        <p:nvSpPr>
          <p:cNvPr id="18" name="Google Shape;18;p43"/>
          <p:cNvSpPr/>
          <p:nvPr/>
        </p:nvSpPr>
        <p:spPr>
          <a:xfrm>
            <a:off x="7473278" y="352424"/>
            <a:ext cx="2339070" cy="6316666"/>
          </a:xfrm>
          <a:prstGeom prst="rect">
            <a:avLst/>
          </a:prstGeom>
          <a:noFill/>
          <a:ln w="9525" cap="flat" cmpd="sng">
            <a:solidFill>
              <a:srgbClr val="7F7F7F"/>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000000"/>
              </a:buClr>
              <a:buSzPts val="1400"/>
              <a:buFont typeface="Malgun Gothic"/>
              <a:buNone/>
            </a:pPr>
            <a:endParaRPr sz="1400" b="0" i="0" u="none" strike="noStrike" cap="none">
              <a:solidFill>
                <a:srgbClr val="000000"/>
              </a:solidFill>
              <a:latin typeface="Malgun Gothic"/>
              <a:ea typeface="Malgun Gothic"/>
              <a:cs typeface="Malgun Gothic"/>
              <a:sym typeface="Malgun Gothic"/>
            </a:endParaRPr>
          </a:p>
        </p:txBody>
      </p:sp>
      <p:grpSp>
        <p:nvGrpSpPr>
          <p:cNvPr id="19" name="Google Shape;19;p43"/>
          <p:cNvGrpSpPr/>
          <p:nvPr/>
        </p:nvGrpSpPr>
        <p:grpSpPr>
          <a:xfrm>
            <a:off x="7473277" y="71734"/>
            <a:ext cx="2346999" cy="309266"/>
            <a:chOff x="-1" y="0"/>
            <a:chExt cx="2346998" cy="309265"/>
          </a:xfrm>
        </p:grpSpPr>
        <p:sp>
          <p:nvSpPr>
            <p:cNvPr id="20" name="Google Shape;20;p43"/>
            <p:cNvSpPr/>
            <p:nvPr/>
          </p:nvSpPr>
          <p:spPr>
            <a:xfrm>
              <a:off x="-1" y="0"/>
              <a:ext cx="2346998" cy="309265"/>
            </a:xfrm>
            <a:prstGeom prst="rect">
              <a:avLst/>
            </a:prstGeom>
            <a:solidFill>
              <a:srgbClr val="7F7F7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Malgun Gothic"/>
                <a:buNone/>
              </a:pPr>
              <a:endParaRPr sz="1400" b="0" i="0" u="none" strike="noStrike" cap="none">
                <a:solidFill>
                  <a:srgbClr val="000000"/>
                </a:solidFill>
                <a:latin typeface="Malgun Gothic"/>
                <a:ea typeface="Malgun Gothic"/>
                <a:cs typeface="Malgun Gothic"/>
                <a:sym typeface="Malgun Gothic"/>
              </a:endParaRPr>
            </a:p>
          </p:txBody>
        </p:sp>
        <p:sp>
          <p:nvSpPr>
            <p:cNvPr id="21" name="Google Shape;21;p43"/>
            <p:cNvSpPr txBox="1"/>
            <p:nvPr/>
          </p:nvSpPr>
          <p:spPr>
            <a:xfrm>
              <a:off x="-1" y="91132"/>
              <a:ext cx="2346998" cy="127001"/>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 Description</a:t>
              </a:r>
              <a:endParaRPr/>
            </a:p>
          </p:txBody>
        </p:sp>
      </p:grpSp>
      <p:sp>
        <p:nvSpPr>
          <p:cNvPr id="22" name="Google Shape;22;p43"/>
          <p:cNvSpPr/>
          <p:nvPr/>
        </p:nvSpPr>
        <p:spPr>
          <a:xfrm>
            <a:off x="7473277" y="352424"/>
            <a:ext cx="2339071" cy="6316667"/>
          </a:xfrm>
          <a:prstGeom prst="rect">
            <a:avLst/>
          </a:prstGeom>
          <a:noFill/>
          <a:ln w="9525" cap="flat" cmpd="sng">
            <a:solidFill>
              <a:srgbClr val="7F7F7F"/>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lgun Gothic"/>
              <a:ea typeface="Malgun Gothic"/>
              <a:cs typeface="Malgun Gothic"/>
              <a:sym typeface="Malgun Gothic"/>
            </a:endParaRPr>
          </a:p>
        </p:txBody>
      </p:sp>
      <p:grpSp>
        <p:nvGrpSpPr>
          <p:cNvPr id="23" name="Google Shape;23;p43"/>
          <p:cNvGrpSpPr/>
          <p:nvPr/>
        </p:nvGrpSpPr>
        <p:grpSpPr>
          <a:xfrm>
            <a:off x="7473277" y="71732"/>
            <a:ext cx="2347001" cy="309270"/>
            <a:chOff x="0" y="-1"/>
            <a:chExt cx="2346999" cy="309268"/>
          </a:xfrm>
        </p:grpSpPr>
        <p:sp>
          <p:nvSpPr>
            <p:cNvPr id="24" name="Google Shape;24;p43"/>
            <p:cNvSpPr/>
            <p:nvPr/>
          </p:nvSpPr>
          <p:spPr>
            <a:xfrm>
              <a:off x="0" y="-1"/>
              <a:ext cx="2346999" cy="309268"/>
            </a:xfrm>
            <a:prstGeom prst="rect">
              <a:avLst/>
            </a:prstGeom>
            <a:solidFill>
              <a:srgbClr val="7F7F7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lgun Gothic"/>
                <a:ea typeface="Malgun Gothic"/>
                <a:cs typeface="Malgun Gothic"/>
                <a:sym typeface="Malgun Gothic"/>
              </a:endParaRPr>
            </a:p>
          </p:txBody>
        </p:sp>
        <p:sp>
          <p:nvSpPr>
            <p:cNvPr id="25" name="Google Shape;25;p43"/>
            <p:cNvSpPr txBox="1"/>
            <p:nvPr/>
          </p:nvSpPr>
          <p:spPr>
            <a:xfrm>
              <a:off x="0" y="93077"/>
              <a:ext cx="2346999" cy="12311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 Description</a:t>
              </a:r>
              <a:endParaRPr/>
            </a:p>
          </p:txBody>
        </p:sp>
      </p:grpSp>
      <p:sp>
        <p:nvSpPr>
          <p:cNvPr id="26" name="Google Shape;26;p43"/>
          <p:cNvSpPr txBox="1">
            <a:spLocks noGrp="1"/>
          </p:cNvSpPr>
          <p:nvPr>
            <p:ph type="title"/>
          </p:nvPr>
        </p:nvSpPr>
        <p:spPr>
          <a:xfrm>
            <a:off x="1164033" y="116632"/>
            <a:ext cx="4367523" cy="234623"/>
          </a:xfrm>
          <a:prstGeom prst="rect">
            <a:avLst/>
          </a:prstGeom>
          <a:noFill/>
          <a:ln>
            <a:noFill/>
          </a:ln>
        </p:spPr>
        <p:txBody>
          <a:bodyPr spcFirstLastPara="1" wrap="square" lIns="36000" tIns="36000" rIns="36000" bIns="36000" anchor="ctr" anchorCtr="0">
            <a:normAutofit/>
          </a:bodyPr>
          <a:lstStyle>
            <a:lvl1pPr lvl="0" algn="l">
              <a:lnSpc>
                <a:spcPct val="100000"/>
              </a:lnSpc>
              <a:spcBef>
                <a:spcPts val="0"/>
              </a:spcBef>
              <a:spcAft>
                <a:spcPts val="0"/>
              </a:spcAft>
              <a:buClr>
                <a:srgbClr val="000000"/>
              </a:buClr>
              <a:buSzPts val="800"/>
              <a:buFont typeface="Malgun Gothic"/>
              <a:buNone/>
              <a:defRPr sz="800">
                <a:latin typeface="Malgun Gothic"/>
                <a:ea typeface="Malgun Gothic"/>
                <a:cs typeface="Malgun Gothic"/>
                <a:sym typeface="Malgun Gothic"/>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7" name="Google Shape;27;p43"/>
          <p:cNvSpPr txBox="1">
            <a:spLocks noGrp="1"/>
          </p:cNvSpPr>
          <p:nvPr>
            <p:ph type="body" idx="1"/>
          </p:nvPr>
        </p:nvSpPr>
        <p:spPr>
          <a:xfrm>
            <a:off x="6249144" y="116632"/>
            <a:ext cx="1188134" cy="234623"/>
          </a:xfrm>
          <a:prstGeom prst="rect">
            <a:avLst/>
          </a:prstGeom>
          <a:noFill/>
          <a:ln>
            <a:noFill/>
          </a:ln>
        </p:spPr>
        <p:txBody>
          <a:bodyPr spcFirstLastPara="1" wrap="square" lIns="45675" tIns="45675" rIns="45675" bIns="45675" anchor="ctr" anchorCtr="0">
            <a:normAutofit/>
          </a:bodyPr>
          <a:lstStyle>
            <a:lvl1pPr marL="457200" lvl="0" indent="-228600" algn="l">
              <a:lnSpc>
                <a:spcPct val="100000"/>
              </a:lnSpc>
              <a:spcBef>
                <a:spcPts val="100"/>
              </a:spcBef>
              <a:spcAft>
                <a:spcPts val="0"/>
              </a:spcAft>
              <a:buClr>
                <a:srgbClr val="000000"/>
              </a:buClr>
              <a:buSzPts val="800"/>
              <a:buFont typeface="Malgun Gothic"/>
              <a:buNone/>
              <a:defRPr sz="800">
                <a:latin typeface="Malgun Gothic"/>
                <a:ea typeface="Malgun Gothic"/>
                <a:cs typeface="Malgun Gothic"/>
                <a:sym typeface="Malgun Gothic"/>
              </a:defRPr>
            </a:lvl1pPr>
            <a:lvl2pPr marL="914400" lvl="1" indent="-228600" algn="l">
              <a:lnSpc>
                <a:spcPct val="100000"/>
              </a:lnSpc>
              <a:spcBef>
                <a:spcPts val="100"/>
              </a:spcBef>
              <a:spcAft>
                <a:spcPts val="0"/>
              </a:spcAft>
              <a:buClr>
                <a:srgbClr val="000000"/>
              </a:buClr>
              <a:buSzPts val="800"/>
              <a:buFont typeface="Malgun Gothic"/>
              <a:buNone/>
              <a:defRPr sz="800">
                <a:latin typeface="Malgun Gothic"/>
                <a:ea typeface="Malgun Gothic"/>
                <a:cs typeface="Malgun Gothic"/>
                <a:sym typeface="Malgun Gothic"/>
              </a:defRPr>
            </a:lvl2pPr>
            <a:lvl3pPr marL="1371600" lvl="2" indent="-279400" algn="l">
              <a:lnSpc>
                <a:spcPct val="100000"/>
              </a:lnSpc>
              <a:spcBef>
                <a:spcPts val="100"/>
              </a:spcBef>
              <a:spcAft>
                <a:spcPts val="0"/>
              </a:spcAft>
              <a:buClr>
                <a:srgbClr val="000000"/>
              </a:buClr>
              <a:buSzPts val="800"/>
              <a:buFont typeface="Malgun Gothic"/>
              <a:buChar char="•"/>
              <a:defRPr sz="800">
                <a:latin typeface="Malgun Gothic"/>
                <a:ea typeface="Malgun Gothic"/>
                <a:cs typeface="Malgun Gothic"/>
                <a:sym typeface="Malgun Gothic"/>
              </a:defRPr>
            </a:lvl3pPr>
            <a:lvl4pPr marL="1828800" lvl="3" indent="-279400" algn="l">
              <a:lnSpc>
                <a:spcPct val="100000"/>
              </a:lnSpc>
              <a:spcBef>
                <a:spcPts val="100"/>
              </a:spcBef>
              <a:spcAft>
                <a:spcPts val="0"/>
              </a:spcAft>
              <a:buClr>
                <a:srgbClr val="000000"/>
              </a:buClr>
              <a:buSzPts val="800"/>
              <a:buFont typeface="Malgun Gothic"/>
              <a:buChar char="–"/>
              <a:defRPr sz="800">
                <a:latin typeface="Malgun Gothic"/>
                <a:ea typeface="Malgun Gothic"/>
                <a:cs typeface="Malgun Gothic"/>
                <a:sym typeface="Malgun Gothic"/>
              </a:defRPr>
            </a:lvl4pPr>
            <a:lvl5pPr marL="2286000" lvl="4" indent="-279400" algn="l">
              <a:lnSpc>
                <a:spcPct val="100000"/>
              </a:lnSpc>
              <a:spcBef>
                <a:spcPts val="100"/>
              </a:spcBef>
              <a:spcAft>
                <a:spcPts val="0"/>
              </a:spcAft>
              <a:buClr>
                <a:srgbClr val="000000"/>
              </a:buClr>
              <a:buSzPts val="800"/>
              <a:buFont typeface="Malgun Gothic"/>
              <a:buChar char="»"/>
              <a:defRPr sz="800">
                <a:latin typeface="Malgun Gothic"/>
                <a:ea typeface="Malgun Gothic"/>
                <a:cs typeface="Malgun Gothic"/>
                <a:sym typeface="Malgun Gothic"/>
              </a:defRPr>
            </a:lvl5pPr>
            <a:lvl6pPr marL="2743200" lvl="5" indent="-228600" algn="l">
              <a:lnSpc>
                <a:spcPct val="100000"/>
              </a:lnSpc>
              <a:spcBef>
                <a:spcPts val="0"/>
              </a:spcBef>
              <a:spcAft>
                <a:spcPts val="0"/>
              </a:spcAft>
              <a:buClr>
                <a:srgbClr val="000000"/>
              </a:buClr>
              <a:buSzPts val="1800"/>
              <a:buNone/>
              <a:defRPr/>
            </a:lvl6pPr>
            <a:lvl7pPr marL="3200400" lvl="6" indent="-228600" algn="l">
              <a:lnSpc>
                <a:spcPct val="100000"/>
              </a:lnSpc>
              <a:spcBef>
                <a:spcPts val="0"/>
              </a:spcBef>
              <a:spcAft>
                <a:spcPts val="0"/>
              </a:spcAft>
              <a:buClr>
                <a:srgbClr val="000000"/>
              </a:buClr>
              <a:buSzPts val="1800"/>
              <a:buNone/>
              <a:defRPr/>
            </a:lvl7pPr>
            <a:lvl8pPr marL="3657600" lvl="7" indent="-228600" algn="l">
              <a:lnSpc>
                <a:spcPct val="100000"/>
              </a:lnSpc>
              <a:spcBef>
                <a:spcPts val="0"/>
              </a:spcBef>
              <a:spcAft>
                <a:spcPts val="0"/>
              </a:spcAft>
              <a:buClr>
                <a:srgbClr val="000000"/>
              </a:buClr>
              <a:buSzPts val="1800"/>
              <a:buNone/>
              <a:defRPr/>
            </a:lvl8pPr>
            <a:lvl9pPr marL="4114800" lvl="8" indent="-228600" algn="l">
              <a:lnSpc>
                <a:spcPct val="100000"/>
              </a:lnSpc>
              <a:spcBef>
                <a:spcPts val="0"/>
              </a:spcBef>
              <a:spcAft>
                <a:spcPts val="0"/>
              </a:spcAft>
              <a:buClr>
                <a:srgbClr val="000000"/>
              </a:buClr>
              <a:buSzPts val="1800"/>
              <a:buNone/>
              <a:defRPr/>
            </a:lvl9pPr>
          </a:lstStyle>
          <a:p>
            <a:endParaRPr/>
          </a:p>
        </p:txBody>
      </p:sp>
      <p:sp>
        <p:nvSpPr>
          <p:cNvPr id="28" name="Google Shape;28;p43"/>
          <p:cNvSpPr txBox="1">
            <a:spLocks noGrp="1"/>
          </p:cNvSpPr>
          <p:nvPr>
            <p:ph type="body" idx="2"/>
          </p:nvPr>
        </p:nvSpPr>
        <p:spPr>
          <a:xfrm>
            <a:off x="7484132" y="392191"/>
            <a:ext cx="2329410" cy="6205459"/>
          </a:xfrm>
          <a:prstGeom prst="rect">
            <a:avLst/>
          </a:prstGeom>
          <a:noFill/>
          <a:ln>
            <a:noFill/>
          </a:ln>
        </p:spPr>
        <p:txBody>
          <a:bodyPr spcFirstLastPara="1" wrap="square" lIns="45675" tIns="45675" rIns="45675" bIns="45675" anchor="t" anchorCtr="0">
            <a:normAutofit/>
          </a:bodyPr>
          <a:lstStyle>
            <a:lvl1pPr marL="457200" lvl="0" indent="-228600" algn="l">
              <a:lnSpc>
                <a:spcPct val="100000"/>
              </a:lnSpc>
              <a:spcBef>
                <a:spcPts val="0"/>
              </a:spcBef>
              <a:spcAft>
                <a:spcPts val="0"/>
              </a:spcAft>
              <a:buClr>
                <a:srgbClr val="000000"/>
              </a:buClr>
              <a:buSzPts val="1000"/>
              <a:buFont typeface="Malgun Gothic"/>
              <a:buNone/>
              <a:defRPr sz="1000">
                <a:latin typeface="Malgun Gothic"/>
                <a:ea typeface="Malgun Gothic"/>
                <a:cs typeface="Malgun Gothic"/>
                <a:sym typeface="Malgun Gothic"/>
              </a:defRPr>
            </a:lvl1pPr>
            <a:lvl2pPr marL="914400" lvl="1" indent="-228600" algn="l">
              <a:lnSpc>
                <a:spcPct val="100000"/>
              </a:lnSpc>
              <a:spcBef>
                <a:spcPts val="0"/>
              </a:spcBef>
              <a:spcAft>
                <a:spcPts val="0"/>
              </a:spcAft>
              <a:buClr>
                <a:srgbClr val="000000"/>
              </a:buClr>
              <a:buSzPts val="1800"/>
              <a:buNone/>
              <a:defRPr/>
            </a:lvl2pPr>
            <a:lvl3pPr marL="1371600" lvl="2" indent="-228600" algn="l">
              <a:lnSpc>
                <a:spcPct val="100000"/>
              </a:lnSpc>
              <a:spcBef>
                <a:spcPts val="0"/>
              </a:spcBef>
              <a:spcAft>
                <a:spcPts val="0"/>
              </a:spcAft>
              <a:buClr>
                <a:srgbClr val="000000"/>
              </a:buClr>
              <a:buSzPts val="1800"/>
              <a:buNone/>
              <a:defRPr/>
            </a:lvl3pPr>
            <a:lvl4pPr marL="1828800" lvl="3" indent="-228600" algn="l">
              <a:lnSpc>
                <a:spcPct val="100000"/>
              </a:lnSpc>
              <a:spcBef>
                <a:spcPts val="0"/>
              </a:spcBef>
              <a:spcAft>
                <a:spcPts val="0"/>
              </a:spcAft>
              <a:buClr>
                <a:srgbClr val="000000"/>
              </a:buClr>
              <a:buSzPts val="1800"/>
              <a:buNone/>
              <a:defRPr/>
            </a:lvl4pPr>
            <a:lvl5pPr marL="2286000" lvl="4" indent="-228600" algn="l">
              <a:lnSpc>
                <a:spcPct val="100000"/>
              </a:lnSpc>
              <a:spcBef>
                <a:spcPts val="0"/>
              </a:spcBef>
              <a:spcAft>
                <a:spcPts val="0"/>
              </a:spcAft>
              <a:buClr>
                <a:srgbClr val="000000"/>
              </a:buClr>
              <a:buSzPts val="1800"/>
              <a:buNone/>
              <a:defRPr/>
            </a:lvl5pPr>
            <a:lvl6pPr marL="2743200" lvl="5" indent="-228600" algn="l">
              <a:lnSpc>
                <a:spcPct val="100000"/>
              </a:lnSpc>
              <a:spcBef>
                <a:spcPts val="0"/>
              </a:spcBef>
              <a:spcAft>
                <a:spcPts val="0"/>
              </a:spcAft>
              <a:buClr>
                <a:srgbClr val="000000"/>
              </a:buClr>
              <a:buSzPts val="1800"/>
              <a:buNone/>
              <a:defRPr/>
            </a:lvl6pPr>
            <a:lvl7pPr marL="3200400" lvl="6" indent="-228600" algn="l">
              <a:lnSpc>
                <a:spcPct val="100000"/>
              </a:lnSpc>
              <a:spcBef>
                <a:spcPts val="0"/>
              </a:spcBef>
              <a:spcAft>
                <a:spcPts val="0"/>
              </a:spcAft>
              <a:buClr>
                <a:srgbClr val="000000"/>
              </a:buClr>
              <a:buSzPts val="1800"/>
              <a:buNone/>
              <a:defRPr/>
            </a:lvl7pPr>
            <a:lvl8pPr marL="3657600" lvl="7" indent="-228600" algn="l">
              <a:lnSpc>
                <a:spcPct val="100000"/>
              </a:lnSpc>
              <a:spcBef>
                <a:spcPts val="0"/>
              </a:spcBef>
              <a:spcAft>
                <a:spcPts val="0"/>
              </a:spcAft>
              <a:buClr>
                <a:srgbClr val="000000"/>
              </a:buClr>
              <a:buSzPts val="1800"/>
              <a:buNone/>
              <a:defRPr/>
            </a:lvl8pPr>
            <a:lvl9pPr marL="4114800" lvl="8" indent="-228600" algn="l">
              <a:lnSpc>
                <a:spcPct val="100000"/>
              </a:lnSpc>
              <a:spcBef>
                <a:spcPts val="0"/>
              </a:spcBef>
              <a:spcAft>
                <a:spcPts val="0"/>
              </a:spcAft>
              <a:buClr>
                <a:srgbClr val="000000"/>
              </a:buClr>
              <a:buSzPts val="1800"/>
              <a:buNone/>
              <a:defRPr/>
            </a:lvl9pPr>
          </a:lstStyle>
          <a:p>
            <a:endParaRPr/>
          </a:p>
        </p:txBody>
      </p:sp>
      <p:grpSp>
        <p:nvGrpSpPr>
          <p:cNvPr id="29" name="Google Shape;29;p43"/>
          <p:cNvGrpSpPr/>
          <p:nvPr/>
        </p:nvGrpSpPr>
        <p:grpSpPr>
          <a:xfrm>
            <a:off x="270532" y="6154527"/>
            <a:ext cx="7012656" cy="493051"/>
            <a:chOff x="0" y="0"/>
            <a:chExt cx="7012656" cy="493050"/>
          </a:xfrm>
        </p:grpSpPr>
        <p:sp>
          <p:nvSpPr>
            <p:cNvPr id="30" name="Google Shape;30;p43"/>
            <p:cNvSpPr/>
            <p:nvPr/>
          </p:nvSpPr>
          <p:spPr>
            <a:xfrm>
              <a:off x="5317487" y="155060"/>
              <a:ext cx="720081" cy="180427"/>
            </a:xfrm>
            <a:prstGeom prst="rect">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lgun Gothic"/>
                <a:ea typeface="Malgun Gothic"/>
                <a:cs typeface="Malgun Gothic"/>
                <a:sym typeface="Malgun Gothic"/>
              </a:endParaRPr>
            </a:p>
          </p:txBody>
        </p:sp>
        <p:cxnSp>
          <p:nvCxnSpPr>
            <p:cNvPr id="31" name="Google Shape;31;p43"/>
            <p:cNvCxnSpPr/>
            <p:nvPr/>
          </p:nvCxnSpPr>
          <p:spPr>
            <a:xfrm>
              <a:off x="0" y="0"/>
              <a:ext cx="7012656" cy="0"/>
            </a:xfrm>
            <a:prstGeom prst="straightConnector1">
              <a:avLst/>
            </a:prstGeom>
            <a:noFill/>
            <a:ln w="9525" cap="flat" cmpd="sng">
              <a:solidFill>
                <a:srgbClr val="595959"/>
              </a:solidFill>
              <a:prstDash val="solid"/>
              <a:round/>
              <a:headEnd type="none" w="sm" len="sm"/>
              <a:tailEnd type="none" w="sm" len="sm"/>
            </a:ln>
          </p:spPr>
        </p:cxnSp>
        <p:sp>
          <p:nvSpPr>
            <p:cNvPr id="32" name="Google Shape;32;p43"/>
            <p:cNvSpPr txBox="1"/>
            <p:nvPr/>
          </p:nvSpPr>
          <p:spPr>
            <a:xfrm>
              <a:off x="1058618" y="73562"/>
              <a:ext cx="4586285" cy="288146"/>
            </a:xfrm>
            <a:prstGeom prst="rect">
              <a:avLst/>
            </a:prstGeom>
            <a:noFill/>
            <a:ln>
              <a:noFill/>
            </a:ln>
          </p:spPr>
          <p:txBody>
            <a:bodyPr spcFirstLastPara="1" wrap="square" lIns="36000" tIns="36000" rIns="36000" bIns="36000" anchor="ctr" anchorCtr="0">
              <a:spAutoFit/>
            </a:bodyPr>
            <a:lstStyle/>
            <a:p>
              <a:pPr marL="0" marR="0" lvl="0" indent="0" algn="l"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사업자 등록번호 : 611 - 81 – 27282 | 통신판매업신고 : 제 2017-서울강남-00305호</a:t>
              </a:r>
              <a:endParaRPr sz="1400" b="0" i="0" u="none" strike="noStrike" cap="none">
                <a:solidFill>
                  <a:srgbClr val="000000"/>
                </a:solidFill>
                <a:latin typeface="Malgun Gothic"/>
                <a:ea typeface="Malgun Gothic"/>
                <a:cs typeface="Malgun Gothic"/>
                <a:sym typeface="Malgun Gothic"/>
              </a:endParaRPr>
            </a:p>
            <a:p>
              <a:pPr marL="0" marR="0" lvl="0" indent="0" algn="l"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대표자 : 조형진 | 개인정보보호 책임자 : 김대성 ㅣ 서울특별시 강남구 언주로 603 서진빌딩 6F</a:t>
              </a:r>
              <a:endParaRPr/>
            </a:p>
          </p:txBody>
        </p:sp>
        <p:sp>
          <p:nvSpPr>
            <p:cNvPr id="33" name="Google Shape;33;p43"/>
            <p:cNvSpPr txBox="1"/>
            <p:nvPr/>
          </p:nvSpPr>
          <p:spPr>
            <a:xfrm>
              <a:off x="1058619" y="312625"/>
              <a:ext cx="3216730" cy="180425"/>
            </a:xfrm>
            <a:prstGeom prst="rect">
              <a:avLst/>
            </a:prstGeom>
            <a:noFill/>
            <a:ln>
              <a:noFill/>
            </a:ln>
          </p:spPr>
          <p:txBody>
            <a:bodyPr spcFirstLastPara="1" wrap="square" lIns="36000" tIns="36000" rIns="36000" bIns="36000" anchor="ctr" anchorCtr="0">
              <a:spAutoFit/>
            </a:bodyPr>
            <a:lstStyle/>
            <a:p>
              <a:pPr marL="0" marR="0" lvl="0" indent="0" algn="l"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 Copyright 2021 SALTED.LTD</a:t>
              </a:r>
              <a:endParaRPr sz="700" b="0" i="0" u="none" strike="noStrike" cap="none">
                <a:solidFill>
                  <a:srgbClr val="000000"/>
                </a:solidFill>
                <a:latin typeface="Malgun Gothic"/>
                <a:ea typeface="Malgun Gothic"/>
                <a:cs typeface="Malgun Gothic"/>
                <a:sym typeface="Malgun Gothic"/>
              </a:endParaRPr>
            </a:p>
          </p:txBody>
        </p:sp>
        <p:pic>
          <p:nvPicPr>
            <p:cNvPr id="34" name="Google Shape;34;p43" descr="Google Shape;32;p19"/>
            <p:cNvPicPr preferRelativeResize="0"/>
            <p:nvPr/>
          </p:nvPicPr>
          <p:blipFill rotWithShape="1">
            <a:blip r:embed="rId2">
              <a:alphaModFix/>
            </a:blip>
            <a:srcRect/>
            <a:stretch/>
          </p:blipFill>
          <p:spPr>
            <a:xfrm>
              <a:off x="0" y="251731"/>
              <a:ext cx="944108" cy="99034"/>
            </a:xfrm>
            <a:prstGeom prst="rect">
              <a:avLst/>
            </a:prstGeom>
            <a:noFill/>
            <a:ln>
              <a:noFill/>
            </a:ln>
          </p:spPr>
        </p:pic>
        <p:pic>
          <p:nvPicPr>
            <p:cNvPr id="35" name="Google Shape;35;p43" descr="Google Shape;33;p19"/>
            <p:cNvPicPr preferRelativeResize="0"/>
            <p:nvPr/>
          </p:nvPicPr>
          <p:blipFill rotWithShape="1">
            <a:blip r:embed="rId3">
              <a:alphaModFix/>
            </a:blip>
            <a:srcRect/>
            <a:stretch/>
          </p:blipFill>
          <p:spPr>
            <a:xfrm>
              <a:off x="5353491" y="126561"/>
              <a:ext cx="667571" cy="250341"/>
            </a:xfrm>
            <a:prstGeom prst="rect">
              <a:avLst/>
            </a:prstGeom>
            <a:noFill/>
            <a:ln>
              <a:noFill/>
            </a:ln>
          </p:spPr>
        </p:pic>
        <p:pic>
          <p:nvPicPr>
            <p:cNvPr id="36" name="Google Shape;36;p43" descr="Google Shape;34;p19"/>
            <p:cNvPicPr preferRelativeResize="0"/>
            <p:nvPr/>
          </p:nvPicPr>
          <p:blipFill rotWithShape="1">
            <a:blip r:embed="rId4">
              <a:alphaModFix/>
            </a:blip>
            <a:srcRect/>
            <a:stretch/>
          </p:blipFill>
          <p:spPr>
            <a:xfrm>
              <a:off x="6234515" y="133261"/>
              <a:ext cx="488532" cy="244268"/>
            </a:xfrm>
            <a:prstGeom prst="rect">
              <a:avLst/>
            </a:prstGeom>
            <a:noFill/>
            <a:ln>
              <a:noFill/>
            </a:ln>
          </p:spPr>
        </p:pic>
      </p:grpSp>
      <p:sp>
        <p:nvSpPr>
          <p:cNvPr id="37" name="Google Shape;37;p43"/>
          <p:cNvSpPr txBox="1">
            <a:spLocks noGrp="1"/>
          </p:cNvSpPr>
          <p:nvPr>
            <p:ph type="sldNum" idx="12"/>
          </p:nvPr>
        </p:nvSpPr>
        <p:spPr>
          <a:xfrm>
            <a:off x="9547834" y="6639599"/>
            <a:ext cx="246179" cy="215401"/>
          </a:xfrm>
          <a:prstGeom prst="rect">
            <a:avLst/>
          </a:prstGeom>
          <a:noFill/>
          <a:ln>
            <a:noFill/>
          </a:ln>
        </p:spPr>
        <p:txBody>
          <a:bodyPr spcFirstLastPara="1" wrap="square" lIns="45675" tIns="45675" rIns="45675" bIns="45675" anchor="t" anchorCtr="0">
            <a:spAutoFit/>
          </a:bodyPr>
          <a:lstStyle>
            <a:lvl1pPr marL="0" lvl="0" indent="0" algn="ctr">
              <a:lnSpc>
                <a:spcPct val="100000"/>
              </a:lnSpc>
              <a:spcBef>
                <a:spcPts val="0"/>
              </a:spcBef>
              <a:spcAft>
                <a:spcPts val="0"/>
              </a:spcAft>
              <a:buClr>
                <a:schemeClr val="dk1"/>
              </a:buClr>
              <a:buSzPts val="800"/>
              <a:buFont typeface="Arial"/>
              <a:buNone/>
              <a:defRPr sz="800" b="1" i="0" u="none" strike="noStrike" cap="none">
                <a:solidFill>
                  <a:schemeClr val="dk1"/>
                </a:solidFill>
                <a:latin typeface="Arial"/>
                <a:ea typeface="Arial"/>
                <a:cs typeface="Arial"/>
                <a:sym typeface="Arial"/>
              </a:defRPr>
            </a:lvl1pPr>
            <a:lvl2pPr marL="0" lvl="1" indent="0" algn="ctr">
              <a:lnSpc>
                <a:spcPct val="100000"/>
              </a:lnSpc>
              <a:spcBef>
                <a:spcPts val="0"/>
              </a:spcBef>
              <a:spcAft>
                <a:spcPts val="0"/>
              </a:spcAft>
              <a:buClr>
                <a:schemeClr val="dk1"/>
              </a:buClr>
              <a:buSzPts val="800"/>
              <a:buFont typeface="Arial"/>
              <a:buNone/>
              <a:defRPr sz="800" b="1" i="0" u="none" strike="noStrike" cap="none">
                <a:solidFill>
                  <a:schemeClr val="dk1"/>
                </a:solidFill>
                <a:latin typeface="Arial"/>
                <a:ea typeface="Arial"/>
                <a:cs typeface="Arial"/>
                <a:sym typeface="Arial"/>
              </a:defRPr>
            </a:lvl2pPr>
            <a:lvl3pPr marL="0" lvl="2" indent="0" algn="ctr">
              <a:lnSpc>
                <a:spcPct val="100000"/>
              </a:lnSpc>
              <a:spcBef>
                <a:spcPts val="0"/>
              </a:spcBef>
              <a:spcAft>
                <a:spcPts val="0"/>
              </a:spcAft>
              <a:buClr>
                <a:schemeClr val="dk1"/>
              </a:buClr>
              <a:buSzPts val="800"/>
              <a:buFont typeface="Arial"/>
              <a:buNone/>
              <a:defRPr sz="800" b="1" i="0" u="none" strike="noStrike" cap="none">
                <a:solidFill>
                  <a:schemeClr val="dk1"/>
                </a:solidFill>
                <a:latin typeface="Arial"/>
                <a:ea typeface="Arial"/>
                <a:cs typeface="Arial"/>
                <a:sym typeface="Arial"/>
              </a:defRPr>
            </a:lvl3pPr>
            <a:lvl4pPr marL="0" lvl="3" indent="0" algn="ctr">
              <a:lnSpc>
                <a:spcPct val="100000"/>
              </a:lnSpc>
              <a:spcBef>
                <a:spcPts val="0"/>
              </a:spcBef>
              <a:spcAft>
                <a:spcPts val="0"/>
              </a:spcAft>
              <a:buClr>
                <a:schemeClr val="dk1"/>
              </a:buClr>
              <a:buSzPts val="800"/>
              <a:buFont typeface="Arial"/>
              <a:buNone/>
              <a:defRPr sz="800" b="1" i="0" u="none" strike="noStrike" cap="none">
                <a:solidFill>
                  <a:schemeClr val="dk1"/>
                </a:solidFill>
                <a:latin typeface="Arial"/>
                <a:ea typeface="Arial"/>
                <a:cs typeface="Arial"/>
                <a:sym typeface="Arial"/>
              </a:defRPr>
            </a:lvl4pPr>
            <a:lvl5pPr marL="0" lvl="4" indent="0" algn="ctr">
              <a:lnSpc>
                <a:spcPct val="100000"/>
              </a:lnSpc>
              <a:spcBef>
                <a:spcPts val="0"/>
              </a:spcBef>
              <a:spcAft>
                <a:spcPts val="0"/>
              </a:spcAft>
              <a:buClr>
                <a:schemeClr val="dk1"/>
              </a:buClr>
              <a:buSzPts val="800"/>
              <a:buFont typeface="Arial"/>
              <a:buNone/>
              <a:defRPr sz="800" b="1" i="0" u="none" strike="noStrike" cap="none">
                <a:solidFill>
                  <a:schemeClr val="dk1"/>
                </a:solidFill>
                <a:latin typeface="Arial"/>
                <a:ea typeface="Arial"/>
                <a:cs typeface="Arial"/>
                <a:sym typeface="Arial"/>
              </a:defRPr>
            </a:lvl5pPr>
            <a:lvl6pPr marL="0" lvl="5" indent="0" algn="ctr">
              <a:lnSpc>
                <a:spcPct val="100000"/>
              </a:lnSpc>
              <a:spcBef>
                <a:spcPts val="0"/>
              </a:spcBef>
              <a:spcAft>
                <a:spcPts val="0"/>
              </a:spcAft>
              <a:buClr>
                <a:schemeClr val="dk1"/>
              </a:buClr>
              <a:buSzPts val="800"/>
              <a:buFont typeface="Arial"/>
              <a:buNone/>
              <a:defRPr sz="800" b="1" i="0" u="none" strike="noStrike" cap="none">
                <a:solidFill>
                  <a:schemeClr val="dk1"/>
                </a:solidFill>
                <a:latin typeface="Arial"/>
                <a:ea typeface="Arial"/>
                <a:cs typeface="Arial"/>
                <a:sym typeface="Arial"/>
              </a:defRPr>
            </a:lvl6pPr>
            <a:lvl7pPr marL="0" lvl="6" indent="0" algn="ctr">
              <a:lnSpc>
                <a:spcPct val="100000"/>
              </a:lnSpc>
              <a:spcBef>
                <a:spcPts val="0"/>
              </a:spcBef>
              <a:spcAft>
                <a:spcPts val="0"/>
              </a:spcAft>
              <a:buClr>
                <a:schemeClr val="dk1"/>
              </a:buClr>
              <a:buSzPts val="800"/>
              <a:buFont typeface="Arial"/>
              <a:buNone/>
              <a:defRPr sz="800" b="1" i="0" u="none" strike="noStrike" cap="none">
                <a:solidFill>
                  <a:schemeClr val="dk1"/>
                </a:solidFill>
                <a:latin typeface="Arial"/>
                <a:ea typeface="Arial"/>
                <a:cs typeface="Arial"/>
                <a:sym typeface="Arial"/>
              </a:defRPr>
            </a:lvl7pPr>
            <a:lvl8pPr marL="0" lvl="7" indent="0" algn="ctr">
              <a:lnSpc>
                <a:spcPct val="100000"/>
              </a:lnSpc>
              <a:spcBef>
                <a:spcPts val="0"/>
              </a:spcBef>
              <a:spcAft>
                <a:spcPts val="0"/>
              </a:spcAft>
              <a:buClr>
                <a:schemeClr val="dk1"/>
              </a:buClr>
              <a:buSzPts val="800"/>
              <a:buFont typeface="Arial"/>
              <a:buNone/>
              <a:defRPr sz="800" b="1" i="0" u="none" strike="noStrike" cap="none">
                <a:solidFill>
                  <a:schemeClr val="dk1"/>
                </a:solidFill>
                <a:latin typeface="Arial"/>
                <a:ea typeface="Arial"/>
                <a:cs typeface="Arial"/>
                <a:sym typeface="Arial"/>
              </a:defRPr>
            </a:lvl8pPr>
            <a:lvl9pPr marL="0" lvl="8" indent="0" algn="ctr">
              <a:lnSpc>
                <a:spcPct val="100000"/>
              </a:lnSpc>
              <a:spcBef>
                <a:spcPts val="0"/>
              </a:spcBef>
              <a:spcAft>
                <a:spcPts val="0"/>
              </a:spcAft>
              <a:buClr>
                <a:schemeClr val="dk1"/>
              </a:buClr>
              <a:buSzPts val="800"/>
              <a:buFont typeface="Arial"/>
              <a:buNone/>
              <a:defRPr sz="800" b="1"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2장_단일 페이지">
  <p:cSld name="1_2장_단일 페이지">
    <p:spTree>
      <p:nvGrpSpPr>
        <p:cNvPr id="1" name="Shape 38"/>
        <p:cNvGrpSpPr/>
        <p:nvPr/>
      </p:nvGrpSpPr>
      <p:grpSpPr>
        <a:xfrm>
          <a:off x="0" y="0"/>
          <a:ext cx="0" cy="0"/>
          <a:chOff x="0" y="0"/>
          <a:chExt cx="0" cy="0"/>
        </a:xfrm>
      </p:grpSpPr>
      <p:graphicFrame>
        <p:nvGraphicFramePr>
          <p:cNvPr id="39" name="Google Shape;39;p44"/>
          <p:cNvGraphicFramePr/>
          <p:nvPr/>
        </p:nvGraphicFramePr>
        <p:xfrm>
          <a:off x="92082" y="80961"/>
          <a:ext cx="3000000" cy="3000000"/>
        </p:xfrm>
        <a:graphic>
          <a:graphicData uri="http://schemas.openxmlformats.org/drawingml/2006/table">
            <a:tbl>
              <a:tblPr>
                <a:noFill/>
                <a:tableStyleId>{B367B671-0B81-4218-960B-C469DE42323E}</a:tableStyleId>
              </a:tblPr>
              <a:tblGrid>
                <a:gridCol w="1020275">
                  <a:extLst>
                    <a:ext uri="{9D8B030D-6E8A-4147-A177-3AD203B41FA5}">
                      <a16:colId xmlns:a16="http://schemas.microsoft.com/office/drawing/2014/main" val="20000"/>
                    </a:ext>
                  </a:extLst>
                </a:gridCol>
                <a:gridCol w="4385325">
                  <a:extLst>
                    <a:ext uri="{9D8B030D-6E8A-4147-A177-3AD203B41FA5}">
                      <a16:colId xmlns:a16="http://schemas.microsoft.com/office/drawing/2014/main" val="20001"/>
                    </a:ext>
                  </a:extLst>
                </a:gridCol>
                <a:gridCol w="739750">
                  <a:extLst>
                    <a:ext uri="{9D8B030D-6E8A-4147-A177-3AD203B41FA5}">
                      <a16:colId xmlns:a16="http://schemas.microsoft.com/office/drawing/2014/main" val="20002"/>
                    </a:ext>
                  </a:extLst>
                </a:gridCol>
                <a:gridCol w="1235850">
                  <a:extLst>
                    <a:ext uri="{9D8B030D-6E8A-4147-A177-3AD203B41FA5}">
                      <a16:colId xmlns:a16="http://schemas.microsoft.com/office/drawing/2014/main" val="20003"/>
                    </a:ext>
                  </a:extLst>
                </a:gridCol>
              </a:tblGrid>
              <a:tr h="290525">
                <a:tc>
                  <a:txBody>
                    <a:bodyPr/>
                    <a:lstStyle/>
                    <a:p>
                      <a:pPr marL="0" marR="0" lvl="0" indent="0" algn="ctr" rtl="0">
                        <a:lnSpc>
                          <a:spcPct val="100000"/>
                        </a:lnSpc>
                        <a:spcBef>
                          <a:spcPts val="0"/>
                        </a:spcBef>
                        <a:spcAft>
                          <a:spcPts val="0"/>
                        </a:spcAft>
                        <a:buClr>
                          <a:srgbClr val="FFFFFF"/>
                        </a:buClr>
                        <a:buSzPts val="800"/>
                        <a:buFont typeface="Malgun Gothic"/>
                        <a:buNone/>
                      </a:pPr>
                      <a:r>
                        <a:rPr lang="en-US" sz="800" u="none" strike="noStrike" cap="none">
                          <a:solidFill>
                            <a:srgbClr val="FFFFFF"/>
                          </a:solidFill>
                          <a:latin typeface="Malgun Gothic"/>
                          <a:ea typeface="Malgun Gothic"/>
                          <a:cs typeface="Malgun Gothic"/>
                          <a:sym typeface="Malgun Gothic"/>
                        </a:rPr>
                        <a:t>Page Description</a:t>
                      </a:r>
                      <a:endParaRPr/>
                    </a:p>
                  </a:txBody>
                  <a:tcPr marL="36000" marR="36000" marT="36000" marB="360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rgbClr val="7F7F7F"/>
                    </a:solidFill>
                  </a:tcPr>
                </a:tc>
                <a:tc>
                  <a:txBody>
                    <a:bodyPr/>
                    <a:lstStyle/>
                    <a:p>
                      <a:pPr marL="0" marR="0" lvl="0" indent="0" algn="l" rtl="0">
                        <a:lnSpc>
                          <a:spcPct val="100000"/>
                        </a:lnSpc>
                        <a:spcBef>
                          <a:spcPts val="0"/>
                        </a:spcBef>
                        <a:spcAft>
                          <a:spcPts val="0"/>
                        </a:spcAft>
                        <a:buClr>
                          <a:schemeClr val="dk1"/>
                        </a:buClr>
                        <a:buSzPts val="1200"/>
                        <a:buFont typeface="Malgun Gothic"/>
                        <a:buNone/>
                      </a:pPr>
                      <a:endParaRPr sz="1200" u="none" strike="noStrike" cap="none"/>
                    </a:p>
                  </a:txBody>
                  <a:tcPr marL="36000" marR="36000" marT="36000" marB="360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FFFFFF"/>
                        </a:buClr>
                        <a:buSzPts val="800"/>
                        <a:buFont typeface="Malgun Gothic"/>
                        <a:buNone/>
                      </a:pPr>
                      <a:r>
                        <a:rPr lang="en-US" sz="800" u="none" strike="noStrike" cap="none">
                          <a:solidFill>
                            <a:srgbClr val="FFFFFF"/>
                          </a:solidFill>
                          <a:latin typeface="Malgun Gothic"/>
                          <a:ea typeface="Malgun Gothic"/>
                          <a:cs typeface="Malgun Gothic"/>
                          <a:sym typeface="Malgun Gothic"/>
                        </a:rPr>
                        <a:t>Screen ID</a:t>
                      </a:r>
                      <a:endParaRPr/>
                    </a:p>
                  </a:txBody>
                  <a:tcPr marL="36000" marR="36000" marT="36000" marB="360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rgbClr val="7F7F7F"/>
                    </a:solidFill>
                  </a:tcPr>
                </a:tc>
                <a:tc>
                  <a:txBody>
                    <a:bodyPr/>
                    <a:lstStyle/>
                    <a:p>
                      <a:pPr marL="0" marR="0" lvl="0" indent="0" algn="l" rtl="0">
                        <a:lnSpc>
                          <a:spcPct val="100000"/>
                        </a:lnSpc>
                        <a:spcBef>
                          <a:spcPts val="0"/>
                        </a:spcBef>
                        <a:spcAft>
                          <a:spcPts val="0"/>
                        </a:spcAft>
                        <a:buClr>
                          <a:schemeClr val="dk1"/>
                        </a:buClr>
                        <a:buSzPts val="1200"/>
                        <a:buFont typeface="Malgun Gothic"/>
                        <a:buNone/>
                      </a:pPr>
                      <a:endParaRPr sz="1200" u="none" strike="noStrike" cap="none"/>
                    </a:p>
                  </a:txBody>
                  <a:tcPr marL="36000" marR="36000" marT="36000" marB="360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bl>
          </a:graphicData>
        </a:graphic>
      </p:graphicFrame>
      <p:sp>
        <p:nvSpPr>
          <p:cNvPr id="40" name="Google Shape;40;p44"/>
          <p:cNvSpPr/>
          <p:nvPr/>
        </p:nvSpPr>
        <p:spPr>
          <a:xfrm>
            <a:off x="92075" y="438149"/>
            <a:ext cx="7381203" cy="6230940"/>
          </a:xfrm>
          <a:prstGeom prst="rect">
            <a:avLst/>
          </a:prstGeom>
          <a:noFill/>
          <a:ln w="9525" cap="flat" cmpd="sng">
            <a:solidFill>
              <a:srgbClr val="7F7F7F"/>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000000"/>
              </a:buClr>
              <a:buSzPts val="1400"/>
              <a:buFont typeface="Malgun Gothic"/>
              <a:buNone/>
            </a:pPr>
            <a:endParaRPr sz="1400" b="0" i="0" u="none" strike="noStrike" cap="none">
              <a:solidFill>
                <a:srgbClr val="000000"/>
              </a:solidFill>
              <a:latin typeface="Calibri"/>
              <a:ea typeface="Calibri"/>
              <a:cs typeface="Calibri"/>
              <a:sym typeface="Calibri"/>
            </a:endParaRPr>
          </a:p>
        </p:txBody>
      </p:sp>
      <p:sp>
        <p:nvSpPr>
          <p:cNvPr id="41" name="Google Shape;41;p44"/>
          <p:cNvSpPr/>
          <p:nvPr/>
        </p:nvSpPr>
        <p:spPr>
          <a:xfrm>
            <a:off x="7473278" y="352424"/>
            <a:ext cx="2339070" cy="6316666"/>
          </a:xfrm>
          <a:prstGeom prst="rect">
            <a:avLst/>
          </a:prstGeom>
          <a:noFill/>
          <a:ln w="9525" cap="flat" cmpd="sng">
            <a:solidFill>
              <a:srgbClr val="7F7F7F"/>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000000"/>
              </a:buClr>
              <a:buSzPts val="1400"/>
              <a:buFont typeface="Malgun Gothic"/>
              <a:buNone/>
            </a:pPr>
            <a:endParaRPr sz="1400" b="0" i="0" u="none" strike="noStrike" cap="none">
              <a:solidFill>
                <a:srgbClr val="000000"/>
              </a:solidFill>
              <a:latin typeface="Calibri"/>
              <a:ea typeface="Calibri"/>
              <a:cs typeface="Calibri"/>
              <a:sym typeface="Calibri"/>
            </a:endParaRPr>
          </a:p>
        </p:txBody>
      </p:sp>
      <p:grpSp>
        <p:nvGrpSpPr>
          <p:cNvPr id="42" name="Google Shape;42;p44"/>
          <p:cNvGrpSpPr/>
          <p:nvPr/>
        </p:nvGrpSpPr>
        <p:grpSpPr>
          <a:xfrm>
            <a:off x="7473277" y="71734"/>
            <a:ext cx="2346999" cy="309266"/>
            <a:chOff x="-1" y="0"/>
            <a:chExt cx="2346998" cy="309265"/>
          </a:xfrm>
        </p:grpSpPr>
        <p:sp>
          <p:nvSpPr>
            <p:cNvPr id="43" name="Google Shape;43;p44"/>
            <p:cNvSpPr/>
            <p:nvPr/>
          </p:nvSpPr>
          <p:spPr>
            <a:xfrm>
              <a:off x="-1" y="0"/>
              <a:ext cx="2346998" cy="309265"/>
            </a:xfrm>
            <a:prstGeom prst="rect">
              <a:avLst/>
            </a:prstGeom>
            <a:solidFill>
              <a:srgbClr val="7F7F7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Malgun Gothic"/>
                <a:buNone/>
              </a:pPr>
              <a:endParaRPr sz="1400" b="0" i="0" u="none" strike="noStrike" cap="none">
                <a:solidFill>
                  <a:srgbClr val="000000"/>
                </a:solidFill>
                <a:latin typeface="Calibri"/>
                <a:ea typeface="Calibri"/>
                <a:cs typeface="Calibri"/>
                <a:sym typeface="Calibri"/>
              </a:endParaRPr>
            </a:p>
          </p:txBody>
        </p:sp>
        <p:sp>
          <p:nvSpPr>
            <p:cNvPr id="44" name="Google Shape;44;p44"/>
            <p:cNvSpPr txBox="1"/>
            <p:nvPr/>
          </p:nvSpPr>
          <p:spPr>
            <a:xfrm>
              <a:off x="-1" y="91132"/>
              <a:ext cx="2346998" cy="127001"/>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 Description</a:t>
              </a:r>
              <a:endParaRPr/>
            </a:p>
          </p:txBody>
        </p:sp>
      </p:grpSp>
      <p:sp>
        <p:nvSpPr>
          <p:cNvPr id="45" name="Google Shape;45;p44"/>
          <p:cNvSpPr txBox="1">
            <a:spLocks noGrp="1"/>
          </p:cNvSpPr>
          <p:nvPr>
            <p:ph type="title"/>
          </p:nvPr>
        </p:nvSpPr>
        <p:spPr>
          <a:xfrm>
            <a:off x="1164033" y="116633"/>
            <a:ext cx="4282856" cy="235792"/>
          </a:xfrm>
          <a:prstGeom prst="rect">
            <a:avLst/>
          </a:prstGeom>
          <a:noFill/>
          <a:ln>
            <a:noFill/>
          </a:ln>
        </p:spPr>
        <p:txBody>
          <a:bodyPr spcFirstLastPara="1" wrap="square" lIns="36000" tIns="36000" rIns="36000" bIns="36000" anchor="ctr" anchorCtr="0">
            <a:normAutofit/>
          </a:bodyPr>
          <a:lstStyle>
            <a:lvl1pPr lvl="0" algn="l">
              <a:lnSpc>
                <a:spcPct val="100000"/>
              </a:lnSpc>
              <a:spcBef>
                <a:spcPts val="0"/>
              </a:spcBef>
              <a:spcAft>
                <a:spcPts val="0"/>
              </a:spcAft>
              <a:buClr>
                <a:srgbClr val="000000"/>
              </a:buClr>
              <a:buSzPts val="800"/>
              <a:buFont typeface="Malgun Gothic"/>
              <a:buNone/>
              <a:defRPr sz="800" b="1">
                <a:latin typeface="Malgun Gothic"/>
                <a:ea typeface="Malgun Gothic"/>
                <a:cs typeface="Malgun Gothic"/>
                <a:sym typeface="Malgun Gothic"/>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6" name="Google Shape;46;p44"/>
          <p:cNvSpPr txBox="1">
            <a:spLocks noGrp="1"/>
          </p:cNvSpPr>
          <p:nvPr>
            <p:ph type="body" idx="1"/>
          </p:nvPr>
        </p:nvSpPr>
        <p:spPr>
          <a:xfrm>
            <a:off x="6249144" y="116633"/>
            <a:ext cx="1188133" cy="235792"/>
          </a:xfrm>
          <a:prstGeom prst="rect">
            <a:avLst/>
          </a:prstGeom>
          <a:noFill/>
          <a:ln>
            <a:noFill/>
          </a:ln>
        </p:spPr>
        <p:txBody>
          <a:bodyPr spcFirstLastPara="1" wrap="square" lIns="45675" tIns="45675" rIns="45675" bIns="45675" anchor="ctr" anchorCtr="0">
            <a:normAutofit/>
          </a:bodyPr>
          <a:lstStyle>
            <a:lvl1pPr marL="457200" lvl="0" indent="-228600" algn="l">
              <a:lnSpc>
                <a:spcPct val="100000"/>
              </a:lnSpc>
              <a:spcBef>
                <a:spcPts val="100"/>
              </a:spcBef>
              <a:spcAft>
                <a:spcPts val="0"/>
              </a:spcAft>
              <a:buClr>
                <a:srgbClr val="000000"/>
              </a:buClr>
              <a:buSzPts val="800"/>
              <a:buFont typeface="Malgun Gothic"/>
              <a:buNone/>
              <a:defRPr sz="800">
                <a:latin typeface="Malgun Gothic"/>
                <a:ea typeface="Malgun Gothic"/>
                <a:cs typeface="Malgun Gothic"/>
                <a:sym typeface="Malgun Gothic"/>
              </a:defRPr>
            </a:lvl1pPr>
            <a:lvl2pPr marL="914400" lvl="1" indent="-279400" algn="l">
              <a:lnSpc>
                <a:spcPct val="100000"/>
              </a:lnSpc>
              <a:spcBef>
                <a:spcPts val="100"/>
              </a:spcBef>
              <a:spcAft>
                <a:spcPts val="0"/>
              </a:spcAft>
              <a:buClr>
                <a:srgbClr val="000000"/>
              </a:buClr>
              <a:buSzPts val="800"/>
              <a:buFont typeface="Malgun Gothic"/>
              <a:buChar char="–"/>
              <a:defRPr sz="800">
                <a:latin typeface="Malgun Gothic"/>
                <a:ea typeface="Malgun Gothic"/>
                <a:cs typeface="Malgun Gothic"/>
                <a:sym typeface="Malgun Gothic"/>
              </a:defRPr>
            </a:lvl2pPr>
            <a:lvl3pPr marL="1371600" lvl="2" indent="-279400" algn="l">
              <a:lnSpc>
                <a:spcPct val="100000"/>
              </a:lnSpc>
              <a:spcBef>
                <a:spcPts val="100"/>
              </a:spcBef>
              <a:spcAft>
                <a:spcPts val="0"/>
              </a:spcAft>
              <a:buClr>
                <a:srgbClr val="000000"/>
              </a:buClr>
              <a:buSzPts val="800"/>
              <a:buFont typeface="Malgun Gothic"/>
              <a:buChar char="•"/>
              <a:defRPr sz="800">
                <a:latin typeface="Malgun Gothic"/>
                <a:ea typeface="Malgun Gothic"/>
                <a:cs typeface="Malgun Gothic"/>
                <a:sym typeface="Malgun Gothic"/>
              </a:defRPr>
            </a:lvl3pPr>
            <a:lvl4pPr marL="1828800" lvl="3" indent="-279400" algn="l">
              <a:lnSpc>
                <a:spcPct val="100000"/>
              </a:lnSpc>
              <a:spcBef>
                <a:spcPts val="100"/>
              </a:spcBef>
              <a:spcAft>
                <a:spcPts val="0"/>
              </a:spcAft>
              <a:buClr>
                <a:srgbClr val="000000"/>
              </a:buClr>
              <a:buSzPts val="800"/>
              <a:buFont typeface="Malgun Gothic"/>
              <a:buChar char="–"/>
              <a:defRPr sz="800">
                <a:latin typeface="Malgun Gothic"/>
                <a:ea typeface="Malgun Gothic"/>
                <a:cs typeface="Malgun Gothic"/>
                <a:sym typeface="Malgun Gothic"/>
              </a:defRPr>
            </a:lvl4pPr>
            <a:lvl5pPr marL="2286000" lvl="4" indent="-279400" algn="l">
              <a:lnSpc>
                <a:spcPct val="100000"/>
              </a:lnSpc>
              <a:spcBef>
                <a:spcPts val="100"/>
              </a:spcBef>
              <a:spcAft>
                <a:spcPts val="0"/>
              </a:spcAft>
              <a:buClr>
                <a:srgbClr val="000000"/>
              </a:buClr>
              <a:buSzPts val="800"/>
              <a:buFont typeface="Malgun Gothic"/>
              <a:buChar char="»"/>
              <a:defRPr sz="800">
                <a:latin typeface="Malgun Gothic"/>
                <a:ea typeface="Malgun Gothic"/>
                <a:cs typeface="Malgun Gothic"/>
                <a:sym typeface="Malgun Gothic"/>
              </a:defRPr>
            </a:lvl5pPr>
            <a:lvl6pPr marL="2743200" lvl="5" indent="-228600" algn="l">
              <a:lnSpc>
                <a:spcPct val="100000"/>
              </a:lnSpc>
              <a:spcBef>
                <a:spcPts val="0"/>
              </a:spcBef>
              <a:spcAft>
                <a:spcPts val="0"/>
              </a:spcAft>
              <a:buClr>
                <a:srgbClr val="000000"/>
              </a:buClr>
              <a:buSzPts val="1800"/>
              <a:buNone/>
              <a:defRPr/>
            </a:lvl6pPr>
            <a:lvl7pPr marL="3200400" lvl="6" indent="-228600" algn="l">
              <a:lnSpc>
                <a:spcPct val="100000"/>
              </a:lnSpc>
              <a:spcBef>
                <a:spcPts val="0"/>
              </a:spcBef>
              <a:spcAft>
                <a:spcPts val="0"/>
              </a:spcAft>
              <a:buClr>
                <a:srgbClr val="000000"/>
              </a:buClr>
              <a:buSzPts val="1800"/>
              <a:buNone/>
              <a:defRPr/>
            </a:lvl7pPr>
            <a:lvl8pPr marL="3657600" lvl="7" indent="-228600" algn="l">
              <a:lnSpc>
                <a:spcPct val="100000"/>
              </a:lnSpc>
              <a:spcBef>
                <a:spcPts val="0"/>
              </a:spcBef>
              <a:spcAft>
                <a:spcPts val="0"/>
              </a:spcAft>
              <a:buClr>
                <a:srgbClr val="000000"/>
              </a:buClr>
              <a:buSzPts val="1800"/>
              <a:buNone/>
              <a:defRPr/>
            </a:lvl8pPr>
            <a:lvl9pPr marL="4114800" lvl="8" indent="-228600" algn="l">
              <a:lnSpc>
                <a:spcPct val="100000"/>
              </a:lnSpc>
              <a:spcBef>
                <a:spcPts val="0"/>
              </a:spcBef>
              <a:spcAft>
                <a:spcPts val="0"/>
              </a:spcAft>
              <a:buClr>
                <a:srgbClr val="000000"/>
              </a:buClr>
              <a:buSzPts val="1800"/>
              <a:buNone/>
              <a:defRPr/>
            </a:lvl9pPr>
          </a:lstStyle>
          <a:p>
            <a:endParaRPr/>
          </a:p>
        </p:txBody>
      </p:sp>
      <p:sp>
        <p:nvSpPr>
          <p:cNvPr id="47" name="Google Shape;47;p44"/>
          <p:cNvSpPr txBox="1">
            <a:spLocks noGrp="1"/>
          </p:cNvSpPr>
          <p:nvPr>
            <p:ph type="body" idx="2"/>
          </p:nvPr>
        </p:nvSpPr>
        <p:spPr>
          <a:xfrm>
            <a:off x="7484132" y="392191"/>
            <a:ext cx="2329409" cy="6247408"/>
          </a:xfrm>
          <a:prstGeom prst="rect">
            <a:avLst/>
          </a:prstGeom>
          <a:noFill/>
          <a:ln>
            <a:noFill/>
          </a:ln>
        </p:spPr>
        <p:txBody>
          <a:bodyPr spcFirstLastPara="1" wrap="square" lIns="45675" tIns="45675" rIns="45675" bIns="45675" anchor="t" anchorCtr="0">
            <a:normAutofit/>
          </a:bodyPr>
          <a:lstStyle>
            <a:lvl1pPr marL="457200" lvl="0" indent="-228600" algn="l">
              <a:lnSpc>
                <a:spcPct val="100000"/>
              </a:lnSpc>
              <a:spcBef>
                <a:spcPts val="0"/>
              </a:spcBef>
              <a:spcAft>
                <a:spcPts val="0"/>
              </a:spcAft>
              <a:buClr>
                <a:srgbClr val="000000"/>
              </a:buClr>
              <a:buSzPts val="1800"/>
              <a:buNone/>
              <a:defRPr/>
            </a:lvl1pPr>
            <a:lvl2pPr marL="914400" lvl="1" indent="-228600" algn="l">
              <a:lnSpc>
                <a:spcPct val="100000"/>
              </a:lnSpc>
              <a:spcBef>
                <a:spcPts val="0"/>
              </a:spcBef>
              <a:spcAft>
                <a:spcPts val="0"/>
              </a:spcAft>
              <a:buClr>
                <a:srgbClr val="000000"/>
              </a:buClr>
              <a:buSzPts val="1800"/>
              <a:buNone/>
              <a:defRPr/>
            </a:lvl2pPr>
            <a:lvl3pPr marL="1371600" lvl="2" indent="-228600" algn="l">
              <a:lnSpc>
                <a:spcPct val="100000"/>
              </a:lnSpc>
              <a:spcBef>
                <a:spcPts val="0"/>
              </a:spcBef>
              <a:spcAft>
                <a:spcPts val="0"/>
              </a:spcAft>
              <a:buClr>
                <a:srgbClr val="000000"/>
              </a:buClr>
              <a:buSzPts val="1800"/>
              <a:buNone/>
              <a:defRPr/>
            </a:lvl3pPr>
            <a:lvl4pPr marL="1828800" lvl="3" indent="-228600" algn="l">
              <a:lnSpc>
                <a:spcPct val="100000"/>
              </a:lnSpc>
              <a:spcBef>
                <a:spcPts val="0"/>
              </a:spcBef>
              <a:spcAft>
                <a:spcPts val="0"/>
              </a:spcAft>
              <a:buClr>
                <a:srgbClr val="000000"/>
              </a:buClr>
              <a:buSzPts val="1800"/>
              <a:buNone/>
              <a:defRPr/>
            </a:lvl4pPr>
            <a:lvl5pPr marL="2286000" lvl="4" indent="-228600" algn="l">
              <a:lnSpc>
                <a:spcPct val="100000"/>
              </a:lnSpc>
              <a:spcBef>
                <a:spcPts val="0"/>
              </a:spcBef>
              <a:spcAft>
                <a:spcPts val="0"/>
              </a:spcAft>
              <a:buClr>
                <a:srgbClr val="000000"/>
              </a:buClr>
              <a:buSzPts val="1800"/>
              <a:buNone/>
              <a:defRPr/>
            </a:lvl5pPr>
            <a:lvl6pPr marL="2743200" lvl="5" indent="-228600" algn="l">
              <a:lnSpc>
                <a:spcPct val="100000"/>
              </a:lnSpc>
              <a:spcBef>
                <a:spcPts val="0"/>
              </a:spcBef>
              <a:spcAft>
                <a:spcPts val="0"/>
              </a:spcAft>
              <a:buClr>
                <a:srgbClr val="000000"/>
              </a:buClr>
              <a:buSzPts val="1800"/>
              <a:buNone/>
              <a:defRPr/>
            </a:lvl6pPr>
            <a:lvl7pPr marL="3200400" lvl="6" indent="-228600" algn="l">
              <a:lnSpc>
                <a:spcPct val="100000"/>
              </a:lnSpc>
              <a:spcBef>
                <a:spcPts val="0"/>
              </a:spcBef>
              <a:spcAft>
                <a:spcPts val="0"/>
              </a:spcAft>
              <a:buClr>
                <a:srgbClr val="000000"/>
              </a:buClr>
              <a:buSzPts val="1800"/>
              <a:buNone/>
              <a:defRPr/>
            </a:lvl7pPr>
            <a:lvl8pPr marL="3657600" lvl="7" indent="-228600" algn="l">
              <a:lnSpc>
                <a:spcPct val="100000"/>
              </a:lnSpc>
              <a:spcBef>
                <a:spcPts val="0"/>
              </a:spcBef>
              <a:spcAft>
                <a:spcPts val="0"/>
              </a:spcAft>
              <a:buClr>
                <a:srgbClr val="000000"/>
              </a:buClr>
              <a:buSzPts val="1800"/>
              <a:buNone/>
              <a:defRPr/>
            </a:lvl8pPr>
            <a:lvl9pPr marL="4114800" lvl="8" indent="-228600" algn="l">
              <a:lnSpc>
                <a:spcPct val="100000"/>
              </a:lnSpc>
              <a:spcBef>
                <a:spcPts val="0"/>
              </a:spcBef>
              <a:spcAft>
                <a:spcPts val="0"/>
              </a:spcAft>
              <a:buClr>
                <a:srgbClr val="000000"/>
              </a:buClr>
              <a:buSzPts val="1800"/>
              <a:buNone/>
              <a:defRPr/>
            </a:lvl9pPr>
          </a:lstStyle>
          <a:p>
            <a:endParaRPr/>
          </a:p>
        </p:txBody>
      </p:sp>
      <p:sp>
        <p:nvSpPr>
          <p:cNvPr id="48" name="Google Shape;48;p44"/>
          <p:cNvSpPr txBox="1">
            <a:spLocks noGrp="1"/>
          </p:cNvSpPr>
          <p:nvPr>
            <p:ph type="sldNum" idx="12"/>
          </p:nvPr>
        </p:nvSpPr>
        <p:spPr>
          <a:xfrm>
            <a:off x="9558254" y="6639599"/>
            <a:ext cx="225339" cy="215401"/>
          </a:xfrm>
          <a:prstGeom prst="rect">
            <a:avLst/>
          </a:prstGeom>
          <a:noFill/>
          <a:ln>
            <a:noFill/>
          </a:ln>
        </p:spPr>
        <p:txBody>
          <a:bodyPr spcFirstLastPara="1" wrap="square" lIns="45675" tIns="45675" rIns="45675" bIns="45675" anchor="t" anchorCtr="0">
            <a:spAutoFit/>
          </a:bodyPr>
          <a:lstStyle>
            <a:lvl1pPr marL="0" lvl="0"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1pPr>
            <a:lvl2pPr marL="0" lvl="1"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2pPr>
            <a:lvl3pPr marL="0" lvl="2"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3pPr>
            <a:lvl4pPr marL="0" lvl="3"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4pPr>
            <a:lvl5pPr marL="0" lvl="4"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5pPr>
            <a:lvl6pPr marL="0" lvl="5"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6pPr>
            <a:lvl7pPr marL="0" lvl="6"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7pPr>
            <a:lvl8pPr marL="0" lvl="7"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8pPr>
            <a:lvl9pPr marL="0" lvl="8"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단일 페이지">
  <p:cSld name="단일 페이지">
    <p:spTree>
      <p:nvGrpSpPr>
        <p:cNvPr id="1" name="Shape 49"/>
        <p:cNvGrpSpPr/>
        <p:nvPr/>
      </p:nvGrpSpPr>
      <p:grpSpPr>
        <a:xfrm>
          <a:off x="0" y="0"/>
          <a:ext cx="0" cy="0"/>
          <a:chOff x="0" y="0"/>
          <a:chExt cx="0" cy="0"/>
        </a:xfrm>
      </p:grpSpPr>
      <p:graphicFrame>
        <p:nvGraphicFramePr>
          <p:cNvPr id="50" name="Google Shape;50;p45"/>
          <p:cNvGraphicFramePr/>
          <p:nvPr/>
        </p:nvGraphicFramePr>
        <p:xfrm>
          <a:off x="92082" y="80961"/>
          <a:ext cx="3000000" cy="3000000"/>
        </p:xfrm>
        <a:graphic>
          <a:graphicData uri="http://schemas.openxmlformats.org/drawingml/2006/table">
            <a:tbl>
              <a:tblPr>
                <a:noFill/>
                <a:tableStyleId>{B367B671-0B81-4218-960B-C469DE42323E}</a:tableStyleId>
              </a:tblPr>
              <a:tblGrid>
                <a:gridCol w="1020275">
                  <a:extLst>
                    <a:ext uri="{9D8B030D-6E8A-4147-A177-3AD203B41FA5}">
                      <a16:colId xmlns:a16="http://schemas.microsoft.com/office/drawing/2014/main" val="20000"/>
                    </a:ext>
                  </a:extLst>
                </a:gridCol>
                <a:gridCol w="4447425">
                  <a:extLst>
                    <a:ext uri="{9D8B030D-6E8A-4147-A177-3AD203B41FA5}">
                      <a16:colId xmlns:a16="http://schemas.microsoft.com/office/drawing/2014/main" val="20001"/>
                    </a:ext>
                  </a:extLst>
                </a:gridCol>
                <a:gridCol w="677650">
                  <a:extLst>
                    <a:ext uri="{9D8B030D-6E8A-4147-A177-3AD203B41FA5}">
                      <a16:colId xmlns:a16="http://schemas.microsoft.com/office/drawing/2014/main" val="20002"/>
                    </a:ext>
                  </a:extLst>
                </a:gridCol>
                <a:gridCol w="1235850">
                  <a:extLst>
                    <a:ext uri="{9D8B030D-6E8A-4147-A177-3AD203B41FA5}">
                      <a16:colId xmlns:a16="http://schemas.microsoft.com/office/drawing/2014/main" val="20003"/>
                    </a:ext>
                  </a:extLst>
                </a:gridCol>
              </a:tblGrid>
              <a:tr h="290525">
                <a:tc>
                  <a:txBody>
                    <a:bodyPr/>
                    <a:lstStyle/>
                    <a:p>
                      <a:pPr marL="0" marR="0" lvl="0" indent="0" algn="ctr" rtl="0">
                        <a:lnSpc>
                          <a:spcPct val="100000"/>
                        </a:lnSpc>
                        <a:spcBef>
                          <a:spcPts val="0"/>
                        </a:spcBef>
                        <a:spcAft>
                          <a:spcPts val="0"/>
                        </a:spcAft>
                        <a:buClr>
                          <a:srgbClr val="FFFFFF"/>
                        </a:buClr>
                        <a:buSzPts val="800"/>
                        <a:buFont typeface="Malgun Gothic"/>
                        <a:buNone/>
                      </a:pPr>
                      <a:r>
                        <a:rPr lang="en-US" sz="800" u="none" strike="noStrike" cap="none">
                          <a:solidFill>
                            <a:srgbClr val="FFFFFF"/>
                          </a:solidFill>
                          <a:latin typeface="Malgun Gothic"/>
                          <a:ea typeface="Malgun Gothic"/>
                          <a:cs typeface="Malgun Gothic"/>
                          <a:sym typeface="Malgun Gothic"/>
                        </a:rPr>
                        <a:t>Page Description</a:t>
                      </a:r>
                      <a:endParaRPr/>
                    </a:p>
                  </a:txBody>
                  <a:tcPr marL="36000" marR="36000" marT="36000" marB="360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rgbClr val="7F7F7F"/>
                    </a:solidFill>
                  </a:tcPr>
                </a:tc>
                <a:tc>
                  <a:txBody>
                    <a:bodyPr/>
                    <a:lstStyle/>
                    <a:p>
                      <a:pPr marL="0" marR="0" lvl="0" indent="0" algn="l" rtl="0">
                        <a:lnSpc>
                          <a:spcPct val="100000"/>
                        </a:lnSpc>
                        <a:spcBef>
                          <a:spcPts val="0"/>
                        </a:spcBef>
                        <a:spcAft>
                          <a:spcPts val="0"/>
                        </a:spcAft>
                        <a:buClr>
                          <a:schemeClr val="dk1"/>
                        </a:buClr>
                        <a:buSzPts val="1200"/>
                        <a:buFont typeface="Malgun Gothic"/>
                        <a:buNone/>
                      </a:pPr>
                      <a:endParaRPr sz="1200" u="none" strike="noStrike" cap="none"/>
                    </a:p>
                  </a:txBody>
                  <a:tcPr marL="36000" marR="36000" marT="36000" marB="360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FFFFFF"/>
                        </a:buClr>
                        <a:buSzPts val="800"/>
                        <a:buFont typeface="Malgun Gothic"/>
                        <a:buNone/>
                      </a:pPr>
                      <a:r>
                        <a:rPr lang="en-US" sz="800" u="none" strike="noStrike" cap="none">
                          <a:solidFill>
                            <a:srgbClr val="FFFFFF"/>
                          </a:solidFill>
                          <a:latin typeface="Malgun Gothic"/>
                          <a:ea typeface="Malgun Gothic"/>
                          <a:cs typeface="Malgun Gothic"/>
                          <a:sym typeface="Malgun Gothic"/>
                        </a:rPr>
                        <a:t>Screen ID</a:t>
                      </a:r>
                      <a:endParaRPr/>
                    </a:p>
                  </a:txBody>
                  <a:tcPr marL="36000" marR="36000" marT="36000" marB="360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rgbClr val="7F7F7F"/>
                    </a:solidFill>
                  </a:tcPr>
                </a:tc>
                <a:tc>
                  <a:txBody>
                    <a:bodyPr/>
                    <a:lstStyle/>
                    <a:p>
                      <a:pPr marL="0" marR="0" lvl="0" indent="0" algn="l" rtl="0">
                        <a:lnSpc>
                          <a:spcPct val="100000"/>
                        </a:lnSpc>
                        <a:spcBef>
                          <a:spcPts val="0"/>
                        </a:spcBef>
                        <a:spcAft>
                          <a:spcPts val="0"/>
                        </a:spcAft>
                        <a:buClr>
                          <a:schemeClr val="dk1"/>
                        </a:buClr>
                        <a:buSzPts val="1200"/>
                        <a:buFont typeface="Malgun Gothic"/>
                        <a:buNone/>
                      </a:pPr>
                      <a:endParaRPr sz="1200" u="none" strike="noStrike" cap="none"/>
                    </a:p>
                  </a:txBody>
                  <a:tcPr marL="36000" marR="36000" marT="36000" marB="360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bl>
          </a:graphicData>
        </a:graphic>
      </p:graphicFrame>
      <p:sp>
        <p:nvSpPr>
          <p:cNvPr id="51" name="Google Shape;51;p45"/>
          <p:cNvSpPr/>
          <p:nvPr/>
        </p:nvSpPr>
        <p:spPr>
          <a:xfrm>
            <a:off x="92075" y="438149"/>
            <a:ext cx="7381203" cy="6230940"/>
          </a:xfrm>
          <a:prstGeom prst="rect">
            <a:avLst/>
          </a:prstGeom>
          <a:noFill/>
          <a:ln w="9525" cap="flat" cmpd="sng">
            <a:solidFill>
              <a:srgbClr val="7F7F7F"/>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000000"/>
              </a:buClr>
              <a:buSzPts val="1400"/>
              <a:buFont typeface="Malgun Gothic"/>
              <a:buNone/>
            </a:pPr>
            <a:endParaRPr sz="1400" b="0" i="0" u="none" strike="noStrike" cap="none">
              <a:solidFill>
                <a:srgbClr val="000000"/>
              </a:solidFill>
              <a:latin typeface="Malgun Gothic"/>
              <a:ea typeface="Malgun Gothic"/>
              <a:cs typeface="Malgun Gothic"/>
              <a:sym typeface="Malgun Gothic"/>
            </a:endParaRPr>
          </a:p>
        </p:txBody>
      </p:sp>
      <p:sp>
        <p:nvSpPr>
          <p:cNvPr id="52" name="Google Shape;52;p45"/>
          <p:cNvSpPr/>
          <p:nvPr/>
        </p:nvSpPr>
        <p:spPr>
          <a:xfrm>
            <a:off x="7473278" y="352424"/>
            <a:ext cx="2339070" cy="6316666"/>
          </a:xfrm>
          <a:prstGeom prst="rect">
            <a:avLst/>
          </a:prstGeom>
          <a:noFill/>
          <a:ln w="9525" cap="flat" cmpd="sng">
            <a:solidFill>
              <a:srgbClr val="7F7F7F"/>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000000"/>
              </a:buClr>
              <a:buSzPts val="1400"/>
              <a:buFont typeface="Malgun Gothic"/>
              <a:buNone/>
            </a:pPr>
            <a:endParaRPr sz="1400" b="0" i="0" u="none" strike="noStrike" cap="none">
              <a:solidFill>
                <a:srgbClr val="000000"/>
              </a:solidFill>
              <a:latin typeface="Malgun Gothic"/>
              <a:ea typeface="Malgun Gothic"/>
              <a:cs typeface="Malgun Gothic"/>
              <a:sym typeface="Malgun Gothic"/>
            </a:endParaRPr>
          </a:p>
        </p:txBody>
      </p:sp>
      <p:grpSp>
        <p:nvGrpSpPr>
          <p:cNvPr id="53" name="Google Shape;53;p45"/>
          <p:cNvGrpSpPr/>
          <p:nvPr/>
        </p:nvGrpSpPr>
        <p:grpSpPr>
          <a:xfrm>
            <a:off x="7473277" y="71734"/>
            <a:ext cx="2346999" cy="309266"/>
            <a:chOff x="-1" y="0"/>
            <a:chExt cx="2346998" cy="309265"/>
          </a:xfrm>
        </p:grpSpPr>
        <p:sp>
          <p:nvSpPr>
            <p:cNvPr id="54" name="Google Shape;54;p45"/>
            <p:cNvSpPr/>
            <p:nvPr/>
          </p:nvSpPr>
          <p:spPr>
            <a:xfrm>
              <a:off x="-1" y="0"/>
              <a:ext cx="2346998" cy="309265"/>
            </a:xfrm>
            <a:prstGeom prst="rect">
              <a:avLst/>
            </a:prstGeom>
            <a:solidFill>
              <a:srgbClr val="7F7F7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Malgun Gothic"/>
                <a:buNone/>
              </a:pPr>
              <a:endParaRPr sz="1400" b="0" i="0" u="none" strike="noStrike" cap="none">
                <a:solidFill>
                  <a:srgbClr val="000000"/>
                </a:solidFill>
                <a:latin typeface="Malgun Gothic"/>
                <a:ea typeface="Malgun Gothic"/>
                <a:cs typeface="Malgun Gothic"/>
                <a:sym typeface="Malgun Gothic"/>
              </a:endParaRPr>
            </a:p>
          </p:txBody>
        </p:sp>
        <p:sp>
          <p:nvSpPr>
            <p:cNvPr id="55" name="Google Shape;55;p45"/>
            <p:cNvSpPr txBox="1"/>
            <p:nvPr/>
          </p:nvSpPr>
          <p:spPr>
            <a:xfrm>
              <a:off x="-1" y="91132"/>
              <a:ext cx="2346998" cy="127001"/>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 Description</a:t>
              </a:r>
              <a:endParaRPr/>
            </a:p>
          </p:txBody>
        </p:sp>
      </p:grpSp>
      <p:sp>
        <p:nvSpPr>
          <p:cNvPr id="56" name="Google Shape;56;p45"/>
          <p:cNvSpPr/>
          <p:nvPr/>
        </p:nvSpPr>
        <p:spPr>
          <a:xfrm>
            <a:off x="7473277" y="352424"/>
            <a:ext cx="2339071" cy="6316667"/>
          </a:xfrm>
          <a:prstGeom prst="rect">
            <a:avLst/>
          </a:prstGeom>
          <a:noFill/>
          <a:ln w="9525" cap="flat" cmpd="sng">
            <a:solidFill>
              <a:srgbClr val="7F7F7F"/>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lgun Gothic"/>
              <a:ea typeface="Malgun Gothic"/>
              <a:cs typeface="Malgun Gothic"/>
              <a:sym typeface="Malgun Gothic"/>
            </a:endParaRPr>
          </a:p>
        </p:txBody>
      </p:sp>
      <p:grpSp>
        <p:nvGrpSpPr>
          <p:cNvPr id="57" name="Google Shape;57;p45"/>
          <p:cNvGrpSpPr/>
          <p:nvPr/>
        </p:nvGrpSpPr>
        <p:grpSpPr>
          <a:xfrm>
            <a:off x="7473277" y="71732"/>
            <a:ext cx="2347001" cy="309270"/>
            <a:chOff x="0" y="-1"/>
            <a:chExt cx="2346999" cy="309268"/>
          </a:xfrm>
        </p:grpSpPr>
        <p:sp>
          <p:nvSpPr>
            <p:cNvPr id="58" name="Google Shape;58;p45"/>
            <p:cNvSpPr/>
            <p:nvPr/>
          </p:nvSpPr>
          <p:spPr>
            <a:xfrm>
              <a:off x="0" y="-1"/>
              <a:ext cx="2346999" cy="309268"/>
            </a:xfrm>
            <a:prstGeom prst="rect">
              <a:avLst/>
            </a:prstGeom>
            <a:solidFill>
              <a:srgbClr val="7F7F7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lgun Gothic"/>
                <a:ea typeface="Malgun Gothic"/>
                <a:cs typeface="Malgun Gothic"/>
                <a:sym typeface="Malgun Gothic"/>
              </a:endParaRPr>
            </a:p>
          </p:txBody>
        </p:sp>
        <p:sp>
          <p:nvSpPr>
            <p:cNvPr id="59" name="Google Shape;59;p45"/>
            <p:cNvSpPr txBox="1"/>
            <p:nvPr/>
          </p:nvSpPr>
          <p:spPr>
            <a:xfrm>
              <a:off x="0" y="93077"/>
              <a:ext cx="2346999" cy="12311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 Description</a:t>
              </a:r>
              <a:endParaRPr/>
            </a:p>
          </p:txBody>
        </p:sp>
      </p:grpSp>
      <p:sp>
        <p:nvSpPr>
          <p:cNvPr id="60" name="Google Shape;60;p45"/>
          <p:cNvSpPr txBox="1">
            <a:spLocks noGrp="1"/>
          </p:cNvSpPr>
          <p:nvPr>
            <p:ph type="title"/>
          </p:nvPr>
        </p:nvSpPr>
        <p:spPr>
          <a:xfrm>
            <a:off x="1164033" y="116632"/>
            <a:ext cx="4367523" cy="234623"/>
          </a:xfrm>
          <a:prstGeom prst="rect">
            <a:avLst/>
          </a:prstGeom>
          <a:noFill/>
          <a:ln>
            <a:noFill/>
          </a:ln>
        </p:spPr>
        <p:txBody>
          <a:bodyPr spcFirstLastPara="1" wrap="square" lIns="36000" tIns="36000" rIns="36000" bIns="36000" anchor="ctr" anchorCtr="0">
            <a:normAutofit/>
          </a:bodyPr>
          <a:lstStyle>
            <a:lvl1pPr lvl="0" algn="l">
              <a:lnSpc>
                <a:spcPct val="100000"/>
              </a:lnSpc>
              <a:spcBef>
                <a:spcPts val="0"/>
              </a:spcBef>
              <a:spcAft>
                <a:spcPts val="0"/>
              </a:spcAft>
              <a:buClr>
                <a:srgbClr val="000000"/>
              </a:buClr>
              <a:buSzPts val="800"/>
              <a:buFont typeface="Malgun Gothic"/>
              <a:buNone/>
              <a:defRPr sz="800">
                <a:latin typeface="Malgun Gothic"/>
                <a:ea typeface="Malgun Gothic"/>
                <a:cs typeface="Malgun Gothic"/>
                <a:sym typeface="Malgun Gothic"/>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1" name="Google Shape;61;p45"/>
          <p:cNvSpPr txBox="1">
            <a:spLocks noGrp="1"/>
          </p:cNvSpPr>
          <p:nvPr>
            <p:ph type="body" idx="1"/>
          </p:nvPr>
        </p:nvSpPr>
        <p:spPr>
          <a:xfrm>
            <a:off x="6249144" y="116632"/>
            <a:ext cx="1188134" cy="234623"/>
          </a:xfrm>
          <a:prstGeom prst="rect">
            <a:avLst/>
          </a:prstGeom>
          <a:noFill/>
          <a:ln>
            <a:noFill/>
          </a:ln>
        </p:spPr>
        <p:txBody>
          <a:bodyPr spcFirstLastPara="1" wrap="square" lIns="45675" tIns="45675" rIns="45675" bIns="45675" anchor="ctr" anchorCtr="0">
            <a:normAutofit/>
          </a:bodyPr>
          <a:lstStyle>
            <a:lvl1pPr marL="457200" lvl="0" indent="-228600" algn="l">
              <a:lnSpc>
                <a:spcPct val="100000"/>
              </a:lnSpc>
              <a:spcBef>
                <a:spcPts val="100"/>
              </a:spcBef>
              <a:spcAft>
                <a:spcPts val="0"/>
              </a:spcAft>
              <a:buClr>
                <a:srgbClr val="000000"/>
              </a:buClr>
              <a:buSzPts val="800"/>
              <a:buFont typeface="Malgun Gothic"/>
              <a:buNone/>
              <a:defRPr sz="800">
                <a:latin typeface="Malgun Gothic"/>
                <a:ea typeface="Malgun Gothic"/>
                <a:cs typeface="Malgun Gothic"/>
                <a:sym typeface="Malgun Gothic"/>
              </a:defRPr>
            </a:lvl1pPr>
            <a:lvl2pPr marL="914400" lvl="1" indent="-228600" algn="l">
              <a:lnSpc>
                <a:spcPct val="100000"/>
              </a:lnSpc>
              <a:spcBef>
                <a:spcPts val="100"/>
              </a:spcBef>
              <a:spcAft>
                <a:spcPts val="0"/>
              </a:spcAft>
              <a:buClr>
                <a:srgbClr val="000000"/>
              </a:buClr>
              <a:buSzPts val="800"/>
              <a:buFont typeface="Malgun Gothic"/>
              <a:buNone/>
              <a:defRPr sz="800">
                <a:latin typeface="Malgun Gothic"/>
                <a:ea typeface="Malgun Gothic"/>
                <a:cs typeface="Malgun Gothic"/>
                <a:sym typeface="Malgun Gothic"/>
              </a:defRPr>
            </a:lvl2pPr>
            <a:lvl3pPr marL="1371600" lvl="2" indent="-279400" algn="l">
              <a:lnSpc>
                <a:spcPct val="100000"/>
              </a:lnSpc>
              <a:spcBef>
                <a:spcPts val="100"/>
              </a:spcBef>
              <a:spcAft>
                <a:spcPts val="0"/>
              </a:spcAft>
              <a:buClr>
                <a:srgbClr val="000000"/>
              </a:buClr>
              <a:buSzPts val="800"/>
              <a:buFont typeface="Malgun Gothic"/>
              <a:buChar char="•"/>
              <a:defRPr sz="800">
                <a:latin typeface="Malgun Gothic"/>
                <a:ea typeface="Malgun Gothic"/>
                <a:cs typeface="Malgun Gothic"/>
                <a:sym typeface="Malgun Gothic"/>
              </a:defRPr>
            </a:lvl3pPr>
            <a:lvl4pPr marL="1828800" lvl="3" indent="-279400" algn="l">
              <a:lnSpc>
                <a:spcPct val="100000"/>
              </a:lnSpc>
              <a:spcBef>
                <a:spcPts val="100"/>
              </a:spcBef>
              <a:spcAft>
                <a:spcPts val="0"/>
              </a:spcAft>
              <a:buClr>
                <a:srgbClr val="000000"/>
              </a:buClr>
              <a:buSzPts val="800"/>
              <a:buFont typeface="Malgun Gothic"/>
              <a:buChar char="–"/>
              <a:defRPr sz="800">
                <a:latin typeface="Malgun Gothic"/>
                <a:ea typeface="Malgun Gothic"/>
                <a:cs typeface="Malgun Gothic"/>
                <a:sym typeface="Malgun Gothic"/>
              </a:defRPr>
            </a:lvl4pPr>
            <a:lvl5pPr marL="2286000" lvl="4" indent="-279400" algn="l">
              <a:lnSpc>
                <a:spcPct val="100000"/>
              </a:lnSpc>
              <a:spcBef>
                <a:spcPts val="100"/>
              </a:spcBef>
              <a:spcAft>
                <a:spcPts val="0"/>
              </a:spcAft>
              <a:buClr>
                <a:srgbClr val="000000"/>
              </a:buClr>
              <a:buSzPts val="800"/>
              <a:buFont typeface="Malgun Gothic"/>
              <a:buChar char="»"/>
              <a:defRPr sz="800">
                <a:latin typeface="Malgun Gothic"/>
                <a:ea typeface="Malgun Gothic"/>
                <a:cs typeface="Malgun Gothic"/>
                <a:sym typeface="Malgun Gothic"/>
              </a:defRPr>
            </a:lvl5pPr>
            <a:lvl6pPr marL="2743200" lvl="5" indent="-228600" algn="l">
              <a:lnSpc>
                <a:spcPct val="100000"/>
              </a:lnSpc>
              <a:spcBef>
                <a:spcPts val="0"/>
              </a:spcBef>
              <a:spcAft>
                <a:spcPts val="0"/>
              </a:spcAft>
              <a:buClr>
                <a:srgbClr val="000000"/>
              </a:buClr>
              <a:buSzPts val="1800"/>
              <a:buNone/>
              <a:defRPr/>
            </a:lvl6pPr>
            <a:lvl7pPr marL="3200400" lvl="6" indent="-228600" algn="l">
              <a:lnSpc>
                <a:spcPct val="100000"/>
              </a:lnSpc>
              <a:spcBef>
                <a:spcPts val="0"/>
              </a:spcBef>
              <a:spcAft>
                <a:spcPts val="0"/>
              </a:spcAft>
              <a:buClr>
                <a:srgbClr val="000000"/>
              </a:buClr>
              <a:buSzPts val="1800"/>
              <a:buNone/>
              <a:defRPr/>
            </a:lvl7pPr>
            <a:lvl8pPr marL="3657600" lvl="7" indent="-228600" algn="l">
              <a:lnSpc>
                <a:spcPct val="100000"/>
              </a:lnSpc>
              <a:spcBef>
                <a:spcPts val="0"/>
              </a:spcBef>
              <a:spcAft>
                <a:spcPts val="0"/>
              </a:spcAft>
              <a:buClr>
                <a:srgbClr val="000000"/>
              </a:buClr>
              <a:buSzPts val="1800"/>
              <a:buNone/>
              <a:defRPr/>
            </a:lvl8pPr>
            <a:lvl9pPr marL="4114800" lvl="8" indent="-228600" algn="l">
              <a:lnSpc>
                <a:spcPct val="100000"/>
              </a:lnSpc>
              <a:spcBef>
                <a:spcPts val="0"/>
              </a:spcBef>
              <a:spcAft>
                <a:spcPts val="0"/>
              </a:spcAft>
              <a:buClr>
                <a:srgbClr val="000000"/>
              </a:buClr>
              <a:buSzPts val="1800"/>
              <a:buNone/>
              <a:defRPr/>
            </a:lvl9pPr>
          </a:lstStyle>
          <a:p>
            <a:endParaRPr/>
          </a:p>
        </p:txBody>
      </p:sp>
      <p:sp>
        <p:nvSpPr>
          <p:cNvPr id="62" name="Google Shape;62;p45"/>
          <p:cNvSpPr txBox="1">
            <a:spLocks noGrp="1"/>
          </p:cNvSpPr>
          <p:nvPr>
            <p:ph type="body" idx="2"/>
          </p:nvPr>
        </p:nvSpPr>
        <p:spPr>
          <a:xfrm>
            <a:off x="7484132" y="392191"/>
            <a:ext cx="2329410" cy="6245463"/>
          </a:xfrm>
          <a:prstGeom prst="rect">
            <a:avLst/>
          </a:prstGeom>
          <a:noFill/>
          <a:ln>
            <a:noFill/>
          </a:ln>
        </p:spPr>
        <p:txBody>
          <a:bodyPr spcFirstLastPara="1" wrap="square" lIns="45675" tIns="45675" rIns="45675" bIns="45675" anchor="t" anchorCtr="0">
            <a:normAutofit/>
          </a:bodyPr>
          <a:lstStyle>
            <a:lvl1pPr marL="457200" lvl="0" indent="-228600" algn="l">
              <a:lnSpc>
                <a:spcPct val="100000"/>
              </a:lnSpc>
              <a:spcBef>
                <a:spcPts val="0"/>
              </a:spcBef>
              <a:spcAft>
                <a:spcPts val="0"/>
              </a:spcAft>
              <a:buClr>
                <a:srgbClr val="000000"/>
              </a:buClr>
              <a:buSzPts val="1000"/>
              <a:buFont typeface="Malgun Gothic"/>
              <a:buNone/>
              <a:defRPr sz="1000">
                <a:latin typeface="Malgun Gothic"/>
                <a:ea typeface="Malgun Gothic"/>
                <a:cs typeface="Malgun Gothic"/>
                <a:sym typeface="Malgun Gothic"/>
              </a:defRPr>
            </a:lvl1pPr>
            <a:lvl2pPr marL="914400" lvl="1" indent="-228600" algn="l">
              <a:lnSpc>
                <a:spcPct val="100000"/>
              </a:lnSpc>
              <a:spcBef>
                <a:spcPts val="0"/>
              </a:spcBef>
              <a:spcAft>
                <a:spcPts val="0"/>
              </a:spcAft>
              <a:buClr>
                <a:srgbClr val="000000"/>
              </a:buClr>
              <a:buSzPts val="1800"/>
              <a:buNone/>
              <a:defRPr/>
            </a:lvl2pPr>
            <a:lvl3pPr marL="1371600" lvl="2" indent="-228600" algn="l">
              <a:lnSpc>
                <a:spcPct val="100000"/>
              </a:lnSpc>
              <a:spcBef>
                <a:spcPts val="0"/>
              </a:spcBef>
              <a:spcAft>
                <a:spcPts val="0"/>
              </a:spcAft>
              <a:buClr>
                <a:srgbClr val="000000"/>
              </a:buClr>
              <a:buSzPts val="1800"/>
              <a:buNone/>
              <a:defRPr/>
            </a:lvl3pPr>
            <a:lvl4pPr marL="1828800" lvl="3" indent="-228600" algn="l">
              <a:lnSpc>
                <a:spcPct val="100000"/>
              </a:lnSpc>
              <a:spcBef>
                <a:spcPts val="0"/>
              </a:spcBef>
              <a:spcAft>
                <a:spcPts val="0"/>
              </a:spcAft>
              <a:buClr>
                <a:srgbClr val="000000"/>
              </a:buClr>
              <a:buSzPts val="1800"/>
              <a:buNone/>
              <a:defRPr/>
            </a:lvl4pPr>
            <a:lvl5pPr marL="2286000" lvl="4" indent="-228600" algn="l">
              <a:lnSpc>
                <a:spcPct val="100000"/>
              </a:lnSpc>
              <a:spcBef>
                <a:spcPts val="0"/>
              </a:spcBef>
              <a:spcAft>
                <a:spcPts val="0"/>
              </a:spcAft>
              <a:buClr>
                <a:srgbClr val="000000"/>
              </a:buClr>
              <a:buSzPts val="1800"/>
              <a:buNone/>
              <a:defRPr/>
            </a:lvl5pPr>
            <a:lvl6pPr marL="2743200" lvl="5" indent="-228600" algn="l">
              <a:lnSpc>
                <a:spcPct val="100000"/>
              </a:lnSpc>
              <a:spcBef>
                <a:spcPts val="0"/>
              </a:spcBef>
              <a:spcAft>
                <a:spcPts val="0"/>
              </a:spcAft>
              <a:buClr>
                <a:srgbClr val="000000"/>
              </a:buClr>
              <a:buSzPts val="1800"/>
              <a:buNone/>
              <a:defRPr/>
            </a:lvl6pPr>
            <a:lvl7pPr marL="3200400" lvl="6" indent="-228600" algn="l">
              <a:lnSpc>
                <a:spcPct val="100000"/>
              </a:lnSpc>
              <a:spcBef>
                <a:spcPts val="0"/>
              </a:spcBef>
              <a:spcAft>
                <a:spcPts val="0"/>
              </a:spcAft>
              <a:buClr>
                <a:srgbClr val="000000"/>
              </a:buClr>
              <a:buSzPts val="1800"/>
              <a:buNone/>
              <a:defRPr/>
            </a:lvl7pPr>
            <a:lvl8pPr marL="3657600" lvl="7" indent="-228600" algn="l">
              <a:lnSpc>
                <a:spcPct val="100000"/>
              </a:lnSpc>
              <a:spcBef>
                <a:spcPts val="0"/>
              </a:spcBef>
              <a:spcAft>
                <a:spcPts val="0"/>
              </a:spcAft>
              <a:buClr>
                <a:srgbClr val="000000"/>
              </a:buClr>
              <a:buSzPts val="1800"/>
              <a:buNone/>
              <a:defRPr/>
            </a:lvl8pPr>
            <a:lvl9pPr marL="4114800" lvl="8" indent="-228600" algn="l">
              <a:lnSpc>
                <a:spcPct val="100000"/>
              </a:lnSpc>
              <a:spcBef>
                <a:spcPts val="0"/>
              </a:spcBef>
              <a:spcAft>
                <a:spcPts val="0"/>
              </a:spcAft>
              <a:buClr>
                <a:srgbClr val="000000"/>
              </a:buClr>
              <a:buSzPts val="1800"/>
              <a:buNone/>
              <a:defRPr/>
            </a:lvl9pPr>
          </a:lstStyle>
          <a:p>
            <a:endParaRPr/>
          </a:p>
        </p:txBody>
      </p:sp>
      <p:grpSp>
        <p:nvGrpSpPr>
          <p:cNvPr id="63" name="Google Shape;63;p45"/>
          <p:cNvGrpSpPr/>
          <p:nvPr/>
        </p:nvGrpSpPr>
        <p:grpSpPr>
          <a:xfrm>
            <a:off x="270532" y="6154527"/>
            <a:ext cx="7012656" cy="493051"/>
            <a:chOff x="0" y="0"/>
            <a:chExt cx="7012656" cy="493050"/>
          </a:xfrm>
        </p:grpSpPr>
        <p:sp>
          <p:nvSpPr>
            <p:cNvPr id="64" name="Google Shape;64;p45"/>
            <p:cNvSpPr/>
            <p:nvPr/>
          </p:nvSpPr>
          <p:spPr>
            <a:xfrm>
              <a:off x="5317487" y="155060"/>
              <a:ext cx="720081" cy="180427"/>
            </a:xfrm>
            <a:prstGeom prst="rect">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lgun Gothic"/>
                <a:ea typeface="Malgun Gothic"/>
                <a:cs typeface="Malgun Gothic"/>
                <a:sym typeface="Malgun Gothic"/>
              </a:endParaRPr>
            </a:p>
          </p:txBody>
        </p:sp>
        <p:cxnSp>
          <p:nvCxnSpPr>
            <p:cNvPr id="65" name="Google Shape;65;p45"/>
            <p:cNvCxnSpPr/>
            <p:nvPr/>
          </p:nvCxnSpPr>
          <p:spPr>
            <a:xfrm>
              <a:off x="0" y="0"/>
              <a:ext cx="7012656" cy="0"/>
            </a:xfrm>
            <a:prstGeom prst="straightConnector1">
              <a:avLst/>
            </a:prstGeom>
            <a:noFill/>
            <a:ln w="9525" cap="flat" cmpd="sng">
              <a:solidFill>
                <a:srgbClr val="595959"/>
              </a:solidFill>
              <a:prstDash val="solid"/>
              <a:round/>
              <a:headEnd type="none" w="sm" len="sm"/>
              <a:tailEnd type="none" w="sm" len="sm"/>
            </a:ln>
          </p:spPr>
        </p:cxnSp>
        <p:sp>
          <p:nvSpPr>
            <p:cNvPr id="66" name="Google Shape;66;p45"/>
            <p:cNvSpPr txBox="1"/>
            <p:nvPr/>
          </p:nvSpPr>
          <p:spPr>
            <a:xfrm>
              <a:off x="1058618" y="73562"/>
              <a:ext cx="4586285" cy="288146"/>
            </a:xfrm>
            <a:prstGeom prst="rect">
              <a:avLst/>
            </a:prstGeom>
            <a:noFill/>
            <a:ln>
              <a:noFill/>
            </a:ln>
          </p:spPr>
          <p:txBody>
            <a:bodyPr spcFirstLastPara="1" wrap="square" lIns="36000" tIns="36000" rIns="36000" bIns="36000" anchor="ctr" anchorCtr="0">
              <a:spAutoFit/>
            </a:bodyPr>
            <a:lstStyle/>
            <a:p>
              <a:pPr marL="0" marR="0" lvl="0" indent="0" algn="l"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사업자 등록번호 : 611 - 81 – 27282 | 통신판매업신고 : 제 2017-서울강남-00305호</a:t>
              </a:r>
              <a:endParaRPr sz="1400" b="0" i="0" u="none" strike="noStrike" cap="none">
                <a:solidFill>
                  <a:srgbClr val="000000"/>
                </a:solidFill>
                <a:latin typeface="Malgun Gothic"/>
                <a:ea typeface="Malgun Gothic"/>
                <a:cs typeface="Malgun Gothic"/>
                <a:sym typeface="Malgun Gothic"/>
              </a:endParaRPr>
            </a:p>
            <a:p>
              <a:pPr marL="0" marR="0" lvl="0" indent="0" algn="l"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대표자 : 조형진 | 개인정보보호 책임자 : 김대성 ㅣ 서울특별시 강남구 언주로 603 서진빌딩 6F</a:t>
              </a:r>
              <a:endParaRPr/>
            </a:p>
          </p:txBody>
        </p:sp>
        <p:sp>
          <p:nvSpPr>
            <p:cNvPr id="67" name="Google Shape;67;p45"/>
            <p:cNvSpPr txBox="1"/>
            <p:nvPr/>
          </p:nvSpPr>
          <p:spPr>
            <a:xfrm>
              <a:off x="1058619" y="312625"/>
              <a:ext cx="3216730" cy="180425"/>
            </a:xfrm>
            <a:prstGeom prst="rect">
              <a:avLst/>
            </a:prstGeom>
            <a:noFill/>
            <a:ln>
              <a:noFill/>
            </a:ln>
          </p:spPr>
          <p:txBody>
            <a:bodyPr spcFirstLastPara="1" wrap="square" lIns="36000" tIns="36000" rIns="36000" bIns="36000" anchor="ctr" anchorCtr="0">
              <a:spAutoFit/>
            </a:bodyPr>
            <a:lstStyle/>
            <a:p>
              <a:pPr marL="0" marR="0" lvl="0" indent="0" algn="l"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 Copyright 2021 SALTED.LTD</a:t>
              </a:r>
              <a:endParaRPr sz="700" b="0" i="0" u="none" strike="noStrike" cap="none">
                <a:solidFill>
                  <a:srgbClr val="000000"/>
                </a:solidFill>
                <a:latin typeface="Malgun Gothic"/>
                <a:ea typeface="Malgun Gothic"/>
                <a:cs typeface="Malgun Gothic"/>
                <a:sym typeface="Malgun Gothic"/>
              </a:endParaRPr>
            </a:p>
          </p:txBody>
        </p:sp>
        <p:pic>
          <p:nvPicPr>
            <p:cNvPr id="68" name="Google Shape;68;p45" descr="Google Shape;32;p19"/>
            <p:cNvPicPr preferRelativeResize="0"/>
            <p:nvPr/>
          </p:nvPicPr>
          <p:blipFill rotWithShape="1">
            <a:blip r:embed="rId2">
              <a:alphaModFix/>
            </a:blip>
            <a:srcRect/>
            <a:stretch/>
          </p:blipFill>
          <p:spPr>
            <a:xfrm>
              <a:off x="0" y="251731"/>
              <a:ext cx="944108" cy="99034"/>
            </a:xfrm>
            <a:prstGeom prst="rect">
              <a:avLst/>
            </a:prstGeom>
            <a:noFill/>
            <a:ln>
              <a:noFill/>
            </a:ln>
          </p:spPr>
        </p:pic>
        <p:pic>
          <p:nvPicPr>
            <p:cNvPr id="69" name="Google Shape;69;p45" descr="Google Shape;33;p19"/>
            <p:cNvPicPr preferRelativeResize="0"/>
            <p:nvPr/>
          </p:nvPicPr>
          <p:blipFill rotWithShape="1">
            <a:blip r:embed="rId3">
              <a:alphaModFix/>
            </a:blip>
            <a:srcRect/>
            <a:stretch/>
          </p:blipFill>
          <p:spPr>
            <a:xfrm>
              <a:off x="5353491" y="126561"/>
              <a:ext cx="667571" cy="250341"/>
            </a:xfrm>
            <a:prstGeom prst="rect">
              <a:avLst/>
            </a:prstGeom>
            <a:noFill/>
            <a:ln>
              <a:noFill/>
            </a:ln>
          </p:spPr>
        </p:pic>
        <p:pic>
          <p:nvPicPr>
            <p:cNvPr id="70" name="Google Shape;70;p45" descr="Google Shape;34;p19"/>
            <p:cNvPicPr preferRelativeResize="0"/>
            <p:nvPr/>
          </p:nvPicPr>
          <p:blipFill rotWithShape="1">
            <a:blip r:embed="rId4">
              <a:alphaModFix/>
            </a:blip>
            <a:srcRect/>
            <a:stretch/>
          </p:blipFill>
          <p:spPr>
            <a:xfrm>
              <a:off x="6234515" y="133261"/>
              <a:ext cx="488532" cy="244268"/>
            </a:xfrm>
            <a:prstGeom prst="rect">
              <a:avLst/>
            </a:prstGeom>
            <a:noFill/>
            <a:ln>
              <a:noFill/>
            </a:ln>
          </p:spPr>
        </p:pic>
      </p:grpSp>
      <p:grpSp>
        <p:nvGrpSpPr>
          <p:cNvPr id="71" name="Google Shape;71;p45"/>
          <p:cNvGrpSpPr/>
          <p:nvPr/>
        </p:nvGrpSpPr>
        <p:grpSpPr>
          <a:xfrm>
            <a:off x="270532" y="522901"/>
            <a:ext cx="6966937" cy="215401"/>
            <a:chOff x="0" y="7850"/>
            <a:chExt cx="6966936" cy="215399"/>
          </a:xfrm>
        </p:grpSpPr>
        <p:sp>
          <p:nvSpPr>
            <p:cNvPr id="72" name="Google Shape;72;p45"/>
            <p:cNvSpPr txBox="1"/>
            <p:nvPr/>
          </p:nvSpPr>
          <p:spPr>
            <a:xfrm>
              <a:off x="4857179" y="7850"/>
              <a:ext cx="2109757" cy="215399"/>
            </a:xfrm>
            <a:prstGeom prst="rect">
              <a:avLst/>
            </a:prstGeom>
            <a:noFill/>
            <a:ln>
              <a:noFill/>
            </a:ln>
          </p:spPr>
          <p:txBody>
            <a:bodyPr spcFirstLastPara="1" wrap="square" lIns="45675" tIns="45675" rIns="45675" bIns="45675" anchor="ctr" anchorCtr="0">
              <a:spAutoFit/>
            </a:bodyPr>
            <a:lstStyle/>
            <a:p>
              <a:pPr marL="0" marR="0" lvl="0" indent="0" algn="r" rtl="0">
                <a:lnSpc>
                  <a:spcPct val="100000"/>
                </a:lnSpc>
                <a:spcBef>
                  <a:spcPts val="0"/>
                </a:spcBef>
                <a:spcAft>
                  <a:spcPts val="0"/>
                </a:spcAft>
                <a:buClr>
                  <a:srgbClr val="000000"/>
                </a:buClr>
                <a:buSzPts val="800"/>
                <a:buFont typeface="Malgun Gothic"/>
                <a:buNone/>
              </a:pPr>
              <a:r>
                <a:rPr lang="en-US" sz="800" b="1" i="0" u="none" strike="noStrike" cap="none">
                  <a:solidFill>
                    <a:srgbClr val="000000"/>
                  </a:solidFill>
                  <a:latin typeface="Malgun Gothic"/>
                  <a:ea typeface="Malgun Gothic"/>
                  <a:cs typeface="Malgun Gothic"/>
                  <a:sym typeface="Malgun Gothic"/>
                </a:rPr>
                <a:t>ooo</a:t>
              </a:r>
              <a:r>
                <a:rPr lang="en-US" sz="800" b="0" i="0" u="none" strike="noStrike" cap="none">
                  <a:solidFill>
                    <a:srgbClr val="000000"/>
                  </a:solidFill>
                  <a:latin typeface="Malgun Gothic"/>
                  <a:ea typeface="Malgun Gothic"/>
                  <a:cs typeface="Malgun Gothic"/>
                  <a:sym typeface="Malgun Gothic"/>
                </a:rPr>
                <a:t>님 환영합니다 </a:t>
              </a:r>
              <a:r>
                <a:rPr lang="en-US" sz="800" b="1" i="0" u="none" strike="noStrike" cap="none">
                  <a:solidFill>
                    <a:srgbClr val="000000"/>
                  </a:solidFill>
                  <a:latin typeface="Malgun Gothic"/>
                  <a:ea typeface="Malgun Gothic"/>
                  <a:cs typeface="Malgun Gothic"/>
                  <a:sym typeface="Malgun Gothic"/>
                </a:rPr>
                <a:t>| </a:t>
              </a:r>
              <a:r>
                <a:rPr lang="en-US" sz="800" b="0" i="0" u="none" strike="noStrike" cap="none">
                  <a:solidFill>
                    <a:srgbClr val="000000"/>
                  </a:solidFill>
                  <a:latin typeface="Malgun Gothic"/>
                  <a:ea typeface="Malgun Gothic"/>
                  <a:cs typeface="Malgun Gothic"/>
                  <a:sym typeface="Malgun Gothic"/>
                </a:rPr>
                <a:t>로그아웃 </a:t>
              </a:r>
              <a:endParaRPr/>
            </a:p>
          </p:txBody>
        </p:sp>
        <p:pic>
          <p:nvPicPr>
            <p:cNvPr id="73" name="Google Shape;73;p45" descr="Google Shape;37;p19"/>
            <p:cNvPicPr preferRelativeResize="0"/>
            <p:nvPr/>
          </p:nvPicPr>
          <p:blipFill rotWithShape="1">
            <a:blip r:embed="rId2">
              <a:alphaModFix/>
            </a:blip>
            <a:srcRect/>
            <a:stretch/>
          </p:blipFill>
          <p:spPr>
            <a:xfrm>
              <a:off x="0" y="16516"/>
              <a:ext cx="944108" cy="99034"/>
            </a:xfrm>
            <a:prstGeom prst="rect">
              <a:avLst/>
            </a:prstGeom>
            <a:noFill/>
            <a:ln>
              <a:noFill/>
            </a:ln>
          </p:spPr>
        </p:pic>
      </p:grpSp>
      <p:sp>
        <p:nvSpPr>
          <p:cNvPr id="74" name="Google Shape;74;p45"/>
          <p:cNvSpPr txBox="1">
            <a:spLocks noGrp="1"/>
          </p:cNvSpPr>
          <p:nvPr>
            <p:ph type="sldNum" idx="12"/>
          </p:nvPr>
        </p:nvSpPr>
        <p:spPr>
          <a:xfrm>
            <a:off x="9558254" y="6639599"/>
            <a:ext cx="225339" cy="215401"/>
          </a:xfrm>
          <a:prstGeom prst="rect">
            <a:avLst/>
          </a:prstGeom>
          <a:noFill/>
          <a:ln>
            <a:noFill/>
          </a:ln>
        </p:spPr>
        <p:txBody>
          <a:bodyPr spcFirstLastPara="1" wrap="square" lIns="45675" tIns="45675" rIns="45675" bIns="45675" anchor="t" anchorCtr="0">
            <a:spAutoFit/>
          </a:bodyPr>
          <a:lstStyle>
            <a:lvl1pPr marL="0" lvl="0"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1pPr>
            <a:lvl2pPr marL="0" lvl="1"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2pPr>
            <a:lvl3pPr marL="0" lvl="2"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3pPr>
            <a:lvl4pPr marL="0" lvl="3"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4pPr>
            <a:lvl5pPr marL="0" lvl="4"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5pPr>
            <a:lvl6pPr marL="0" lvl="5"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6pPr>
            <a:lvl7pPr marL="0" lvl="6"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7pPr>
            <a:lvl8pPr marL="0" lvl="7"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8pPr>
            <a:lvl9pPr marL="0" lvl="8"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스크롤 처음">
  <p:cSld name="스크롤 처음">
    <p:spTree>
      <p:nvGrpSpPr>
        <p:cNvPr id="1" name="Shape 75"/>
        <p:cNvGrpSpPr/>
        <p:nvPr/>
      </p:nvGrpSpPr>
      <p:grpSpPr>
        <a:xfrm>
          <a:off x="0" y="0"/>
          <a:ext cx="0" cy="0"/>
          <a:chOff x="0" y="0"/>
          <a:chExt cx="0" cy="0"/>
        </a:xfrm>
      </p:grpSpPr>
      <p:graphicFrame>
        <p:nvGraphicFramePr>
          <p:cNvPr id="76" name="Google Shape;76;p46"/>
          <p:cNvGraphicFramePr/>
          <p:nvPr/>
        </p:nvGraphicFramePr>
        <p:xfrm>
          <a:off x="92082" y="80961"/>
          <a:ext cx="3000000" cy="3000000"/>
        </p:xfrm>
        <a:graphic>
          <a:graphicData uri="http://schemas.openxmlformats.org/drawingml/2006/table">
            <a:tbl>
              <a:tblPr>
                <a:noFill/>
                <a:tableStyleId>{B367B671-0B81-4218-960B-C469DE42323E}</a:tableStyleId>
              </a:tblPr>
              <a:tblGrid>
                <a:gridCol w="1020275">
                  <a:extLst>
                    <a:ext uri="{9D8B030D-6E8A-4147-A177-3AD203B41FA5}">
                      <a16:colId xmlns:a16="http://schemas.microsoft.com/office/drawing/2014/main" val="20000"/>
                    </a:ext>
                  </a:extLst>
                </a:gridCol>
                <a:gridCol w="4374050">
                  <a:extLst>
                    <a:ext uri="{9D8B030D-6E8A-4147-A177-3AD203B41FA5}">
                      <a16:colId xmlns:a16="http://schemas.microsoft.com/office/drawing/2014/main" val="20001"/>
                    </a:ext>
                  </a:extLst>
                </a:gridCol>
                <a:gridCol w="751025">
                  <a:extLst>
                    <a:ext uri="{9D8B030D-6E8A-4147-A177-3AD203B41FA5}">
                      <a16:colId xmlns:a16="http://schemas.microsoft.com/office/drawing/2014/main" val="20002"/>
                    </a:ext>
                  </a:extLst>
                </a:gridCol>
                <a:gridCol w="1235850">
                  <a:extLst>
                    <a:ext uri="{9D8B030D-6E8A-4147-A177-3AD203B41FA5}">
                      <a16:colId xmlns:a16="http://schemas.microsoft.com/office/drawing/2014/main" val="20003"/>
                    </a:ext>
                  </a:extLst>
                </a:gridCol>
              </a:tblGrid>
              <a:tr h="290525">
                <a:tc>
                  <a:txBody>
                    <a:bodyPr/>
                    <a:lstStyle/>
                    <a:p>
                      <a:pPr marL="0" marR="0" lvl="0" indent="0" algn="ctr" rtl="0">
                        <a:lnSpc>
                          <a:spcPct val="100000"/>
                        </a:lnSpc>
                        <a:spcBef>
                          <a:spcPts val="0"/>
                        </a:spcBef>
                        <a:spcAft>
                          <a:spcPts val="0"/>
                        </a:spcAft>
                        <a:buClr>
                          <a:srgbClr val="FFFFFF"/>
                        </a:buClr>
                        <a:buSzPts val="800"/>
                        <a:buFont typeface="Malgun Gothic"/>
                        <a:buNone/>
                      </a:pPr>
                      <a:r>
                        <a:rPr lang="en-US" sz="800" u="none" strike="noStrike" cap="none">
                          <a:solidFill>
                            <a:srgbClr val="FFFFFF"/>
                          </a:solidFill>
                          <a:latin typeface="Malgun Gothic"/>
                          <a:ea typeface="Malgun Gothic"/>
                          <a:cs typeface="Malgun Gothic"/>
                          <a:sym typeface="Malgun Gothic"/>
                        </a:rPr>
                        <a:t>Page Description</a:t>
                      </a:r>
                      <a:endParaRPr/>
                    </a:p>
                  </a:txBody>
                  <a:tcPr marL="36000" marR="36000" marT="36000" marB="360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rgbClr val="7F7F7F"/>
                    </a:solidFill>
                  </a:tcPr>
                </a:tc>
                <a:tc>
                  <a:txBody>
                    <a:bodyPr/>
                    <a:lstStyle/>
                    <a:p>
                      <a:pPr marL="0" marR="0" lvl="0" indent="0" algn="l" rtl="0">
                        <a:lnSpc>
                          <a:spcPct val="100000"/>
                        </a:lnSpc>
                        <a:spcBef>
                          <a:spcPts val="0"/>
                        </a:spcBef>
                        <a:spcAft>
                          <a:spcPts val="0"/>
                        </a:spcAft>
                        <a:buClr>
                          <a:schemeClr val="dk1"/>
                        </a:buClr>
                        <a:buSzPts val="1200"/>
                        <a:buFont typeface="Malgun Gothic"/>
                        <a:buNone/>
                      </a:pPr>
                      <a:endParaRPr sz="1200" u="none" strike="noStrike" cap="none"/>
                    </a:p>
                  </a:txBody>
                  <a:tcPr marL="36000" marR="36000" marT="36000" marB="360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FFFFFF"/>
                        </a:buClr>
                        <a:buSzPts val="800"/>
                        <a:buFont typeface="Malgun Gothic"/>
                        <a:buNone/>
                      </a:pPr>
                      <a:r>
                        <a:rPr lang="en-US" sz="800" u="none" strike="noStrike" cap="none">
                          <a:solidFill>
                            <a:srgbClr val="FFFFFF"/>
                          </a:solidFill>
                          <a:latin typeface="Malgun Gothic"/>
                          <a:ea typeface="Malgun Gothic"/>
                          <a:cs typeface="Malgun Gothic"/>
                          <a:sym typeface="Malgun Gothic"/>
                        </a:rPr>
                        <a:t>Screen ID</a:t>
                      </a:r>
                      <a:endParaRPr/>
                    </a:p>
                  </a:txBody>
                  <a:tcPr marL="36000" marR="36000" marT="36000" marB="360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rgbClr val="7F7F7F"/>
                    </a:solidFill>
                  </a:tcPr>
                </a:tc>
                <a:tc>
                  <a:txBody>
                    <a:bodyPr/>
                    <a:lstStyle/>
                    <a:p>
                      <a:pPr marL="0" marR="0" lvl="0" indent="0" algn="l" rtl="0">
                        <a:lnSpc>
                          <a:spcPct val="100000"/>
                        </a:lnSpc>
                        <a:spcBef>
                          <a:spcPts val="0"/>
                        </a:spcBef>
                        <a:spcAft>
                          <a:spcPts val="0"/>
                        </a:spcAft>
                        <a:buClr>
                          <a:schemeClr val="dk1"/>
                        </a:buClr>
                        <a:buSzPts val="1200"/>
                        <a:buFont typeface="Malgun Gothic"/>
                        <a:buNone/>
                      </a:pPr>
                      <a:endParaRPr sz="1200" u="none" strike="noStrike" cap="none"/>
                    </a:p>
                  </a:txBody>
                  <a:tcPr marL="36000" marR="36000" marT="36000" marB="360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bl>
          </a:graphicData>
        </a:graphic>
      </p:graphicFrame>
      <p:sp>
        <p:nvSpPr>
          <p:cNvPr id="77" name="Google Shape;77;p46"/>
          <p:cNvSpPr/>
          <p:nvPr/>
        </p:nvSpPr>
        <p:spPr>
          <a:xfrm>
            <a:off x="92075" y="438149"/>
            <a:ext cx="7381203" cy="6230940"/>
          </a:xfrm>
          <a:prstGeom prst="rect">
            <a:avLst/>
          </a:prstGeom>
          <a:noFill/>
          <a:ln w="9525" cap="flat" cmpd="sng">
            <a:solidFill>
              <a:srgbClr val="7F7F7F"/>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000000"/>
              </a:buClr>
              <a:buSzPts val="1400"/>
              <a:buFont typeface="Malgun Gothic"/>
              <a:buNone/>
            </a:pPr>
            <a:endParaRPr sz="1400" b="0" i="0" u="none" strike="noStrike" cap="none">
              <a:solidFill>
                <a:srgbClr val="000000"/>
              </a:solidFill>
              <a:latin typeface="Calibri"/>
              <a:ea typeface="Calibri"/>
              <a:cs typeface="Calibri"/>
              <a:sym typeface="Calibri"/>
            </a:endParaRPr>
          </a:p>
        </p:txBody>
      </p:sp>
      <p:sp>
        <p:nvSpPr>
          <p:cNvPr id="78" name="Google Shape;78;p46"/>
          <p:cNvSpPr/>
          <p:nvPr/>
        </p:nvSpPr>
        <p:spPr>
          <a:xfrm>
            <a:off x="7473278" y="352424"/>
            <a:ext cx="2339070" cy="6316666"/>
          </a:xfrm>
          <a:prstGeom prst="rect">
            <a:avLst/>
          </a:prstGeom>
          <a:noFill/>
          <a:ln w="9525" cap="flat" cmpd="sng">
            <a:solidFill>
              <a:srgbClr val="7F7F7F"/>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000000"/>
              </a:buClr>
              <a:buSzPts val="1400"/>
              <a:buFont typeface="Malgun Gothic"/>
              <a:buNone/>
            </a:pPr>
            <a:endParaRPr sz="1400" b="0" i="0" u="none" strike="noStrike" cap="none">
              <a:solidFill>
                <a:srgbClr val="000000"/>
              </a:solidFill>
              <a:latin typeface="Calibri"/>
              <a:ea typeface="Calibri"/>
              <a:cs typeface="Calibri"/>
              <a:sym typeface="Calibri"/>
            </a:endParaRPr>
          </a:p>
        </p:txBody>
      </p:sp>
      <p:grpSp>
        <p:nvGrpSpPr>
          <p:cNvPr id="79" name="Google Shape;79;p46"/>
          <p:cNvGrpSpPr/>
          <p:nvPr/>
        </p:nvGrpSpPr>
        <p:grpSpPr>
          <a:xfrm>
            <a:off x="7473277" y="71734"/>
            <a:ext cx="2346999" cy="309266"/>
            <a:chOff x="-1" y="0"/>
            <a:chExt cx="2346998" cy="309265"/>
          </a:xfrm>
        </p:grpSpPr>
        <p:sp>
          <p:nvSpPr>
            <p:cNvPr id="80" name="Google Shape;80;p46"/>
            <p:cNvSpPr/>
            <p:nvPr/>
          </p:nvSpPr>
          <p:spPr>
            <a:xfrm>
              <a:off x="-1" y="0"/>
              <a:ext cx="2346998" cy="309265"/>
            </a:xfrm>
            <a:prstGeom prst="rect">
              <a:avLst/>
            </a:prstGeom>
            <a:solidFill>
              <a:srgbClr val="7F7F7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Malgun Gothic"/>
                <a:buNone/>
              </a:pPr>
              <a:endParaRPr sz="1400" b="0" i="0" u="none" strike="noStrike" cap="none">
                <a:solidFill>
                  <a:srgbClr val="000000"/>
                </a:solidFill>
                <a:latin typeface="Calibri"/>
                <a:ea typeface="Calibri"/>
                <a:cs typeface="Calibri"/>
                <a:sym typeface="Calibri"/>
              </a:endParaRPr>
            </a:p>
          </p:txBody>
        </p:sp>
        <p:sp>
          <p:nvSpPr>
            <p:cNvPr id="81" name="Google Shape;81;p46"/>
            <p:cNvSpPr txBox="1"/>
            <p:nvPr/>
          </p:nvSpPr>
          <p:spPr>
            <a:xfrm>
              <a:off x="-1" y="91132"/>
              <a:ext cx="2346998" cy="127001"/>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 Description</a:t>
              </a:r>
              <a:endParaRPr/>
            </a:p>
          </p:txBody>
        </p:sp>
      </p:grpSp>
      <p:sp>
        <p:nvSpPr>
          <p:cNvPr id="82" name="Google Shape;82;p46"/>
          <p:cNvSpPr/>
          <p:nvPr/>
        </p:nvSpPr>
        <p:spPr>
          <a:xfrm>
            <a:off x="7473277" y="352424"/>
            <a:ext cx="2339071" cy="6316667"/>
          </a:xfrm>
          <a:prstGeom prst="rect">
            <a:avLst/>
          </a:prstGeom>
          <a:noFill/>
          <a:ln w="9525" cap="flat" cmpd="sng">
            <a:solidFill>
              <a:srgbClr val="7F7F7F"/>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lgun Gothic"/>
              <a:ea typeface="Malgun Gothic"/>
              <a:cs typeface="Malgun Gothic"/>
              <a:sym typeface="Malgun Gothic"/>
            </a:endParaRPr>
          </a:p>
        </p:txBody>
      </p:sp>
      <p:grpSp>
        <p:nvGrpSpPr>
          <p:cNvPr id="83" name="Google Shape;83;p46"/>
          <p:cNvGrpSpPr/>
          <p:nvPr/>
        </p:nvGrpSpPr>
        <p:grpSpPr>
          <a:xfrm>
            <a:off x="7473277" y="71732"/>
            <a:ext cx="2347001" cy="309270"/>
            <a:chOff x="0" y="-1"/>
            <a:chExt cx="2346999" cy="309268"/>
          </a:xfrm>
        </p:grpSpPr>
        <p:sp>
          <p:nvSpPr>
            <p:cNvPr id="84" name="Google Shape;84;p46"/>
            <p:cNvSpPr/>
            <p:nvPr/>
          </p:nvSpPr>
          <p:spPr>
            <a:xfrm>
              <a:off x="0" y="-1"/>
              <a:ext cx="2346999" cy="309268"/>
            </a:xfrm>
            <a:prstGeom prst="rect">
              <a:avLst/>
            </a:prstGeom>
            <a:solidFill>
              <a:srgbClr val="7F7F7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lgun Gothic"/>
                <a:ea typeface="Malgun Gothic"/>
                <a:cs typeface="Malgun Gothic"/>
                <a:sym typeface="Malgun Gothic"/>
              </a:endParaRPr>
            </a:p>
          </p:txBody>
        </p:sp>
        <p:sp>
          <p:nvSpPr>
            <p:cNvPr id="85" name="Google Shape;85;p46"/>
            <p:cNvSpPr txBox="1"/>
            <p:nvPr/>
          </p:nvSpPr>
          <p:spPr>
            <a:xfrm>
              <a:off x="0" y="84782"/>
              <a:ext cx="2346999" cy="139701"/>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 Description</a:t>
              </a:r>
              <a:endParaRPr/>
            </a:p>
          </p:txBody>
        </p:sp>
      </p:grpSp>
      <p:sp>
        <p:nvSpPr>
          <p:cNvPr id="86" name="Google Shape;86;p46"/>
          <p:cNvSpPr txBox="1">
            <a:spLocks noGrp="1"/>
          </p:cNvSpPr>
          <p:nvPr>
            <p:ph type="title"/>
          </p:nvPr>
        </p:nvSpPr>
        <p:spPr>
          <a:xfrm>
            <a:off x="1164033" y="103933"/>
            <a:ext cx="4284267" cy="248492"/>
          </a:xfrm>
          <a:prstGeom prst="rect">
            <a:avLst/>
          </a:prstGeom>
          <a:noFill/>
          <a:ln>
            <a:noFill/>
          </a:ln>
        </p:spPr>
        <p:txBody>
          <a:bodyPr spcFirstLastPara="1" wrap="square" lIns="36000" tIns="36000" rIns="36000" bIns="36000" anchor="ctr" anchorCtr="0">
            <a:normAutofit/>
          </a:bodyPr>
          <a:lstStyle>
            <a:lvl1pPr lvl="0" algn="l">
              <a:lnSpc>
                <a:spcPct val="100000"/>
              </a:lnSpc>
              <a:spcBef>
                <a:spcPts val="0"/>
              </a:spcBef>
              <a:spcAft>
                <a:spcPts val="0"/>
              </a:spcAft>
              <a:buClr>
                <a:srgbClr val="000000"/>
              </a:buClr>
              <a:buSzPts val="800"/>
              <a:buFont typeface="Malgun Gothic"/>
              <a:buNone/>
              <a:defRPr sz="800">
                <a:latin typeface="Malgun Gothic"/>
                <a:ea typeface="Malgun Gothic"/>
                <a:cs typeface="Malgun Gothic"/>
                <a:sym typeface="Malgun Gothic"/>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87" name="Google Shape;87;p46"/>
          <p:cNvSpPr txBox="1">
            <a:spLocks noGrp="1"/>
          </p:cNvSpPr>
          <p:nvPr>
            <p:ph type="body" idx="1"/>
          </p:nvPr>
        </p:nvSpPr>
        <p:spPr>
          <a:xfrm>
            <a:off x="6249144" y="103933"/>
            <a:ext cx="1188134" cy="248492"/>
          </a:xfrm>
          <a:prstGeom prst="rect">
            <a:avLst/>
          </a:prstGeom>
          <a:noFill/>
          <a:ln>
            <a:noFill/>
          </a:ln>
        </p:spPr>
        <p:txBody>
          <a:bodyPr spcFirstLastPara="1" wrap="square" lIns="45675" tIns="45675" rIns="45675" bIns="45675" anchor="ctr" anchorCtr="0">
            <a:normAutofit/>
          </a:bodyPr>
          <a:lstStyle>
            <a:lvl1pPr marL="457200" lvl="0" indent="-228600" algn="l">
              <a:lnSpc>
                <a:spcPct val="100000"/>
              </a:lnSpc>
              <a:spcBef>
                <a:spcPts val="100"/>
              </a:spcBef>
              <a:spcAft>
                <a:spcPts val="0"/>
              </a:spcAft>
              <a:buClr>
                <a:srgbClr val="000000"/>
              </a:buClr>
              <a:buSzPts val="800"/>
              <a:buFont typeface="Malgun Gothic"/>
              <a:buNone/>
              <a:defRPr sz="800">
                <a:latin typeface="Malgun Gothic"/>
                <a:ea typeface="Malgun Gothic"/>
                <a:cs typeface="Malgun Gothic"/>
                <a:sym typeface="Malgun Gothic"/>
              </a:defRPr>
            </a:lvl1pPr>
            <a:lvl2pPr marL="914400" lvl="1" indent="-279400" algn="l">
              <a:lnSpc>
                <a:spcPct val="100000"/>
              </a:lnSpc>
              <a:spcBef>
                <a:spcPts val="100"/>
              </a:spcBef>
              <a:spcAft>
                <a:spcPts val="0"/>
              </a:spcAft>
              <a:buClr>
                <a:srgbClr val="000000"/>
              </a:buClr>
              <a:buSzPts val="800"/>
              <a:buFont typeface="Malgun Gothic"/>
              <a:buChar char="–"/>
              <a:defRPr sz="800">
                <a:latin typeface="Malgun Gothic"/>
                <a:ea typeface="Malgun Gothic"/>
                <a:cs typeface="Malgun Gothic"/>
                <a:sym typeface="Malgun Gothic"/>
              </a:defRPr>
            </a:lvl2pPr>
            <a:lvl3pPr marL="1371600" lvl="2" indent="-279400" algn="l">
              <a:lnSpc>
                <a:spcPct val="100000"/>
              </a:lnSpc>
              <a:spcBef>
                <a:spcPts val="100"/>
              </a:spcBef>
              <a:spcAft>
                <a:spcPts val="0"/>
              </a:spcAft>
              <a:buClr>
                <a:srgbClr val="000000"/>
              </a:buClr>
              <a:buSzPts val="800"/>
              <a:buFont typeface="Malgun Gothic"/>
              <a:buChar char="•"/>
              <a:defRPr sz="800">
                <a:latin typeface="Malgun Gothic"/>
                <a:ea typeface="Malgun Gothic"/>
                <a:cs typeface="Malgun Gothic"/>
                <a:sym typeface="Malgun Gothic"/>
              </a:defRPr>
            </a:lvl3pPr>
            <a:lvl4pPr marL="1828800" lvl="3" indent="-279400" algn="l">
              <a:lnSpc>
                <a:spcPct val="100000"/>
              </a:lnSpc>
              <a:spcBef>
                <a:spcPts val="100"/>
              </a:spcBef>
              <a:spcAft>
                <a:spcPts val="0"/>
              </a:spcAft>
              <a:buClr>
                <a:srgbClr val="000000"/>
              </a:buClr>
              <a:buSzPts val="800"/>
              <a:buFont typeface="Malgun Gothic"/>
              <a:buChar char="–"/>
              <a:defRPr sz="800">
                <a:latin typeface="Malgun Gothic"/>
                <a:ea typeface="Malgun Gothic"/>
                <a:cs typeface="Malgun Gothic"/>
                <a:sym typeface="Malgun Gothic"/>
              </a:defRPr>
            </a:lvl4pPr>
            <a:lvl5pPr marL="2286000" lvl="4" indent="-279400" algn="l">
              <a:lnSpc>
                <a:spcPct val="100000"/>
              </a:lnSpc>
              <a:spcBef>
                <a:spcPts val="100"/>
              </a:spcBef>
              <a:spcAft>
                <a:spcPts val="0"/>
              </a:spcAft>
              <a:buClr>
                <a:srgbClr val="000000"/>
              </a:buClr>
              <a:buSzPts val="800"/>
              <a:buFont typeface="Malgun Gothic"/>
              <a:buChar char="»"/>
              <a:defRPr sz="800">
                <a:latin typeface="Malgun Gothic"/>
                <a:ea typeface="Malgun Gothic"/>
                <a:cs typeface="Malgun Gothic"/>
                <a:sym typeface="Malgun Gothic"/>
              </a:defRPr>
            </a:lvl5pPr>
            <a:lvl6pPr marL="2743200" lvl="5" indent="-228600" algn="l">
              <a:lnSpc>
                <a:spcPct val="100000"/>
              </a:lnSpc>
              <a:spcBef>
                <a:spcPts val="0"/>
              </a:spcBef>
              <a:spcAft>
                <a:spcPts val="0"/>
              </a:spcAft>
              <a:buClr>
                <a:srgbClr val="000000"/>
              </a:buClr>
              <a:buSzPts val="1800"/>
              <a:buNone/>
              <a:defRPr/>
            </a:lvl6pPr>
            <a:lvl7pPr marL="3200400" lvl="6" indent="-228600" algn="l">
              <a:lnSpc>
                <a:spcPct val="100000"/>
              </a:lnSpc>
              <a:spcBef>
                <a:spcPts val="0"/>
              </a:spcBef>
              <a:spcAft>
                <a:spcPts val="0"/>
              </a:spcAft>
              <a:buClr>
                <a:srgbClr val="000000"/>
              </a:buClr>
              <a:buSzPts val="1800"/>
              <a:buNone/>
              <a:defRPr/>
            </a:lvl7pPr>
            <a:lvl8pPr marL="3657600" lvl="7" indent="-228600" algn="l">
              <a:lnSpc>
                <a:spcPct val="100000"/>
              </a:lnSpc>
              <a:spcBef>
                <a:spcPts val="0"/>
              </a:spcBef>
              <a:spcAft>
                <a:spcPts val="0"/>
              </a:spcAft>
              <a:buClr>
                <a:srgbClr val="000000"/>
              </a:buClr>
              <a:buSzPts val="1800"/>
              <a:buNone/>
              <a:defRPr/>
            </a:lvl8pPr>
            <a:lvl9pPr marL="4114800" lvl="8" indent="-228600" algn="l">
              <a:lnSpc>
                <a:spcPct val="100000"/>
              </a:lnSpc>
              <a:spcBef>
                <a:spcPts val="0"/>
              </a:spcBef>
              <a:spcAft>
                <a:spcPts val="0"/>
              </a:spcAft>
              <a:buClr>
                <a:srgbClr val="000000"/>
              </a:buClr>
              <a:buSzPts val="1800"/>
              <a:buNone/>
              <a:defRPr/>
            </a:lvl9pPr>
          </a:lstStyle>
          <a:p>
            <a:endParaRPr/>
          </a:p>
        </p:txBody>
      </p:sp>
      <p:sp>
        <p:nvSpPr>
          <p:cNvPr id="88" name="Google Shape;88;p46"/>
          <p:cNvSpPr txBox="1">
            <a:spLocks noGrp="1"/>
          </p:cNvSpPr>
          <p:nvPr>
            <p:ph type="body" idx="2"/>
          </p:nvPr>
        </p:nvSpPr>
        <p:spPr>
          <a:xfrm>
            <a:off x="7484132" y="392192"/>
            <a:ext cx="2329410" cy="6253360"/>
          </a:xfrm>
          <a:prstGeom prst="rect">
            <a:avLst/>
          </a:prstGeom>
          <a:noFill/>
          <a:ln>
            <a:noFill/>
          </a:ln>
        </p:spPr>
        <p:txBody>
          <a:bodyPr spcFirstLastPara="1" wrap="square" lIns="45675" tIns="45675" rIns="45675" bIns="45675" anchor="t" anchorCtr="0">
            <a:normAutofit/>
          </a:bodyPr>
          <a:lstStyle>
            <a:lvl1pPr marL="457200" lvl="0" indent="-228600" algn="l">
              <a:lnSpc>
                <a:spcPct val="100000"/>
              </a:lnSpc>
              <a:spcBef>
                <a:spcPts val="0"/>
              </a:spcBef>
              <a:spcAft>
                <a:spcPts val="0"/>
              </a:spcAft>
              <a:buClr>
                <a:srgbClr val="000000"/>
              </a:buClr>
              <a:buSzPts val="1000"/>
              <a:buFont typeface="Malgun Gothic"/>
              <a:buNone/>
              <a:defRPr sz="1000"/>
            </a:lvl1pPr>
            <a:lvl2pPr marL="914400" lvl="1" indent="-228600" algn="l">
              <a:lnSpc>
                <a:spcPct val="100000"/>
              </a:lnSpc>
              <a:spcBef>
                <a:spcPts val="0"/>
              </a:spcBef>
              <a:spcAft>
                <a:spcPts val="0"/>
              </a:spcAft>
              <a:buClr>
                <a:srgbClr val="000000"/>
              </a:buClr>
              <a:buSzPts val="1800"/>
              <a:buNone/>
              <a:defRPr/>
            </a:lvl2pPr>
            <a:lvl3pPr marL="1371600" lvl="2" indent="-228600" algn="l">
              <a:lnSpc>
                <a:spcPct val="100000"/>
              </a:lnSpc>
              <a:spcBef>
                <a:spcPts val="0"/>
              </a:spcBef>
              <a:spcAft>
                <a:spcPts val="0"/>
              </a:spcAft>
              <a:buClr>
                <a:srgbClr val="000000"/>
              </a:buClr>
              <a:buSzPts val="1800"/>
              <a:buNone/>
              <a:defRPr/>
            </a:lvl3pPr>
            <a:lvl4pPr marL="1828800" lvl="3" indent="-228600" algn="l">
              <a:lnSpc>
                <a:spcPct val="100000"/>
              </a:lnSpc>
              <a:spcBef>
                <a:spcPts val="0"/>
              </a:spcBef>
              <a:spcAft>
                <a:spcPts val="0"/>
              </a:spcAft>
              <a:buClr>
                <a:srgbClr val="000000"/>
              </a:buClr>
              <a:buSzPts val="1800"/>
              <a:buNone/>
              <a:defRPr/>
            </a:lvl4pPr>
            <a:lvl5pPr marL="2286000" lvl="4" indent="-228600" algn="l">
              <a:lnSpc>
                <a:spcPct val="100000"/>
              </a:lnSpc>
              <a:spcBef>
                <a:spcPts val="0"/>
              </a:spcBef>
              <a:spcAft>
                <a:spcPts val="0"/>
              </a:spcAft>
              <a:buClr>
                <a:srgbClr val="000000"/>
              </a:buClr>
              <a:buSzPts val="1800"/>
              <a:buNone/>
              <a:defRPr/>
            </a:lvl5pPr>
            <a:lvl6pPr marL="2743200" lvl="5" indent="-228600" algn="l">
              <a:lnSpc>
                <a:spcPct val="100000"/>
              </a:lnSpc>
              <a:spcBef>
                <a:spcPts val="0"/>
              </a:spcBef>
              <a:spcAft>
                <a:spcPts val="0"/>
              </a:spcAft>
              <a:buClr>
                <a:srgbClr val="000000"/>
              </a:buClr>
              <a:buSzPts val="1800"/>
              <a:buNone/>
              <a:defRPr/>
            </a:lvl6pPr>
            <a:lvl7pPr marL="3200400" lvl="6" indent="-228600" algn="l">
              <a:lnSpc>
                <a:spcPct val="100000"/>
              </a:lnSpc>
              <a:spcBef>
                <a:spcPts val="0"/>
              </a:spcBef>
              <a:spcAft>
                <a:spcPts val="0"/>
              </a:spcAft>
              <a:buClr>
                <a:srgbClr val="000000"/>
              </a:buClr>
              <a:buSzPts val="1800"/>
              <a:buNone/>
              <a:defRPr/>
            </a:lvl7pPr>
            <a:lvl8pPr marL="3657600" lvl="7" indent="-228600" algn="l">
              <a:lnSpc>
                <a:spcPct val="100000"/>
              </a:lnSpc>
              <a:spcBef>
                <a:spcPts val="0"/>
              </a:spcBef>
              <a:spcAft>
                <a:spcPts val="0"/>
              </a:spcAft>
              <a:buClr>
                <a:srgbClr val="000000"/>
              </a:buClr>
              <a:buSzPts val="1800"/>
              <a:buNone/>
              <a:defRPr/>
            </a:lvl8pPr>
            <a:lvl9pPr marL="4114800" lvl="8" indent="-228600" algn="l">
              <a:lnSpc>
                <a:spcPct val="100000"/>
              </a:lnSpc>
              <a:spcBef>
                <a:spcPts val="0"/>
              </a:spcBef>
              <a:spcAft>
                <a:spcPts val="0"/>
              </a:spcAft>
              <a:buClr>
                <a:srgbClr val="000000"/>
              </a:buClr>
              <a:buSzPts val="1800"/>
              <a:buNone/>
              <a:defRPr/>
            </a:lvl9pPr>
          </a:lstStyle>
          <a:p>
            <a:endParaRPr/>
          </a:p>
        </p:txBody>
      </p:sp>
      <p:grpSp>
        <p:nvGrpSpPr>
          <p:cNvPr id="89" name="Google Shape;89;p46"/>
          <p:cNvGrpSpPr/>
          <p:nvPr/>
        </p:nvGrpSpPr>
        <p:grpSpPr>
          <a:xfrm>
            <a:off x="92081" y="6490248"/>
            <a:ext cx="7345198" cy="183604"/>
            <a:chOff x="-1" y="-1"/>
            <a:chExt cx="7345197" cy="183603"/>
          </a:xfrm>
        </p:grpSpPr>
        <p:sp>
          <p:nvSpPr>
            <p:cNvPr id="90" name="Google Shape;90;p46"/>
            <p:cNvSpPr/>
            <p:nvPr/>
          </p:nvSpPr>
          <p:spPr>
            <a:xfrm>
              <a:off x="0" y="-1"/>
              <a:ext cx="7345196" cy="183603"/>
            </a:xfrm>
            <a:custGeom>
              <a:avLst/>
              <a:gdLst/>
              <a:ahLst/>
              <a:cxnLst/>
              <a:rect l="l" t="t" r="r" b="b"/>
              <a:pathLst>
                <a:path w="21600" h="21600" extrusionOk="0">
                  <a:moveTo>
                    <a:pt x="0" y="0"/>
                  </a:moveTo>
                  <a:lnTo>
                    <a:pt x="21600" y="0"/>
                  </a:lnTo>
                  <a:lnTo>
                    <a:pt x="21600" y="10832"/>
                  </a:lnTo>
                  <a:lnTo>
                    <a:pt x="20879" y="21600"/>
                  </a:lnTo>
                  <a:lnTo>
                    <a:pt x="811" y="21600"/>
                  </a:lnTo>
                  <a:lnTo>
                    <a:pt x="0" y="7559"/>
                  </a:lnTo>
                  <a:close/>
                </a:path>
              </a:pathLst>
            </a:custGeom>
            <a:solidFill>
              <a:srgbClr val="403F40"/>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lgun Gothic"/>
                <a:ea typeface="Malgun Gothic"/>
                <a:cs typeface="Malgun Gothic"/>
                <a:sym typeface="Malgun Gothic"/>
              </a:endParaRPr>
            </a:p>
          </p:txBody>
        </p:sp>
        <p:sp>
          <p:nvSpPr>
            <p:cNvPr id="91" name="Google Shape;91;p46"/>
            <p:cNvSpPr txBox="1"/>
            <p:nvPr/>
          </p:nvSpPr>
          <p:spPr>
            <a:xfrm>
              <a:off x="-1" y="37940"/>
              <a:ext cx="7345197" cy="107721"/>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700"/>
                <a:buFont typeface="Malgun Gothic"/>
                <a:buNone/>
              </a:pPr>
              <a:r>
                <a:rPr lang="en-US" sz="700" b="0" i="0" u="none" strike="noStrike" cap="none">
                  <a:solidFill>
                    <a:srgbClr val="FFFFFF"/>
                  </a:solidFill>
                  <a:latin typeface="Malgun Gothic"/>
                  <a:ea typeface="Malgun Gothic"/>
                  <a:cs typeface="Malgun Gothic"/>
                  <a:sym typeface="Malgun Gothic"/>
                </a:rPr>
                <a:t>▼ 스크롤</a:t>
              </a:r>
              <a:endParaRPr sz="700" b="0" i="0" u="none" strike="noStrike" cap="none">
                <a:solidFill>
                  <a:srgbClr val="FFFFFF"/>
                </a:solidFill>
                <a:latin typeface="Malgun Gothic"/>
                <a:ea typeface="Malgun Gothic"/>
                <a:cs typeface="Malgun Gothic"/>
                <a:sym typeface="Malgun Gothic"/>
              </a:endParaRPr>
            </a:p>
          </p:txBody>
        </p:sp>
      </p:grpSp>
      <p:grpSp>
        <p:nvGrpSpPr>
          <p:cNvPr id="92" name="Google Shape;92;p46"/>
          <p:cNvGrpSpPr/>
          <p:nvPr/>
        </p:nvGrpSpPr>
        <p:grpSpPr>
          <a:xfrm>
            <a:off x="270532" y="522901"/>
            <a:ext cx="6966937" cy="215401"/>
            <a:chOff x="0" y="7850"/>
            <a:chExt cx="6966936" cy="215399"/>
          </a:xfrm>
        </p:grpSpPr>
        <p:sp>
          <p:nvSpPr>
            <p:cNvPr id="93" name="Google Shape;93;p46"/>
            <p:cNvSpPr txBox="1"/>
            <p:nvPr/>
          </p:nvSpPr>
          <p:spPr>
            <a:xfrm>
              <a:off x="4857179" y="7850"/>
              <a:ext cx="2109757" cy="215399"/>
            </a:xfrm>
            <a:prstGeom prst="rect">
              <a:avLst/>
            </a:prstGeom>
            <a:noFill/>
            <a:ln>
              <a:noFill/>
            </a:ln>
          </p:spPr>
          <p:txBody>
            <a:bodyPr spcFirstLastPara="1" wrap="square" lIns="45675" tIns="45675" rIns="45675" bIns="45675" anchor="ctr" anchorCtr="0">
              <a:spAutoFit/>
            </a:bodyPr>
            <a:lstStyle/>
            <a:p>
              <a:pPr marL="0" marR="0" lvl="0" indent="0" algn="r" rtl="0">
                <a:lnSpc>
                  <a:spcPct val="100000"/>
                </a:lnSpc>
                <a:spcBef>
                  <a:spcPts val="0"/>
                </a:spcBef>
                <a:spcAft>
                  <a:spcPts val="0"/>
                </a:spcAft>
                <a:buClr>
                  <a:srgbClr val="000000"/>
                </a:buClr>
                <a:buSzPts val="800"/>
                <a:buFont typeface="Malgun Gothic"/>
                <a:buNone/>
              </a:pPr>
              <a:r>
                <a:rPr lang="en-US" sz="800" b="1" i="0" u="none" strike="noStrike" cap="none">
                  <a:solidFill>
                    <a:srgbClr val="000000"/>
                  </a:solidFill>
                  <a:latin typeface="Malgun Gothic"/>
                  <a:ea typeface="Malgun Gothic"/>
                  <a:cs typeface="Malgun Gothic"/>
                  <a:sym typeface="Malgun Gothic"/>
                </a:rPr>
                <a:t>ooo</a:t>
              </a:r>
              <a:r>
                <a:rPr lang="en-US" sz="800" b="0" i="0" u="none" strike="noStrike" cap="none">
                  <a:solidFill>
                    <a:srgbClr val="000000"/>
                  </a:solidFill>
                  <a:latin typeface="Malgun Gothic"/>
                  <a:ea typeface="Malgun Gothic"/>
                  <a:cs typeface="Malgun Gothic"/>
                  <a:sym typeface="Malgun Gothic"/>
                </a:rPr>
                <a:t>님 환영합니다 </a:t>
              </a:r>
              <a:r>
                <a:rPr lang="en-US" sz="800" b="1" i="0" u="none" strike="noStrike" cap="none">
                  <a:solidFill>
                    <a:srgbClr val="000000"/>
                  </a:solidFill>
                  <a:latin typeface="Malgun Gothic"/>
                  <a:ea typeface="Malgun Gothic"/>
                  <a:cs typeface="Malgun Gothic"/>
                  <a:sym typeface="Malgun Gothic"/>
                </a:rPr>
                <a:t>| </a:t>
              </a:r>
              <a:r>
                <a:rPr lang="en-US" sz="800" b="0" i="0" u="none" strike="noStrike" cap="none">
                  <a:solidFill>
                    <a:srgbClr val="000000"/>
                  </a:solidFill>
                  <a:latin typeface="Malgun Gothic"/>
                  <a:ea typeface="Malgun Gothic"/>
                  <a:cs typeface="Malgun Gothic"/>
                  <a:sym typeface="Malgun Gothic"/>
                </a:rPr>
                <a:t>로그아웃 </a:t>
              </a:r>
              <a:endParaRPr/>
            </a:p>
          </p:txBody>
        </p:sp>
        <p:pic>
          <p:nvPicPr>
            <p:cNvPr id="94" name="Google Shape;94;p46" descr="Google Shape;52;p20"/>
            <p:cNvPicPr preferRelativeResize="0"/>
            <p:nvPr/>
          </p:nvPicPr>
          <p:blipFill rotWithShape="1">
            <a:blip r:embed="rId2">
              <a:alphaModFix/>
            </a:blip>
            <a:srcRect/>
            <a:stretch/>
          </p:blipFill>
          <p:spPr>
            <a:xfrm>
              <a:off x="0" y="16516"/>
              <a:ext cx="944108" cy="99034"/>
            </a:xfrm>
            <a:prstGeom prst="rect">
              <a:avLst/>
            </a:prstGeom>
            <a:noFill/>
            <a:ln>
              <a:noFill/>
            </a:ln>
          </p:spPr>
        </p:pic>
      </p:grpSp>
      <p:sp>
        <p:nvSpPr>
          <p:cNvPr id="95" name="Google Shape;95;p46"/>
          <p:cNvSpPr txBox="1">
            <a:spLocks noGrp="1"/>
          </p:cNvSpPr>
          <p:nvPr>
            <p:ph type="sldNum" idx="12"/>
          </p:nvPr>
        </p:nvSpPr>
        <p:spPr>
          <a:xfrm>
            <a:off x="9558254" y="6639599"/>
            <a:ext cx="225339" cy="215401"/>
          </a:xfrm>
          <a:prstGeom prst="rect">
            <a:avLst/>
          </a:prstGeom>
          <a:noFill/>
          <a:ln>
            <a:noFill/>
          </a:ln>
        </p:spPr>
        <p:txBody>
          <a:bodyPr spcFirstLastPara="1" wrap="square" lIns="45675" tIns="45675" rIns="45675" bIns="45675" anchor="t" anchorCtr="0">
            <a:spAutoFit/>
          </a:bodyPr>
          <a:lstStyle>
            <a:lvl1pPr marL="0" lvl="0"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1pPr>
            <a:lvl2pPr marL="0" lvl="1"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2pPr>
            <a:lvl3pPr marL="0" lvl="2"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3pPr>
            <a:lvl4pPr marL="0" lvl="3"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4pPr>
            <a:lvl5pPr marL="0" lvl="4"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5pPr>
            <a:lvl6pPr marL="0" lvl="5"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6pPr>
            <a:lvl7pPr marL="0" lvl="6"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7pPr>
            <a:lvl8pPr marL="0" lvl="7"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8pPr>
            <a:lvl9pPr marL="0" lvl="8"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스크롤 끝">
  <p:cSld name="1_스크롤 끝">
    <p:spTree>
      <p:nvGrpSpPr>
        <p:cNvPr id="1" name="Shape 96"/>
        <p:cNvGrpSpPr/>
        <p:nvPr/>
      </p:nvGrpSpPr>
      <p:grpSpPr>
        <a:xfrm>
          <a:off x="0" y="0"/>
          <a:ext cx="0" cy="0"/>
          <a:chOff x="0" y="0"/>
          <a:chExt cx="0" cy="0"/>
        </a:xfrm>
      </p:grpSpPr>
      <p:graphicFrame>
        <p:nvGraphicFramePr>
          <p:cNvPr id="97" name="Google Shape;97;p47"/>
          <p:cNvGraphicFramePr/>
          <p:nvPr/>
        </p:nvGraphicFramePr>
        <p:xfrm>
          <a:off x="92082" y="80961"/>
          <a:ext cx="3000000" cy="3000000"/>
        </p:xfrm>
        <a:graphic>
          <a:graphicData uri="http://schemas.openxmlformats.org/drawingml/2006/table">
            <a:tbl>
              <a:tblPr>
                <a:noFill/>
                <a:tableStyleId>{BC9DB5B6-DF2C-4204-969A-3691A821754B}</a:tableStyleId>
              </a:tblPr>
              <a:tblGrid>
                <a:gridCol w="1020275">
                  <a:extLst>
                    <a:ext uri="{9D8B030D-6E8A-4147-A177-3AD203B41FA5}">
                      <a16:colId xmlns:a16="http://schemas.microsoft.com/office/drawing/2014/main" val="20000"/>
                    </a:ext>
                  </a:extLst>
                </a:gridCol>
                <a:gridCol w="4469300">
                  <a:extLst>
                    <a:ext uri="{9D8B030D-6E8A-4147-A177-3AD203B41FA5}">
                      <a16:colId xmlns:a16="http://schemas.microsoft.com/office/drawing/2014/main" val="20001"/>
                    </a:ext>
                  </a:extLst>
                </a:gridCol>
                <a:gridCol w="655775">
                  <a:extLst>
                    <a:ext uri="{9D8B030D-6E8A-4147-A177-3AD203B41FA5}">
                      <a16:colId xmlns:a16="http://schemas.microsoft.com/office/drawing/2014/main" val="20002"/>
                    </a:ext>
                  </a:extLst>
                </a:gridCol>
                <a:gridCol w="1235850">
                  <a:extLst>
                    <a:ext uri="{9D8B030D-6E8A-4147-A177-3AD203B41FA5}">
                      <a16:colId xmlns:a16="http://schemas.microsoft.com/office/drawing/2014/main" val="20003"/>
                    </a:ext>
                  </a:extLst>
                </a:gridCol>
              </a:tblGrid>
              <a:tr h="290525">
                <a:tc>
                  <a:txBody>
                    <a:bodyPr/>
                    <a:lstStyle/>
                    <a:p>
                      <a:pPr marL="0" marR="0" lvl="0" indent="0" algn="ctr" rtl="0">
                        <a:lnSpc>
                          <a:spcPct val="100000"/>
                        </a:lnSpc>
                        <a:spcBef>
                          <a:spcPts val="0"/>
                        </a:spcBef>
                        <a:spcAft>
                          <a:spcPts val="0"/>
                        </a:spcAft>
                        <a:buClr>
                          <a:srgbClr val="FFFFFF"/>
                        </a:buClr>
                        <a:buSzPts val="800"/>
                        <a:buFont typeface="Malgun Gothic"/>
                        <a:buNone/>
                      </a:pPr>
                      <a:r>
                        <a:rPr lang="en-US" sz="800" u="none" strike="noStrike" cap="none">
                          <a:solidFill>
                            <a:srgbClr val="FFFFFF"/>
                          </a:solidFill>
                          <a:latin typeface="Malgun Gothic"/>
                          <a:ea typeface="Malgun Gothic"/>
                          <a:cs typeface="Malgun Gothic"/>
                          <a:sym typeface="Malgun Gothic"/>
                        </a:rPr>
                        <a:t>Page Description</a:t>
                      </a:r>
                      <a:endParaRPr sz="1200" u="none" strike="noStrike" cap="none"/>
                    </a:p>
                  </a:txBody>
                  <a:tcPr marL="36000" marR="36000" marT="36000" marB="360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rgbClr val="7F7F7F"/>
                    </a:solidFill>
                  </a:tcPr>
                </a:tc>
                <a:tc>
                  <a:txBody>
                    <a:bodyPr/>
                    <a:lstStyle/>
                    <a:p>
                      <a:pPr marL="0" marR="0" lvl="0" indent="0" algn="l" rtl="0">
                        <a:lnSpc>
                          <a:spcPct val="100000"/>
                        </a:lnSpc>
                        <a:spcBef>
                          <a:spcPts val="0"/>
                        </a:spcBef>
                        <a:spcAft>
                          <a:spcPts val="0"/>
                        </a:spcAft>
                        <a:buClr>
                          <a:schemeClr val="dk1"/>
                        </a:buClr>
                        <a:buSzPts val="1200"/>
                        <a:buFont typeface="Malgun Gothic"/>
                        <a:buNone/>
                      </a:pPr>
                      <a:endParaRPr sz="1200" u="none" strike="noStrike" cap="none"/>
                    </a:p>
                  </a:txBody>
                  <a:tcPr marL="36000" marR="36000" marT="36000" marB="360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FFFFFF"/>
                        </a:buClr>
                        <a:buSzPts val="800"/>
                        <a:buFont typeface="Malgun Gothic"/>
                        <a:buNone/>
                      </a:pPr>
                      <a:r>
                        <a:rPr lang="en-US" sz="800" u="none" strike="noStrike" cap="none">
                          <a:solidFill>
                            <a:srgbClr val="FFFFFF"/>
                          </a:solidFill>
                          <a:latin typeface="Malgun Gothic"/>
                          <a:ea typeface="Malgun Gothic"/>
                          <a:cs typeface="Malgun Gothic"/>
                          <a:sym typeface="Malgun Gothic"/>
                        </a:rPr>
                        <a:t>Screen ID</a:t>
                      </a:r>
                      <a:endParaRPr sz="1200" u="none" strike="noStrike" cap="none"/>
                    </a:p>
                  </a:txBody>
                  <a:tcPr marL="36000" marR="36000" marT="36000" marB="360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rgbClr val="7F7F7F"/>
                    </a:solidFill>
                  </a:tcPr>
                </a:tc>
                <a:tc>
                  <a:txBody>
                    <a:bodyPr/>
                    <a:lstStyle/>
                    <a:p>
                      <a:pPr marL="0" marR="0" lvl="0" indent="0" algn="l" rtl="0">
                        <a:lnSpc>
                          <a:spcPct val="100000"/>
                        </a:lnSpc>
                        <a:spcBef>
                          <a:spcPts val="0"/>
                        </a:spcBef>
                        <a:spcAft>
                          <a:spcPts val="0"/>
                        </a:spcAft>
                        <a:buClr>
                          <a:schemeClr val="dk1"/>
                        </a:buClr>
                        <a:buSzPts val="1200"/>
                        <a:buFont typeface="Malgun Gothic"/>
                        <a:buNone/>
                      </a:pPr>
                      <a:endParaRPr sz="1200" u="none" strike="noStrike" cap="none"/>
                    </a:p>
                  </a:txBody>
                  <a:tcPr marL="36000" marR="36000" marT="36000" marB="360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bl>
          </a:graphicData>
        </a:graphic>
      </p:graphicFrame>
      <p:sp>
        <p:nvSpPr>
          <p:cNvPr id="98" name="Google Shape;98;p47"/>
          <p:cNvSpPr/>
          <p:nvPr/>
        </p:nvSpPr>
        <p:spPr>
          <a:xfrm>
            <a:off x="92075" y="438149"/>
            <a:ext cx="7381203" cy="6230940"/>
          </a:xfrm>
          <a:prstGeom prst="rect">
            <a:avLst/>
          </a:prstGeom>
          <a:noFill/>
          <a:ln w="9525" cap="flat" cmpd="sng">
            <a:solidFill>
              <a:srgbClr val="7F7F7F"/>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000000"/>
              </a:buClr>
              <a:buSzPts val="1400"/>
              <a:buFont typeface="Malgun Gothic"/>
              <a:buNone/>
            </a:pPr>
            <a:endParaRPr sz="1400" b="0" i="0" u="none" strike="noStrike" cap="none">
              <a:solidFill>
                <a:srgbClr val="000000"/>
              </a:solidFill>
              <a:latin typeface="Malgun Gothic"/>
              <a:ea typeface="Malgun Gothic"/>
              <a:cs typeface="Malgun Gothic"/>
              <a:sym typeface="Malgun Gothic"/>
            </a:endParaRPr>
          </a:p>
        </p:txBody>
      </p:sp>
      <p:sp>
        <p:nvSpPr>
          <p:cNvPr id="99" name="Google Shape;99;p47"/>
          <p:cNvSpPr/>
          <p:nvPr/>
        </p:nvSpPr>
        <p:spPr>
          <a:xfrm>
            <a:off x="7473278" y="352424"/>
            <a:ext cx="2339070" cy="6316666"/>
          </a:xfrm>
          <a:prstGeom prst="rect">
            <a:avLst/>
          </a:prstGeom>
          <a:noFill/>
          <a:ln w="9525" cap="flat" cmpd="sng">
            <a:solidFill>
              <a:srgbClr val="7F7F7F"/>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000000"/>
              </a:buClr>
              <a:buSzPts val="1400"/>
              <a:buFont typeface="Malgun Gothic"/>
              <a:buNone/>
            </a:pPr>
            <a:endParaRPr sz="1400" b="0" i="0" u="none" strike="noStrike" cap="none">
              <a:solidFill>
                <a:srgbClr val="000000"/>
              </a:solidFill>
              <a:latin typeface="Malgun Gothic"/>
              <a:ea typeface="Malgun Gothic"/>
              <a:cs typeface="Malgun Gothic"/>
              <a:sym typeface="Malgun Gothic"/>
            </a:endParaRPr>
          </a:p>
        </p:txBody>
      </p:sp>
      <p:grpSp>
        <p:nvGrpSpPr>
          <p:cNvPr id="100" name="Google Shape;100;p47"/>
          <p:cNvGrpSpPr/>
          <p:nvPr/>
        </p:nvGrpSpPr>
        <p:grpSpPr>
          <a:xfrm>
            <a:off x="7473277" y="71734"/>
            <a:ext cx="2346999" cy="309266"/>
            <a:chOff x="-1" y="0"/>
            <a:chExt cx="2346998" cy="309265"/>
          </a:xfrm>
        </p:grpSpPr>
        <p:sp>
          <p:nvSpPr>
            <p:cNvPr id="101" name="Google Shape;101;p47"/>
            <p:cNvSpPr/>
            <p:nvPr/>
          </p:nvSpPr>
          <p:spPr>
            <a:xfrm>
              <a:off x="-1" y="0"/>
              <a:ext cx="2346998" cy="309265"/>
            </a:xfrm>
            <a:prstGeom prst="rect">
              <a:avLst/>
            </a:prstGeom>
            <a:solidFill>
              <a:srgbClr val="7F7F7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Malgun Gothic"/>
                <a:buNone/>
              </a:pPr>
              <a:endParaRPr sz="1400" b="0" i="0" u="none" strike="noStrike" cap="none">
                <a:solidFill>
                  <a:srgbClr val="000000"/>
                </a:solidFill>
                <a:latin typeface="Malgun Gothic"/>
                <a:ea typeface="Malgun Gothic"/>
                <a:cs typeface="Malgun Gothic"/>
                <a:sym typeface="Malgun Gothic"/>
              </a:endParaRPr>
            </a:p>
          </p:txBody>
        </p:sp>
        <p:sp>
          <p:nvSpPr>
            <p:cNvPr id="102" name="Google Shape;102;p47"/>
            <p:cNvSpPr txBox="1"/>
            <p:nvPr/>
          </p:nvSpPr>
          <p:spPr>
            <a:xfrm>
              <a:off x="-1" y="91132"/>
              <a:ext cx="2346998" cy="127001"/>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 Description</a:t>
              </a:r>
              <a:endParaRPr sz="1400" b="0" i="0" u="none" strike="noStrike" cap="none">
                <a:solidFill>
                  <a:srgbClr val="000000"/>
                </a:solidFill>
                <a:latin typeface="Malgun Gothic"/>
                <a:ea typeface="Malgun Gothic"/>
                <a:cs typeface="Malgun Gothic"/>
                <a:sym typeface="Malgun Gothic"/>
              </a:endParaRPr>
            </a:p>
          </p:txBody>
        </p:sp>
      </p:grpSp>
      <p:sp>
        <p:nvSpPr>
          <p:cNvPr id="103" name="Google Shape;103;p47"/>
          <p:cNvSpPr txBox="1">
            <a:spLocks noGrp="1"/>
          </p:cNvSpPr>
          <p:nvPr>
            <p:ph type="title"/>
          </p:nvPr>
        </p:nvSpPr>
        <p:spPr>
          <a:xfrm>
            <a:off x="1164033" y="103932"/>
            <a:ext cx="4373167" cy="275561"/>
          </a:xfrm>
          <a:prstGeom prst="rect">
            <a:avLst/>
          </a:prstGeom>
          <a:noFill/>
          <a:ln>
            <a:noFill/>
          </a:ln>
        </p:spPr>
        <p:txBody>
          <a:bodyPr spcFirstLastPara="1" wrap="square" lIns="36000" tIns="36000" rIns="36000" bIns="36000" anchor="ctr" anchorCtr="0">
            <a:normAutofit/>
          </a:bodyPr>
          <a:lstStyle>
            <a:lvl1pPr lvl="0" algn="l">
              <a:lnSpc>
                <a:spcPct val="100000"/>
              </a:lnSpc>
              <a:spcBef>
                <a:spcPts val="0"/>
              </a:spcBef>
              <a:spcAft>
                <a:spcPts val="0"/>
              </a:spcAft>
              <a:buClr>
                <a:srgbClr val="000000"/>
              </a:buClr>
              <a:buSzPts val="800"/>
              <a:buFont typeface="Malgun Gothic"/>
              <a:buNone/>
              <a:defRPr sz="800" b="1">
                <a:latin typeface="Malgun Gothic"/>
                <a:ea typeface="Malgun Gothic"/>
                <a:cs typeface="Malgun Gothic"/>
                <a:sym typeface="Malgun Gothic"/>
              </a:defRPr>
            </a:lvl1pPr>
            <a:lvl2pPr lvl="1" algn="l">
              <a:lnSpc>
                <a:spcPct val="100000"/>
              </a:lnSpc>
              <a:spcBef>
                <a:spcPts val="0"/>
              </a:spcBef>
              <a:spcAft>
                <a:spcPts val="0"/>
              </a:spcAft>
              <a:buClr>
                <a:srgbClr val="000000"/>
              </a:buClr>
              <a:buSzPts val="1800"/>
              <a:buFont typeface="Arial"/>
              <a:buNone/>
              <a:defRPr/>
            </a:lvl2pPr>
            <a:lvl3pPr lvl="2" algn="l">
              <a:lnSpc>
                <a:spcPct val="100000"/>
              </a:lnSpc>
              <a:spcBef>
                <a:spcPts val="0"/>
              </a:spcBef>
              <a:spcAft>
                <a:spcPts val="0"/>
              </a:spcAft>
              <a:buClr>
                <a:srgbClr val="000000"/>
              </a:buClr>
              <a:buSzPts val="1800"/>
              <a:buFont typeface="Arial"/>
              <a:buNone/>
              <a:defRPr/>
            </a:lvl3pPr>
            <a:lvl4pPr lvl="3" algn="l">
              <a:lnSpc>
                <a:spcPct val="100000"/>
              </a:lnSpc>
              <a:spcBef>
                <a:spcPts val="0"/>
              </a:spcBef>
              <a:spcAft>
                <a:spcPts val="0"/>
              </a:spcAft>
              <a:buClr>
                <a:srgbClr val="000000"/>
              </a:buClr>
              <a:buSzPts val="1800"/>
              <a:buFont typeface="Arial"/>
              <a:buNone/>
              <a:defRPr/>
            </a:lvl4pPr>
            <a:lvl5pPr lvl="4" algn="l">
              <a:lnSpc>
                <a:spcPct val="100000"/>
              </a:lnSpc>
              <a:spcBef>
                <a:spcPts val="0"/>
              </a:spcBef>
              <a:spcAft>
                <a:spcPts val="0"/>
              </a:spcAft>
              <a:buClr>
                <a:srgbClr val="000000"/>
              </a:buClr>
              <a:buSzPts val="1800"/>
              <a:buFont typeface="Arial"/>
              <a:buNone/>
              <a:defRPr/>
            </a:lvl5pPr>
            <a:lvl6pPr lvl="5" algn="l">
              <a:lnSpc>
                <a:spcPct val="100000"/>
              </a:lnSpc>
              <a:spcBef>
                <a:spcPts val="0"/>
              </a:spcBef>
              <a:spcAft>
                <a:spcPts val="0"/>
              </a:spcAft>
              <a:buClr>
                <a:srgbClr val="000000"/>
              </a:buClr>
              <a:buSzPts val="1800"/>
              <a:buFont typeface="Arial"/>
              <a:buNone/>
              <a:defRPr/>
            </a:lvl6pPr>
            <a:lvl7pPr lvl="6" algn="l">
              <a:lnSpc>
                <a:spcPct val="100000"/>
              </a:lnSpc>
              <a:spcBef>
                <a:spcPts val="0"/>
              </a:spcBef>
              <a:spcAft>
                <a:spcPts val="0"/>
              </a:spcAft>
              <a:buClr>
                <a:srgbClr val="000000"/>
              </a:buClr>
              <a:buSzPts val="1800"/>
              <a:buFont typeface="Arial"/>
              <a:buNone/>
              <a:defRPr/>
            </a:lvl7pPr>
            <a:lvl8pPr lvl="7" algn="l">
              <a:lnSpc>
                <a:spcPct val="100000"/>
              </a:lnSpc>
              <a:spcBef>
                <a:spcPts val="0"/>
              </a:spcBef>
              <a:spcAft>
                <a:spcPts val="0"/>
              </a:spcAft>
              <a:buClr>
                <a:srgbClr val="000000"/>
              </a:buClr>
              <a:buSzPts val="1800"/>
              <a:buFont typeface="Arial"/>
              <a:buNone/>
              <a:defRPr/>
            </a:lvl8pPr>
            <a:lvl9pPr lvl="8" algn="l">
              <a:lnSpc>
                <a:spcPct val="100000"/>
              </a:lnSpc>
              <a:spcBef>
                <a:spcPts val="0"/>
              </a:spcBef>
              <a:spcAft>
                <a:spcPts val="0"/>
              </a:spcAft>
              <a:buClr>
                <a:srgbClr val="000000"/>
              </a:buClr>
              <a:buSzPts val="1800"/>
              <a:buFont typeface="Arial"/>
              <a:buNone/>
              <a:defRPr/>
            </a:lvl9pPr>
          </a:lstStyle>
          <a:p>
            <a:endParaRPr/>
          </a:p>
        </p:txBody>
      </p:sp>
      <p:sp>
        <p:nvSpPr>
          <p:cNvPr id="104" name="Google Shape;104;p47"/>
          <p:cNvSpPr txBox="1">
            <a:spLocks noGrp="1"/>
          </p:cNvSpPr>
          <p:nvPr>
            <p:ph type="body" idx="1"/>
          </p:nvPr>
        </p:nvSpPr>
        <p:spPr>
          <a:xfrm>
            <a:off x="6249144" y="103932"/>
            <a:ext cx="1188133" cy="275561"/>
          </a:xfrm>
          <a:prstGeom prst="rect">
            <a:avLst/>
          </a:prstGeom>
          <a:noFill/>
          <a:ln>
            <a:noFill/>
          </a:ln>
        </p:spPr>
        <p:txBody>
          <a:bodyPr spcFirstLastPara="1" wrap="square" lIns="45675" tIns="45675" rIns="45675" bIns="45675" anchor="ctr" anchorCtr="0">
            <a:normAutofit/>
          </a:bodyPr>
          <a:lstStyle>
            <a:lvl1pPr marL="457200" lvl="0" indent="-228600" algn="l">
              <a:lnSpc>
                <a:spcPct val="100000"/>
              </a:lnSpc>
              <a:spcBef>
                <a:spcPts val="100"/>
              </a:spcBef>
              <a:spcAft>
                <a:spcPts val="0"/>
              </a:spcAft>
              <a:buClr>
                <a:srgbClr val="000000"/>
              </a:buClr>
              <a:buSzPts val="800"/>
              <a:buFont typeface="Malgun Gothic"/>
              <a:buNone/>
              <a:defRPr sz="800">
                <a:latin typeface="Malgun Gothic"/>
                <a:ea typeface="Malgun Gothic"/>
                <a:cs typeface="Malgun Gothic"/>
                <a:sym typeface="Malgun Gothic"/>
              </a:defRPr>
            </a:lvl1pPr>
            <a:lvl2pPr marL="914400" lvl="1" indent="-279400" algn="l">
              <a:lnSpc>
                <a:spcPct val="100000"/>
              </a:lnSpc>
              <a:spcBef>
                <a:spcPts val="100"/>
              </a:spcBef>
              <a:spcAft>
                <a:spcPts val="0"/>
              </a:spcAft>
              <a:buClr>
                <a:srgbClr val="000000"/>
              </a:buClr>
              <a:buSzPts val="800"/>
              <a:buFont typeface="Malgun Gothic"/>
              <a:buChar char="–"/>
              <a:defRPr sz="800">
                <a:latin typeface="Malgun Gothic"/>
                <a:ea typeface="Malgun Gothic"/>
                <a:cs typeface="Malgun Gothic"/>
                <a:sym typeface="Malgun Gothic"/>
              </a:defRPr>
            </a:lvl2pPr>
            <a:lvl3pPr marL="1371600" lvl="2" indent="-279400" algn="l">
              <a:lnSpc>
                <a:spcPct val="100000"/>
              </a:lnSpc>
              <a:spcBef>
                <a:spcPts val="100"/>
              </a:spcBef>
              <a:spcAft>
                <a:spcPts val="0"/>
              </a:spcAft>
              <a:buClr>
                <a:srgbClr val="000000"/>
              </a:buClr>
              <a:buSzPts val="800"/>
              <a:buFont typeface="Malgun Gothic"/>
              <a:buChar char="•"/>
              <a:defRPr sz="800">
                <a:latin typeface="Malgun Gothic"/>
                <a:ea typeface="Malgun Gothic"/>
                <a:cs typeface="Malgun Gothic"/>
                <a:sym typeface="Malgun Gothic"/>
              </a:defRPr>
            </a:lvl3pPr>
            <a:lvl4pPr marL="1828800" lvl="3" indent="-279400" algn="l">
              <a:lnSpc>
                <a:spcPct val="100000"/>
              </a:lnSpc>
              <a:spcBef>
                <a:spcPts val="100"/>
              </a:spcBef>
              <a:spcAft>
                <a:spcPts val="0"/>
              </a:spcAft>
              <a:buClr>
                <a:srgbClr val="000000"/>
              </a:buClr>
              <a:buSzPts val="800"/>
              <a:buFont typeface="Malgun Gothic"/>
              <a:buChar char="–"/>
              <a:defRPr sz="800">
                <a:latin typeface="Malgun Gothic"/>
                <a:ea typeface="Malgun Gothic"/>
                <a:cs typeface="Malgun Gothic"/>
                <a:sym typeface="Malgun Gothic"/>
              </a:defRPr>
            </a:lvl4pPr>
            <a:lvl5pPr marL="2286000" lvl="4" indent="-279400" algn="l">
              <a:lnSpc>
                <a:spcPct val="100000"/>
              </a:lnSpc>
              <a:spcBef>
                <a:spcPts val="100"/>
              </a:spcBef>
              <a:spcAft>
                <a:spcPts val="0"/>
              </a:spcAft>
              <a:buClr>
                <a:srgbClr val="000000"/>
              </a:buClr>
              <a:buSzPts val="800"/>
              <a:buFont typeface="Malgun Gothic"/>
              <a:buChar char="»"/>
              <a:defRPr sz="800">
                <a:latin typeface="Malgun Gothic"/>
                <a:ea typeface="Malgun Gothic"/>
                <a:cs typeface="Malgun Gothic"/>
                <a:sym typeface="Malgun Gothic"/>
              </a:defRPr>
            </a:lvl5pPr>
            <a:lvl6pPr marL="2743200" lvl="5" indent="-228600" algn="l">
              <a:lnSpc>
                <a:spcPct val="100000"/>
              </a:lnSpc>
              <a:spcBef>
                <a:spcPts val="0"/>
              </a:spcBef>
              <a:spcAft>
                <a:spcPts val="0"/>
              </a:spcAft>
              <a:buClr>
                <a:srgbClr val="000000"/>
              </a:buClr>
              <a:buSzPts val="1800"/>
              <a:buFont typeface="Arial"/>
              <a:buNone/>
              <a:defRPr/>
            </a:lvl6pPr>
            <a:lvl7pPr marL="3200400" lvl="6" indent="-228600" algn="l">
              <a:lnSpc>
                <a:spcPct val="100000"/>
              </a:lnSpc>
              <a:spcBef>
                <a:spcPts val="0"/>
              </a:spcBef>
              <a:spcAft>
                <a:spcPts val="0"/>
              </a:spcAft>
              <a:buClr>
                <a:srgbClr val="000000"/>
              </a:buClr>
              <a:buSzPts val="1800"/>
              <a:buFont typeface="Arial"/>
              <a:buNone/>
              <a:defRPr/>
            </a:lvl7pPr>
            <a:lvl8pPr marL="3657600" lvl="7" indent="-228600" algn="l">
              <a:lnSpc>
                <a:spcPct val="100000"/>
              </a:lnSpc>
              <a:spcBef>
                <a:spcPts val="0"/>
              </a:spcBef>
              <a:spcAft>
                <a:spcPts val="0"/>
              </a:spcAft>
              <a:buClr>
                <a:srgbClr val="000000"/>
              </a:buClr>
              <a:buSzPts val="1800"/>
              <a:buFont typeface="Arial"/>
              <a:buNone/>
              <a:defRPr/>
            </a:lvl8pPr>
            <a:lvl9pPr marL="4114800" lvl="8" indent="-228600" algn="l">
              <a:lnSpc>
                <a:spcPct val="100000"/>
              </a:lnSpc>
              <a:spcBef>
                <a:spcPts val="0"/>
              </a:spcBef>
              <a:spcAft>
                <a:spcPts val="0"/>
              </a:spcAft>
              <a:buClr>
                <a:srgbClr val="000000"/>
              </a:buClr>
              <a:buSzPts val="1800"/>
              <a:buFont typeface="Arial"/>
              <a:buNone/>
              <a:defRPr/>
            </a:lvl9pPr>
          </a:lstStyle>
          <a:p>
            <a:endParaRPr/>
          </a:p>
        </p:txBody>
      </p:sp>
      <p:sp>
        <p:nvSpPr>
          <p:cNvPr id="105" name="Google Shape;105;p47"/>
          <p:cNvSpPr txBox="1">
            <a:spLocks noGrp="1"/>
          </p:cNvSpPr>
          <p:nvPr>
            <p:ph type="body" idx="2"/>
          </p:nvPr>
        </p:nvSpPr>
        <p:spPr>
          <a:xfrm>
            <a:off x="7484132" y="392192"/>
            <a:ext cx="2329409" cy="6247407"/>
          </a:xfrm>
          <a:prstGeom prst="rect">
            <a:avLst/>
          </a:prstGeom>
          <a:noFill/>
          <a:ln>
            <a:noFill/>
          </a:ln>
        </p:spPr>
        <p:txBody>
          <a:bodyPr spcFirstLastPara="1" wrap="square" lIns="45675" tIns="45675" rIns="45675" bIns="45675" anchor="t" anchorCtr="0">
            <a:normAutofit/>
          </a:bodyPr>
          <a:lstStyle>
            <a:lvl1pPr marL="457200" lvl="0" indent="-228600" algn="l">
              <a:lnSpc>
                <a:spcPct val="100000"/>
              </a:lnSpc>
              <a:spcBef>
                <a:spcPts val="0"/>
              </a:spcBef>
              <a:spcAft>
                <a:spcPts val="0"/>
              </a:spcAft>
              <a:buClr>
                <a:srgbClr val="000000"/>
              </a:buClr>
              <a:buSzPts val="1800"/>
              <a:buFont typeface="Malgun Gothic"/>
              <a:buNone/>
              <a:defRPr sz="1000"/>
            </a:lvl1pPr>
            <a:lvl2pPr marL="914400" lvl="1" indent="-228600" algn="l">
              <a:lnSpc>
                <a:spcPct val="100000"/>
              </a:lnSpc>
              <a:spcBef>
                <a:spcPts val="0"/>
              </a:spcBef>
              <a:spcAft>
                <a:spcPts val="0"/>
              </a:spcAft>
              <a:buClr>
                <a:srgbClr val="000000"/>
              </a:buClr>
              <a:buSzPts val="1800"/>
              <a:buFont typeface="Malgun Gothic"/>
              <a:buNone/>
              <a:defRPr/>
            </a:lvl2pPr>
            <a:lvl3pPr marL="1371600" lvl="2" indent="-228600" algn="l">
              <a:lnSpc>
                <a:spcPct val="100000"/>
              </a:lnSpc>
              <a:spcBef>
                <a:spcPts val="0"/>
              </a:spcBef>
              <a:spcAft>
                <a:spcPts val="0"/>
              </a:spcAft>
              <a:buClr>
                <a:srgbClr val="000000"/>
              </a:buClr>
              <a:buSzPts val="1800"/>
              <a:buFont typeface="Malgun Gothic"/>
              <a:buNone/>
              <a:defRPr/>
            </a:lvl3pPr>
            <a:lvl4pPr marL="1828800" lvl="3" indent="-228600" algn="l">
              <a:lnSpc>
                <a:spcPct val="100000"/>
              </a:lnSpc>
              <a:spcBef>
                <a:spcPts val="0"/>
              </a:spcBef>
              <a:spcAft>
                <a:spcPts val="0"/>
              </a:spcAft>
              <a:buClr>
                <a:srgbClr val="000000"/>
              </a:buClr>
              <a:buSzPts val="1800"/>
              <a:buFont typeface="Malgun Gothic"/>
              <a:buNone/>
              <a:defRPr/>
            </a:lvl4pPr>
            <a:lvl5pPr marL="2286000" lvl="4" indent="-228600" algn="l">
              <a:lnSpc>
                <a:spcPct val="100000"/>
              </a:lnSpc>
              <a:spcBef>
                <a:spcPts val="0"/>
              </a:spcBef>
              <a:spcAft>
                <a:spcPts val="0"/>
              </a:spcAft>
              <a:buClr>
                <a:srgbClr val="000000"/>
              </a:buClr>
              <a:buSzPts val="1800"/>
              <a:buFont typeface="Malgun Gothic"/>
              <a:buNone/>
              <a:defRPr/>
            </a:lvl5pPr>
            <a:lvl6pPr marL="2743200" lvl="5" indent="-228600" algn="l">
              <a:lnSpc>
                <a:spcPct val="100000"/>
              </a:lnSpc>
              <a:spcBef>
                <a:spcPts val="0"/>
              </a:spcBef>
              <a:spcAft>
                <a:spcPts val="0"/>
              </a:spcAft>
              <a:buClr>
                <a:srgbClr val="000000"/>
              </a:buClr>
              <a:buSzPts val="1800"/>
              <a:buFont typeface="Arial"/>
              <a:buNone/>
              <a:defRPr/>
            </a:lvl6pPr>
            <a:lvl7pPr marL="3200400" lvl="6" indent="-228600" algn="l">
              <a:lnSpc>
                <a:spcPct val="100000"/>
              </a:lnSpc>
              <a:spcBef>
                <a:spcPts val="0"/>
              </a:spcBef>
              <a:spcAft>
                <a:spcPts val="0"/>
              </a:spcAft>
              <a:buClr>
                <a:srgbClr val="000000"/>
              </a:buClr>
              <a:buSzPts val="1800"/>
              <a:buFont typeface="Arial"/>
              <a:buNone/>
              <a:defRPr/>
            </a:lvl7pPr>
            <a:lvl8pPr marL="3657600" lvl="7" indent="-228600" algn="l">
              <a:lnSpc>
                <a:spcPct val="100000"/>
              </a:lnSpc>
              <a:spcBef>
                <a:spcPts val="0"/>
              </a:spcBef>
              <a:spcAft>
                <a:spcPts val="0"/>
              </a:spcAft>
              <a:buClr>
                <a:srgbClr val="000000"/>
              </a:buClr>
              <a:buSzPts val="1800"/>
              <a:buFont typeface="Arial"/>
              <a:buNone/>
              <a:defRPr/>
            </a:lvl8pPr>
            <a:lvl9pPr marL="4114800" lvl="8" indent="-228600" algn="l">
              <a:lnSpc>
                <a:spcPct val="100000"/>
              </a:lnSpc>
              <a:spcBef>
                <a:spcPts val="0"/>
              </a:spcBef>
              <a:spcAft>
                <a:spcPts val="0"/>
              </a:spcAft>
              <a:buClr>
                <a:srgbClr val="000000"/>
              </a:buClr>
              <a:buSzPts val="1800"/>
              <a:buFont typeface="Arial"/>
              <a:buNone/>
              <a:defRPr/>
            </a:lvl9pPr>
          </a:lstStyle>
          <a:p>
            <a:endParaRPr/>
          </a:p>
        </p:txBody>
      </p:sp>
      <p:sp>
        <p:nvSpPr>
          <p:cNvPr id="106" name="Google Shape;106;p47"/>
          <p:cNvSpPr/>
          <p:nvPr/>
        </p:nvSpPr>
        <p:spPr>
          <a:xfrm>
            <a:off x="103844" y="433387"/>
            <a:ext cx="7333433" cy="183601"/>
          </a:xfrm>
          <a:custGeom>
            <a:avLst/>
            <a:gdLst/>
            <a:ahLst/>
            <a:cxnLst/>
            <a:rect l="l" t="t" r="r" b="b"/>
            <a:pathLst>
              <a:path w="21600" h="21600" extrusionOk="0">
                <a:moveTo>
                  <a:pt x="905" y="0"/>
                </a:moveTo>
                <a:lnTo>
                  <a:pt x="20615" y="0"/>
                </a:lnTo>
                <a:lnTo>
                  <a:pt x="21600" y="14711"/>
                </a:lnTo>
                <a:lnTo>
                  <a:pt x="21600" y="21600"/>
                </a:lnTo>
                <a:lnTo>
                  <a:pt x="0" y="21600"/>
                </a:lnTo>
                <a:lnTo>
                  <a:pt x="0" y="15669"/>
                </a:lnTo>
                <a:close/>
              </a:path>
            </a:pathLst>
          </a:custGeom>
          <a:solidFill>
            <a:srgbClr val="403F4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700"/>
              <a:buFont typeface="Arial"/>
              <a:buNone/>
            </a:pPr>
            <a:r>
              <a:rPr lang="en-US" sz="700" b="0" i="0" u="none" strike="noStrike" cap="none">
                <a:solidFill>
                  <a:srgbClr val="FFFFFF"/>
                </a:solidFill>
                <a:latin typeface="Malgun Gothic"/>
                <a:ea typeface="Malgun Gothic"/>
                <a:cs typeface="Malgun Gothic"/>
                <a:sym typeface="Malgun Gothic"/>
              </a:rPr>
              <a:t>▲ 스크롤</a:t>
            </a:r>
            <a:endParaRPr sz="1400" b="0" i="0" u="none" strike="noStrike" cap="none">
              <a:solidFill>
                <a:srgbClr val="000000"/>
              </a:solidFill>
              <a:latin typeface="Malgun Gothic"/>
              <a:ea typeface="Malgun Gothic"/>
              <a:cs typeface="Malgun Gothic"/>
              <a:sym typeface="Malgun Gothic"/>
            </a:endParaRPr>
          </a:p>
        </p:txBody>
      </p:sp>
      <p:grpSp>
        <p:nvGrpSpPr>
          <p:cNvPr id="107" name="Google Shape;107;p47"/>
          <p:cNvGrpSpPr/>
          <p:nvPr/>
        </p:nvGrpSpPr>
        <p:grpSpPr>
          <a:xfrm>
            <a:off x="270532" y="6154527"/>
            <a:ext cx="7012656" cy="493050"/>
            <a:chOff x="0" y="0"/>
            <a:chExt cx="7012655" cy="493049"/>
          </a:xfrm>
        </p:grpSpPr>
        <p:sp>
          <p:nvSpPr>
            <p:cNvPr id="108" name="Google Shape;108;p47"/>
            <p:cNvSpPr/>
            <p:nvPr/>
          </p:nvSpPr>
          <p:spPr>
            <a:xfrm>
              <a:off x="5317487" y="155060"/>
              <a:ext cx="720080" cy="180426"/>
            </a:xfrm>
            <a:prstGeom prst="rect">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Helvetica Neue"/>
                <a:buNone/>
              </a:pPr>
              <a:endParaRPr sz="1400" b="0" i="0" u="none" strike="noStrike" cap="none">
                <a:solidFill>
                  <a:srgbClr val="000000"/>
                </a:solidFill>
                <a:latin typeface="Malgun Gothic"/>
                <a:ea typeface="Malgun Gothic"/>
                <a:cs typeface="Malgun Gothic"/>
                <a:sym typeface="Malgun Gothic"/>
              </a:endParaRPr>
            </a:p>
          </p:txBody>
        </p:sp>
        <p:cxnSp>
          <p:nvCxnSpPr>
            <p:cNvPr id="109" name="Google Shape;109;p47"/>
            <p:cNvCxnSpPr/>
            <p:nvPr/>
          </p:nvCxnSpPr>
          <p:spPr>
            <a:xfrm>
              <a:off x="0" y="0"/>
              <a:ext cx="7012655" cy="0"/>
            </a:xfrm>
            <a:prstGeom prst="straightConnector1">
              <a:avLst/>
            </a:prstGeom>
            <a:noFill/>
            <a:ln w="9525" cap="flat" cmpd="sng">
              <a:solidFill>
                <a:srgbClr val="595959"/>
              </a:solidFill>
              <a:prstDash val="solid"/>
              <a:round/>
              <a:headEnd type="none" w="sm" len="sm"/>
              <a:tailEnd type="none" w="sm" len="sm"/>
            </a:ln>
          </p:spPr>
        </p:cxnSp>
        <p:sp>
          <p:nvSpPr>
            <p:cNvPr id="110" name="Google Shape;110;p47"/>
            <p:cNvSpPr txBox="1"/>
            <p:nvPr/>
          </p:nvSpPr>
          <p:spPr>
            <a:xfrm>
              <a:off x="1058619" y="73810"/>
              <a:ext cx="4586283" cy="287651"/>
            </a:xfrm>
            <a:prstGeom prst="rect">
              <a:avLst/>
            </a:prstGeom>
            <a:noFill/>
            <a:ln>
              <a:noFill/>
            </a:ln>
          </p:spPr>
          <p:txBody>
            <a:bodyPr spcFirstLastPara="1" wrap="square" lIns="36000" tIns="36000" rIns="36000" bIns="36000" anchor="ctr" anchorCtr="0">
              <a:spAutoFit/>
            </a:bodyPr>
            <a:lstStyle/>
            <a:p>
              <a:pPr marL="0" marR="0" lvl="0" indent="0" algn="l"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사업자 등록번호 : 611 - 81 – 27282 | 통신판매업신고 : 제 2017-서울강남-00305호</a:t>
              </a:r>
              <a:endParaRPr sz="1400" b="0" i="0" u="none" strike="noStrike" cap="none">
                <a:solidFill>
                  <a:srgbClr val="000000"/>
                </a:solidFill>
                <a:latin typeface="Malgun Gothic"/>
                <a:ea typeface="Malgun Gothic"/>
                <a:cs typeface="Malgun Gothic"/>
                <a:sym typeface="Malgun Gothic"/>
              </a:endParaRPr>
            </a:p>
            <a:p>
              <a:pPr marL="0" marR="0" lvl="0" indent="0" algn="l"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대표자 : 조형진 | 개인정보보호 책임자 : 김대성 ㅣ 서울특별시 강남구 언주로 603 서진빌딩 6F</a:t>
              </a:r>
              <a:endParaRPr sz="1400" b="0" i="0" u="none" strike="noStrike" cap="none">
                <a:solidFill>
                  <a:srgbClr val="000000"/>
                </a:solidFill>
                <a:latin typeface="Malgun Gothic"/>
                <a:ea typeface="Malgun Gothic"/>
                <a:cs typeface="Malgun Gothic"/>
                <a:sym typeface="Malgun Gothic"/>
              </a:endParaRPr>
            </a:p>
          </p:txBody>
        </p:sp>
        <p:sp>
          <p:nvSpPr>
            <p:cNvPr id="111" name="Google Shape;111;p47"/>
            <p:cNvSpPr txBox="1"/>
            <p:nvPr/>
          </p:nvSpPr>
          <p:spPr>
            <a:xfrm>
              <a:off x="1058619" y="312624"/>
              <a:ext cx="3216729" cy="180425"/>
            </a:xfrm>
            <a:prstGeom prst="rect">
              <a:avLst/>
            </a:prstGeom>
            <a:noFill/>
            <a:ln>
              <a:noFill/>
            </a:ln>
          </p:spPr>
          <p:txBody>
            <a:bodyPr spcFirstLastPara="1" wrap="square" lIns="36000" tIns="36000" rIns="36000" bIns="36000" anchor="ctr" anchorCtr="0">
              <a:spAutoFit/>
            </a:bodyPr>
            <a:lstStyle/>
            <a:p>
              <a:pPr marL="0" marR="0" lvl="0" indent="0" algn="l"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 Copyright 2021 SALTED.LTD</a:t>
              </a:r>
              <a:endParaRPr sz="1400" b="0" i="0" u="none" strike="noStrike" cap="none">
                <a:solidFill>
                  <a:srgbClr val="000000"/>
                </a:solidFill>
                <a:latin typeface="Malgun Gothic"/>
                <a:ea typeface="Malgun Gothic"/>
                <a:cs typeface="Malgun Gothic"/>
                <a:sym typeface="Malgun Gothic"/>
              </a:endParaRPr>
            </a:p>
          </p:txBody>
        </p:sp>
        <p:pic>
          <p:nvPicPr>
            <p:cNvPr id="112" name="Google Shape;112;p47" descr="그림 15"/>
            <p:cNvPicPr preferRelativeResize="0"/>
            <p:nvPr/>
          </p:nvPicPr>
          <p:blipFill rotWithShape="1">
            <a:blip r:embed="rId2">
              <a:alphaModFix/>
            </a:blip>
            <a:srcRect/>
            <a:stretch/>
          </p:blipFill>
          <p:spPr>
            <a:xfrm>
              <a:off x="0" y="251731"/>
              <a:ext cx="944107" cy="99033"/>
            </a:xfrm>
            <a:prstGeom prst="rect">
              <a:avLst/>
            </a:prstGeom>
            <a:noFill/>
            <a:ln>
              <a:noFill/>
            </a:ln>
          </p:spPr>
        </p:pic>
        <p:pic>
          <p:nvPicPr>
            <p:cNvPr id="113" name="Google Shape;113;p47" descr="Picture 2"/>
            <p:cNvPicPr preferRelativeResize="0"/>
            <p:nvPr/>
          </p:nvPicPr>
          <p:blipFill rotWithShape="1">
            <a:blip r:embed="rId3">
              <a:alphaModFix/>
            </a:blip>
            <a:srcRect/>
            <a:stretch/>
          </p:blipFill>
          <p:spPr>
            <a:xfrm>
              <a:off x="5353491" y="126561"/>
              <a:ext cx="667570" cy="250340"/>
            </a:xfrm>
            <a:prstGeom prst="rect">
              <a:avLst/>
            </a:prstGeom>
            <a:noFill/>
            <a:ln>
              <a:noFill/>
            </a:ln>
          </p:spPr>
        </p:pic>
        <p:pic>
          <p:nvPicPr>
            <p:cNvPr id="114" name="Google Shape;114;p47" descr="Picture 4"/>
            <p:cNvPicPr preferRelativeResize="0"/>
            <p:nvPr/>
          </p:nvPicPr>
          <p:blipFill rotWithShape="1">
            <a:blip r:embed="rId4">
              <a:alphaModFix/>
            </a:blip>
            <a:srcRect/>
            <a:stretch/>
          </p:blipFill>
          <p:spPr>
            <a:xfrm>
              <a:off x="6234515" y="133261"/>
              <a:ext cx="488531" cy="244267"/>
            </a:xfrm>
            <a:prstGeom prst="rect">
              <a:avLst/>
            </a:prstGeom>
            <a:noFill/>
            <a:ln>
              <a:noFill/>
            </a:ln>
          </p:spPr>
        </p:pic>
      </p:grpSp>
      <p:sp>
        <p:nvSpPr>
          <p:cNvPr id="115" name="Google Shape;115;p47"/>
          <p:cNvSpPr txBox="1">
            <a:spLocks noGrp="1"/>
          </p:cNvSpPr>
          <p:nvPr>
            <p:ph type="sldNum" idx="12"/>
          </p:nvPr>
        </p:nvSpPr>
        <p:spPr>
          <a:xfrm>
            <a:off x="9558254" y="6639599"/>
            <a:ext cx="225339" cy="215401"/>
          </a:xfrm>
          <a:prstGeom prst="rect">
            <a:avLst/>
          </a:prstGeom>
          <a:noFill/>
          <a:ln>
            <a:noFill/>
          </a:ln>
        </p:spPr>
        <p:txBody>
          <a:bodyPr spcFirstLastPara="1" wrap="square" lIns="45675" tIns="45675" rIns="45675" bIns="45675" anchor="t" anchorCtr="0">
            <a:spAutoFit/>
          </a:bodyPr>
          <a:lstStyle>
            <a:lvl1pPr marL="0" lvl="0"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1pPr>
            <a:lvl2pPr marL="0" lvl="1"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2pPr>
            <a:lvl3pPr marL="0" lvl="2"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3pPr>
            <a:lvl4pPr marL="0" lvl="3"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4pPr>
            <a:lvl5pPr marL="0" lvl="4"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5pPr>
            <a:lvl6pPr marL="0" lvl="5"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6pPr>
            <a:lvl7pPr marL="0" lvl="6"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7pPr>
            <a:lvl8pPr marL="0" lvl="7"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8pPr>
            <a:lvl9pPr marL="0" lvl="8"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스크롤 끝">
  <p:cSld name="스크롤 끝">
    <p:spTree>
      <p:nvGrpSpPr>
        <p:cNvPr id="1" name="Shape 116"/>
        <p:cNvGrpSpPr/>
        <p:nvPr/>
      </p:nvGrpSpPr>
      <p:grpSpPr>
        <a:xfrm>
          <a:off x="0" y="0"/>
          <a:ext cx="0" cy="0"/>
          <a:chOff x="0" y="0"/>
          <a:chExt cx="0" cy="0"/>
        </a:xfrm>
      </p:grpSpPr>
      <p:graphicFrame>
        <p:nvGraphicFramePr>
          <p:cNvPr id="117" name="Google Shape;117;p48"/>
          <p:cNvGraphicFramePr/>
          <p:nvPr/>
        </p:nvGraphicFramePr>
        <p:xfrm>
          <a:off x="92082" y="80961"/>
          <a:ext cx="3000000" cy="3000000"/>
        </p:xfrm>
        <a:graphic>
          <a:graphicData uri="http://schemas.openxmlformats.org/drawingml/2006/table">
            <a:tbl>
              <a:tblPr>
                <a:noFill/>
                <a:tableStyleId>{B367B671-0B81-4218-960B-C469DE42323E}</a:tableStyleId>
              </a:tblPr>
              <a:tblGrid>
                <a:gridCol w="1020275">
                  <a:extLst>
                    <a:ext uri="{9D8B030D-6E8A-4147-A177-3AD203B41FA5}">
                      <a16:colId xmlns:a16="http://schemas.microsoft.com/office/drawing/2014/main" val="20000"/>
                    </a:ext>
                  </a:extLst>
                </a:gridCol>
                <a:gridCol w="4342300">
                  <a:extLst>
                    <a:ext uri="{9D8B030D-6E8A-4147-A177-3AD203B41FA5}">
                      <a16:colId xmlns:a16="http://schemas.microsoft.com/office/drawing/2014/main" val="20001"/>
                    </a:ext>
                  </a:extLst>
                </a:gridCol>
                <a:gridCol w="782775">
                  <a:extLst>
                    <a:ext uri="{9D8B030D-6E8A-4147-A177-3AD203B41FA5}">
                      <a16:colId xmlns:a16="http://schemas.microsoft.com/office/drawing/2014/main" val="20002"/>
                    </a:ext>
                  </a:extLst>
                </a:gridCol>
                <a:gridCol w="1235850">
                  <a:extLst>
                    <a:ext uri="{9D8B030D-6E8A-4147-A177-3AD203B41FA5}">
                      <a16:colId xmlns:a16="http://schemas.microsoft.com/office/drawing/2014/main" val="20003"/>
                    </a:ext>
                  </a:extLst>
                </a:gridCol>
              </a:tblGrid>
              <a:tr h="290525">
                <a:tc>
                  <a:txBody>
                    <a:bodyPr/>
                    <a:lstStyle/>
                    <a:p>
                      <a:pPr marL="0" marR="0" lvl="0" indent="0" algn="ctr" rtl="0">
                        <a:lnSpc>
                          <a:spcPct val="100000"/>
                        </a:lnSpc>
                        <a:spcBef>
                          <a:spcPts val="0"/>
                        </a:spcBef>
                        <a:spcAft>
                          <a:spcPts val="0"/>
                        </a:spcAft>
                        <a:buClr>
                          <a:srgbClr val="FFFFFF"/>
                        </a:buClr>
                        <a:buSzPts val="800"/>
                        <a:buFont typeface="Malgun Gothic"/>
                        <a:buNone/>
                      </a:pPr>
                      <a:r>
                        <a:rPr lang="en-US" sz="800" u="none" strike="noStrike" cap="none">
                          <a:solidFill>
                            <a:srgbClr val="FFFFFF"/>
                          </a:solidFill>
                          <a:latin typeface="Malgun Gothic"/>
                          <a:ea typeface="Malgun Gothic"/>
                          <a:cs typeface="Malgun Gothic"/>
                          <a:sym typeface="Malgun Gothic"/>
                        </a:rPr>
                        <a:t>Page Description</a:t>
                      </a:r>
                      <a:endParaRPr/>
                    </a:p>
                  </a:txBody>
                  <a:tcPr marL="36000" marR="36000" marT="36000" marB="360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rgbClr val="7F7F7F"/>
                    </a:solidFill>
                  </a:tcPr>
                </a:tc>
                <a:tc>
                  <a:txBody>
                    <a:bodyPr/>
                    <a:lstStyle/>
                    <a:p>
                      <a:pPr marL="0" marR="0" lvl="0" indent="0" algn="l" rtl="0">
                        <a:lnSpc>
                          <a:spcPct val="100000"/>
                        </a:lnSpc>
                        <a:spcBef>
                          <a:spcPts val="0"/>
                        </a:spcBef>
                        <a:spcAft>
                          <a:spcPts val="0"/>
                        </a:spcAft>
                        <a:buClr>
                          <a:schemeClr val="dk1"/>
                        </a:buClr>
                        <a:buSzPts val="1200"/>
                        <a:buFont typeface="Malgun Gothic"/>
                        <a:buNone/>
                      </a:pPr>
                      <a:endParaRPr sz="1200" u="none" strike="noStrike" cap="none"/>
                    </a:p>
                  </a:txBody>
                  <a:tcPr marL="36000" marR="36000" marT="36000" marB="360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FFFFFF"/>
                        </a:buClr>
                        <a:buSzPts val="800"/>
                        <a:buFont typeface="Malgun Gothic"/>
                        <a:buNone/>
                      </a:pPr>
                      <a:r>
                        <a:rPr lang="en-US" sz="800" u="none" strike="noStrike" cap="none">
                          <a:solidFill>
                            <a:srgbClr val="FFFFFF"/>
                          </a:solidFill>
                          <a:latin typeface="Malgun Gothic"/>
                          <a:ea typeface="Malgun Gothic"/>
                          <a:cs typeface="Malgun Gothic"/>
                          <a:sym typeface="Malgun Gothic"/>
                        </a:rPr>
                        <a:t>Screen ID</a:t>
                      </a:r>
                      <a:endParaRPr/>
                    </a:p>
                  </a:txBody>
                  <a:tcPr marL="36000" marR="36000" marT="36000" marB="360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rgbClr val="7F7F7F"/>
                    </a:solidFill>
                  </a:tcPr>
                </a:tc>
                <a:tc>
                  <a:txBody>
                    <a:bodyPr/>
                    <a:lstStyle/>
                    <a:p>
                      <a:pPr marL="0" marR="0" lvl="0" indent="0" algn="l" rtl="0">
                        <a:lnSpc>
                          <a:spcPct val="100000"/>
                        </a:lnSpc>
                        <a:spcBef>
                          <a:spcPts val="0"/>
                        </a:spcBef>
                        <a:spcAft>
                          <a:spcPts val="0"/>
                        </a:spcAft>
                        <a:buClr>
                          <a:schemeClr val="dk1"/>
                        </a:buClr>
                        <a:buSzPts val="1200"/>
                        <a:buFont typeface="Malgun Gothic"/>
                        <a:buNone/>
                      </a:pPr>
                      <a:endParaRPr sz="1200" u="none" strike="noStrike" cap="none"/>
                    </a:p>
                  </a:txBody>
                  <a:tcPr marL="36000" marR="36000" marT="36000" marB="360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bl>
          </a:graphicData>
        </a:graphic>
      </p:graphicFrame>
      <p:sp>
        <p:nvSpPr>
          <p:cNvPr id="118" name="Google Shape;118;p48"/>
          <p:cNvSpPr/>
          <p:nvPr/>
        </p:nvSpPr>
        <p:spPr>
          <a:xfrm>
            <a:off x="92075" y="438149"/>
            <a:ext cx="7381203" cy="6230940"/>
          </a:xfrm>
          <a:prstGeom prst="rect">
            <a:avLst/>
          </a:prstGeom>
          <a:noFill/>
          <a:ln w="9525" cap="flat" cmpd="sng">
            <a:solidFill>
              <a:srgbClr val="7F7F7F"/>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000000"/>
              </a:buClr>
              <a:buSzPts val="1400"/>
              <a:buFont typeface="Malgun Gothic"/>
              <a:buNone/>
            </a:pPr>
            <a:endParaRPr sz="1400" b="0" i="0" u="none" strike="noStrike" cap="none">
              <a:solidFill>
                <a:srgbClr val="000000"/>
              </a:solidFill>
              <a:latin typeface="Calibri"/>
              <a:ea typeface="Calibri"/>
              <a:cs typeface="Calibri"/>
              <a:sym typeface="Calibri"/>
            </a:endParaRPr>
          </a:p>
        </p:txBody>
      </p:sp>
      <p:sp>
        <p:nvSpPr>
          <p:cNvPr id="119" name="Google Shape;119;p48"/>
          <p:cNvSpPr/>
          <p:nvPr/>
        </p:nvSpPr>
        <p:spPr>
          <a:xfrm>
            <a:off x="7473278" y="352424"/>
            <a:ext cx="2339070" cy="6316666"/>
          </a:xfrm>
          <a:prstGeom prst="rect">
            <a:avLst/>
          </a:prstGeom>
          <a:noFill/>
          <a:ln w="9525" cap="flat" cmpd="sng">
            <a:solidFill>
              <a:srgbClr val="7F7F7F"/>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000000"/>
              </a:buClr>
              <a:buSzPts val="1400"/>
              <a:buFont typeface="Malgun Gothic"/>
              <a:buNone/>
            </a:pPr>
            <a:endParaRPr sz="1400" b="0" i="0" u="none" strike="noStrike" cap="none">
              <a:solidFill>
                <a:srgbClr val="000000"/>
              </a:solidFill>
              <a:latin typeface="Calibri"/>
              <a:ea typeface="Calibri"/>
              <a:cs typeface="Calibri"/>
              <a:sym typeface="Calibri"/>
            </a:endParaRPr>
          </a:p>
        </p:txBody>
      </p:sp>
      <p:grpSp>
        <p:nvGrpSpPr>
          <p:cNvPr id="120" name="Google Shape;120;p48"/>
          <p:cNvGrpSpPr/>
          <p:nvPr/>
        </p:nvGrpSpPr>
        <p:grpSpPr>
          <a:xfrm>
            <a:off x="7473277" y="71734"/>
            <a:ext cx="2346999" cy="309266"/>
            <a:chOff x="-1" y="0"/>
            <a:chExt cx="2346998" cy="309265"/>
          </a:xfrm>
        </p:grpSpPr>
        <p:sp>
          <p:nvSpPr>
            <p:cNvPr id="121" name="Google Shape;121;p48"/>
            <p:cNvSpPr/>
            <p:nvPr/>
          </p:nvSpPr>
          <p:spPr>
            <a:xfrm>
              <a:off x="-1" y="0"/>
              <a:ext cx="2346998" cy="309265"/>
            </a:xfrm>
            <a:prstGeom prst="rect">
              <a:avLst/>
            </a:prstGeom>
            <a:solidFill>
              <a:srgbClr val="7F7F7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Malgun Gothic"/>
                <a:buNone/>
              </a:pPr>
              <a:endParaRPr sz="1400" b="0" i="0" u="none" strike="noStrike" cap="none">
                <a:solidFill>
                  <a:srgbClr val="000000"/>
                </a:solidFill>
                <a:latin typeface="Calibri"/>
                <a:ea typeface="Calibri"/>
                <a:cs typeface="Calibri"/>
                <a:sym typeface="Calibri"/>
              </a:endParaRPr>
            </a:p>
          </p:txBody>
        </p:sp>
        <p:sp>
          <p:nvSpPr>
            <p:cNvPr id="122" name="Google Shape;122;p48"/>
            <p:cNvSpPr txBox="1"/>
            <p:nvPr/>
          </p:nvSpPr>
          <p:spPr>
            <a:xfrm>
              <a:off x="-1" y="91132"/>
              <a:ext cx="2346998" cy="127001"/>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 Description</a:t>
              </a:r>
              <a:endParaRPr/>
            </a:p>
          </p:txBody>
        </p:sp>
      </p:grpSp>
      <p:sp>
        <p:nvSpPr>
          <p:cNvPr id="123" name="Google Shape;123;p48"/>
          <p:cNvSpPr/>
          <p:nvPr/>
        </p:nvSpPr>
        <p:spPr>
          <a:xfrm>
            <a:off x="92075" y="438148"/>
            <a:ext cx="7381203" cy="6230942"/>
          </a:xfrm>
          <a:prstGeom prst="rect">
            <a:avLst/>
          </a:prstGeom>
          <a:noFill/>
          <a:ln w="9525" cap="flat" cmpd="sng">
            <a:solidFill>
              <a:srgbClr val="7F7F7F"/>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lgun Gothic"/>
              <a:ea typeface="Malgun Gothic"/>
              <a:cs typeface="Malgun Gothic"/>
              <a:sym typeface="Malgun Gothic"/>
            </a:endParaRPr>
          </a:p>
        </p:txBody>
      </p:sp>
      <p:sp>
        <p:nvSpPr>
          <p:cNvPr id="124" name="Google Shape;124;p48"/>
          <p:cNvSpPr/>
          <p:nvPr/>
        </p:nvSpPr>
        <p:spPr>
          <a:xfrm>
            <a:off x="7473277" y="352424"/>
            <a:ext cx="2339071" cy="6316667"/>
          </a:xfrm>
          <a:prstGeom prst="rect">
            <a:avLst/>
          </a:prstGeom>
          <a:noFill/>
          <a:ln w="9525" cap="flat" cmpd="sng">
            <a:solidFill>
              <a:srgbClr val="7F7F7F"/>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lgun Gothic"/>
              <a:ea typeface="Malgun Gothic"/>
              <a:cs typeface="Malgun Gothic"/>
              <a:sym typeface="Malgun Gothic"/>
            </a:endParaRPr>
          </a:p>
        </p:txBody>
      </p:sp>
      <p:grpSp>
        <p:nvGrpSpPr>
          <p:cNvPr id="125" name="Google Shape;125;p48"/>
          <p:cNvGrpSpPr/>
          <p:nvPr/>
        </p:nvGrpSpPr>
        <p:grpSpPr>
          <a:xfrm>
            <a:off x="7473277" y="71732"/>
            <a:ext cx="2347001" cy="309270"/>
            <a:chOff x="0" y="-1"/>
            <a:chExt cx="2346999" cy="309268"/>
          </a:xfrm>
        </p:grpSpPr>
        <p:sp>
          <p:nvSpPr>
            <p:cNvPr id="126" name="Google Shape;126;p48"/>
            <p:cNvSpPr/>
            <p:nvPr/>
          </p:nvSpPr>
          <p:spPr>
            <a:xfrm>
              <a:off x="0" y="-1"/>
              <a:ext cx="2346999" cy="309268"/>
            </a:xfrm>
            <a:prstGeom prst="rect">
              <a:avLst/>
            </a:prstGeom>
            <a:solidFill>
              <a:srgbClr val="7F7F7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lgun Gothic"/>
                <a:ea typeface="Malgun Gothic"/>
                <a:cs typeface="Malgun Gothic"/>
                <a:sym typeface="Malgun Gothic"/>
              </a:endParaRPr>
            </a:p>
          </p:txBody>
        </p:sp>
        <p:sp>
          <p:nvSpPr>
            <p:cNvPr id="127" name="Google Shape;127;p48"/>
            <p:cNvSpPr txBox="1"/>
            <p:nvPr/>
          </p:nvSpPr>
          <p:spPr>
            <a:xfrm>
              <a:off x="0" y="84782"/>
              <a:ext cx="2346999" cy="139701"/>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 Description</a:t>
              </a:r>
              <a:endParaRPr/>
            </a:p>
          </p:txBody>
        </p:sp>
      </p:grpSp>
      <p:sp>
        <p:nvSpPr>
          <p:cNvPr id="128" name="Google Shape;128;p48"/>
          <p:cNvSpPr txBox="1">
            <a:spLocks noGrp="1"/>
          </p:cNvSpPr>
          <p:nvPr>
            <p:ph type="title"/>
          </p:nvPr>
        </p:nvSpPr>
        <p:spPr>
          <a:xfrm>
            <a:off x="1164033" y="116632"/>
            <a:ext cx="4233467" cy="218495"/>
          </a:xfrm>
          <a:prstGeom prst="rect">
            <a:avLst/>
          </a:prstGeom>
          <a:noFill/>
          <a:ln>
            <a:noFill/>
          </a:ln>
        </p:spPr>
        <p:txBody>
          <a:bodyPr spcFirstLastPara="1" wrap="square" lIns="36000" tIns="36000" rIns="36000" bIns="36000" anchor="ctr" anchorCtr="0">
            <a:normAutofit/>
          </a:bodyPr>
          <a:lstStyle>
            <a:lvl1pPr lvl="0" algn="l">
              <a:lnSpc>
                <a:spcPct val="100000"/>
              </a:lnSpc>
              <a:spcBef>
                <a:spcPts val="0"/>
              </a:spcBef>
              <a:spcAft>
                <a:spcPts val="0"/>
              </a:spcAft>
              <a:buClr>
                <a:srgbClr val="000000"/>
              </a:buClr>
              <a:buSzPts val="800"/>
              <a:buFont typeface="Malgun Gothic"/>
              <a:buNone/>
              <a:defRPr sz="800">
                <a:latin typeface="Malgun Gothic"/>
                <a:ea typeface="Malgun Gothic"/>
                <a:cs typeface="Malgun Gothic"/>
                <a:sym typeface="Malgun Gothic"/>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29" name="Google Shape;129;p48"/>
          <p:cNvSpPr txBox="1">
            <a:spLocks noGrp="1"/>
          </p:cNvSpPr>
          <p:nvPr>
            <p:ph type="body" idx="1"/>
          </p:nvPr>
        </p:nvSpPr>
        <p:spPr>
          <a:xfrm>
            <a:off x="6249144" y="116632"/>
            <a:ext cx="1188134" cy="218495"/>
          </a:xfrm>
          <a:prstGeom prst="rect">
            <a:avLst/>
          </a:prstGeom>
          <a:noFill/>
          <a:ln>
            <a:noFill/>
          </a:ln>
        </p:spPr>
        <p:txBody>
          <a:bodyPr spcFirstLastPara="1" wrap="square" lIns="45675" tIns="45675" rIns="45675" bIns="45675" anchor="ctr" anchorCtr="0">
            <a:normAutofit/>
          </a:bodyPr>
          <a:lstStyle>
            <a:lvl1pPr marL="457200" lvl="0" indent="-228600" algn="l">
              <a:lnSpc>
                <a:spcPct val="100000"/>
              </a:lnSpc>
              <a:spcBef>
                <a:spcPts val="100"/>
              </a:spcBef>
              <a:spcAft>
                <a:spcPts val="0"/>
              </a:spcAft>
              <a:buClr>
                <a:srgbClr val="000000"/>
              </a:buClr>
              <a:buSzPts val="800"/>
              <a:buFont typeface="Malgun Gothic"/>
              <a:buNone/>
              <a:defRPr sz="800">
                <a:latin typeface="Malgun Gothic"/>
                <a:ea typeface="Malgun Gothic"/>
                <a:cs typeface="Malgun Gothic"/>
                <a:sym typeface="Malgun Gothic"/>
              </a:defRPr>
            </a:lvl1pPr>
            <a:lvl2pPr marL="914400" lvl="1" indent="-228600" algn="l">
              <a:lnSpc>
                <a:spcPct val="100000"/>
              </a:lnSpc>
              <a:spcBef>
                <a:spcPts val="100"/>
              </a:spcBef>
              <a:spcAft>
                <a:spcPts val="0"/>
              </a:spcAft>
              <a:buClr>
                <a:srgbClr val="000000"/>
              </a:buClr>
              <a:buSzPts val="800"/>
              <a:buFont typeface="Malgun Gothic"/>
              <a:buNone/>
              <a:defRPr sz="800">
                <a:latin typeface="Malgun Gothic"/>
                <a:ea typeface="Malgun Gothic"/>
                <a:cs typeface="Malgun Gothic"/>
                <a:sym typeface="Malgun Gothic"/>
              </a:defRPr>
            </a:lvl2pPr>
            <a:lvl3pPr marL="1371600" lvl="2" indent="-279400" algn="l">
              <a:lnSpc>
                <a:spcPct val="100000"/>
              </a:lnSpc>
              <a:spcBef>
                <a:spcPts val="100"/>
              </a:spcBef>
              <a:spcAft>
                <a:spcPts val="0"/>
              </a:spcAft>
              <a:buClr>
                <a:srgbClr val="000000"/>
              </a:buClr>
              <a:buSzPts val="800"/>
              <a:buFont typeface="Malgun Gothic"/>
              <a:buChar char="•"/>
              <a:defRPr sz="800">
                <a:latin typeface="Malgun Gothic"/>
                <a:ea typeface="Malgun Gothic"/>
                <a:cs typeface="Malgun Gothic"/>
                <a:sym typeface="Malgun Gothic"/>
              </a:defRPr>
            </a:lvl3pPr>
            <a:lvl4pPr marL="1828800" lvl="3" indent="-279400" algn="l">
              <a:lnSpc>
                <a:spcPct val="100000"/>
              </a:lnSpc>
              <a:spcBef>
                <a:spcPts val="100"/>
              </a:spcBef>
              <a:spcAft>
                <a:spcPts val="0"/>
              </a:spcAft>
              <a:buClr>
                <a:srgbClr val="000000"/>
              </a:buClr>
              <a:buSzPts val="800"/>
              <a:buFont typeface="Malgun Gothic"/>
              <a:buChar char="–"/>
              <a:defRPr sz="800">
                <a:latin typeface="Malgun Gothic"/>
                <a:ea typeface="Malgun Gothic"/>
                <a:cs typeface="Malgun Gothic"/>
                <a:sym typeface="Malgun Gothic"/>
              </a:defRPr>
            </a:lvl4pPr>
            <a:lvl5pPr marL="2286000" lvl="4" indent="-279400" algn="l">
              <a:lnSpc>
                <a:spcPct val="100000"/>
              </a:lnSpc>
              <a:spcBef>
                <a:spcPts val="100"/>
              </a:spcBef>
              <a:spcAft>
                <a:spcPts val="0"/>
              </a:spcAft>
              <a:buClr>
                <a:srgbClr val="000000"/>
              </a:buClr>
              <a:buSzPts val="800"/>
              <a:buFont typeface="Malgun Gothic"/>
              <a:buChar char="»"/>
              <a:defRPr sz="800">
                <a:latin typeface="Malgun Gothic"/>
                <a:ea typeface="Malgun Gothic"/>
                <a:cs typeface="Malgun Gothic"/>
                <a:sym typeface="Malgun Gothic"/>
              </a:defRPr>
            </a:lvl5pPr>
            <a:lvl6pPr marL="2743200" lvl="5" indent="-228600" algn="l">
              <a:lnSpc>
                <a:spcPct val="100000"/>
              </a:lnSpc>
              <a:spcBef>
                <a:spcPts val="0"/>
              </a:spcBef>
              <a:spcAft>
                <a:spcPts val="0"/>
              </a:spcAft>
              <a:buClr>
                <a:srgbClr val="000000"/>
              </a:buClr>
              <a:buSzPts val="1800"/>
              <a:buNone/>
              <a:defRPr/>
            </a:lvl6pPr>
            <a:lvl7pPr marL="3200400" lvl="6" indent="-228600" algn="l">
              <a:lnSpc>
                <a:spcPct val="100000"/>
              </a:lnSpc>
              <a:spcBef>
                <a:spcPts val="0"/>
              </a:spcBef>
              <a:spcAft>
                <a:spcPts val="0"/>
              </a:spcAft>
              <a:buClr>
                <a:srgbClr val="000000"/>
              </a:buClr>
              <a:buSzPts val="1800"/>
              <a:buNone/>
              <a:defRPr/>
            </a:lvl7pPr>
            <a:lvl8pPr marL="3657600" lvl="7" indent="-228600" algn="l">
              <a:lnSpc>
                <a:spcPct val="100000"/>
              </a:lnSpc>
              <a:spcBef>
                <a:spcPts val="0"/>
              </a:spcBef>
              <a:spcAft>
                <a:spcPts val="0"/>
              </a:spcAft>
              <a:buClr>
                <a:srgbClr val="000000"/>
              </a:buClr>
              <a:buSzPts val="1800"/>
              <a:buNone/>
              <a:defRPr/>
            </a:lvl8pPr>
            <a:lvl9pPr marL="4114800" lvl="8" indent="-228600" algn="l">
              <a:lnSpc>
                <a:spcPct val="100000"/>
              </a:lnSpc>
              <a:spcBef>
                <a:spcPts val="0"/>
              </a:spcBef>
              <a:spcAft>
                <a:spcPts val="0"/>
              </a:spcAft>
              <a:buClr>
                <a:srgbClr val="000000"/>
              </a:buClr>
              <a:buSzPts val="1800"/>
              <a:buNone/>
              <a:defRPr/>
            </a:lvl9pPr>
          </a:lstStyle>
          <a:p>
            <a:endParaRPr/>
          </a:p>
        </p:txBody>
      </p:sp>
      <p:sp>
        <p:nvSpPr>
          <p:cNvPr id="130" name="Google Shape;130;p48"/>
          <p:cNvSpPr txBox="1">
            <a:spLocks noGrp="1"/>
          </p:cNvSpPr>
          <p:nvPr>
            <p:ph type="body" idx="2"/>
          </p:nvPr>
        </p:nvSpPr>
        <p:spPr>
          <a:xfrm>
            <a:off x="7484132" y="392191"/>
            <a:ext cx="2329410" cy="6264675"/>
          </a:xfrm>
          <a:prstGeom prst="rect">
            <a:avLst/>
          </a:prstGeom>
          <a:noFill/>
          <a:ln>
            <a:noFill/>
          </a:ln>
        </p:spPr>
        <p:txBody>
          <a:bodyPr spcFirstLastPara="1" wrap="square" lIns="45675" tIns="45675" rIns="45675" bIns="45675" anchor="t" anchorCtr="0">
            <a:normAutofit/>
          </a:bodyPr>
          <a:lstStyle>
            <a:lvl1pPr marL="457200" lvl="0" indent="-228600" algn="l">
              <a:lnSpc>
                <a:spcPct val="100000"/>
              </a:lnSpc>
              <a:spcBef>
                <a:spcPts val="0"/>
              </a:spcBef>
              <a:spcAft>
                <a:spcPts val="0"/>
              </a:spcAft>
              <a:buClr>
                <a:srgbClr val="000000"/>
              </a:buClr>
              <a:buSzPts val="1400"/>
              <a:buFont typeface="Malgun Gothic"/>
              <a:buNone/>
              <a:defRPr/>
            </a:lvl1pPr>
            <a:lvl2pPr marL="914400" lvl="1" indent="-228600" algn="l">
              <a:lnSpc>
                <a:spcPct val="100000"/>
              </a:lnSpc>
              <a:spcBef>
                <a:spcPts val="0"/>
              </a:spcBef>
              <a:spcAft>
                <a:spcPts val="0"/>
              </a:spcAft>
              <a:buClr>
                <a:srgbClr val="000000"/>
              </a:buClr>
              <a:buSzPts val="1800"/>
              <a:buNone/>
              <a:defRPr/>
            </a:lvl2pPr>
            <a:lvl3pPr marL="1371600" lvl="2" indent="-228600" algn="l">
              <a:lnSpc>
                <a:spcPct val="100000"/>
              </a:lnSpc>
              <a:spcBef>
                <a:spcPts val="0"/>
              </a:spcBef>
              <a:spcAft>
                <a:spcPts val="0"/>
              </a:spcAft>
              <a:buClr>
                <a:srgbClr val="000000"/>
              </a:buClr>
              <a:buSzPts val="1800"/>
              <a:buNone/>
              <a:defRPr/>
            </a:lvl3pPr>
            <a:lvl4pPr marL="1828800" lvl="3" indent="-228600" algn="l">
              <a:lnSpc>
                <a:spcPct val="100000"/>
              </a:lnSpc>
              <a:spcBef>
                <a:spcPts val="0"/>
              </a:spcBef>
              <a:spcAft>
                <a:spcPts val="0"/>
              </a:spcAft>
              <a:buClr>
                <a:srgbClr val="000000"/>
              </a:buClr>
              <a:buSzPts val="1800"/>
              <a:buNone/>
              <a:defRPr/>
            </a:lvl4pPr>
            <a:lvl5pPr marL="2286000" lvl="4" indent="-228600" algn="l">
              <a:lnSpc>
                <a:spcPct val="100000"/>
              </a:lnSpc>
              <a:spcBef>
                <a:spcPts val="0"/>
              </a:spcBef>
              <a:spcAft>
                <a:spcPts val="0"/>
              </a:spcAft>
              <a:buClr>
                <a:srgbClr val="000000"/>
              </a:buClr>
              <a:buSzPts val="1800"/>
              <a:buNone/>
              <a:defRPr/>
            </a:lvl5pPr>
            <a:lvl6pPr marL="2743200" lvl="5" indent="-228600" algn="l">
              <a:lnSpc>
                <a:spcPct val="100000"/>
              </a:lnSpc>
              <a:spcBef>
                <a:spcPts val="0"/>
              </a:spcBef>
              <a:spcAft>
                <a:spcPts val="0"/>
              </a:spcAft>
              <a:buClr>
                <a:srgbClr val="000000"/>
              </a:buClr>
              <a:buSzPts val="1800"/>
              <a:buNone/>
              <a:defRPr/>
            </a:lvl6pPr>
            <a:lvl7pPr marL="3200400" lvl="6" indent="-228600" algn="l">
              <a:lnSpc>
                <a:spcPct val="100000"/>
              </a:lnSpc>
              <a:spcBef>
                <a:spcPts val="0"/>
              </a:spcBef>
              <a:spcAft>
                <a:spcPts val="0"/>
              </a:spcAft>
              <a:buClr>
                <a:srgbClr val="000000"/>
              </a:buClr>
              <a:buSzPts val="1800"/>
              <a:buNone/>
              <a:defRPr/>
            </a:lvl7pPr>
            <a:lvl8pPr marL="3657600" lvl="7" indent="-228600" algn="l">
              <a:lnSpc>
                <a:spcPct val="100000"/>
              </a:lnSpc>
              <a:spcBef>
                <a:spcPts val="0"/>
              </a:spcBef>
              <a:spcAft>
                <a:spcPts val="0"/>
              </a:spcAft>
              <a:buClr>
                <a:srgbClr val="000000"/>
              </a:buClr>
              <a:buSzPts val="1800"/>
              <a:buNone/>
              <a:defRPr/>
            </a:lvl8pPr>
            <a:lvl9pPr marL="4114800" lvl="8" indent="-228600" algn="l">
              <a:lnSpc>
                <a:spcPct val="100000"/>
              </a:lnSpc>
              <a:spcBef>
                <a:spcPts val="0"/>
              </a:spcBef>
              <a:spcAft>
                <a:spcPts val="0"/>
              </a:spcAft>
              <a:buClr>
                <a:srgbClr val="000000"/>
              </a:buClr>
              <a:buSzPts val="1800"/>
              <a:buNone/>
              <a:defRPr/>
            </a:lvl9pPr>
          </a:lstStyle>
          <a:p>
            <a:endParaRPr/>
          </a:p>
        </p:txBody>
      </p:sp>
      <p:grpSp>
        <p:nvGrpSpPr>
          <p:cNvPr id="131" name="Google Shape;131;p48"/>
          <p:cNvGrpSpPr/>
          <p:nvPr/>
        </p:nvGrpSpPr>
        <p:grpSpPr>
          <a:xfrm>
            <a:off x="103842" y="433386"/>
            <a:ext cx="7333437" cy="183604"/>
            <a:chOff x="-1" y="-1"/>
            <a:chExt cx="7333435" cy="183603"/>
          </a:xfrm>
        </p:grpSpPr>
        <p:sp>
          <p:nvSpPr>
            <p:cNvPr id="132" name="Google Shape;132;p48"/>
            <p:cNvSpPr/>
            <p:nvPr/>
          </p:nvSpPr>
          <p:spPr>
            <a:xfrm>
              <a:off x="-1" y="-1"/>
              <a:ext cx="7333435" cy="183603"/>
            </a:xfrm>
            <a:custGeom>
              <a:avLst/>
              <a:gdLst/>
              <a:ahLst/>
              <a:cxnLst/>
              <a:rect l="l" t="t" r="r" b="b"/>
              <a:pathLst>
                <a:path w="21600" h="21600" extrusionOk="0">
                  <a:moveTo>
                    <a:pt x="905" y="0"/>
                  </a:moveTo>
                  <a:lnTo>
                    <a:pt x="20615" y="0"/>
                  </a:lnTo>
                  <a:lnTo>
                    <a:pt x="21600" y="14711"/>
                  </a:lnTo>
                  <a:lnTo>
                    <a:pt x="21600" y="21600"/>
                  </a:lnTo>
                  <a:lnTo>
                    <a:pt x="0" y="21600"/>
                  </a:lnTo>
                  <a:lnTo>
                    <a:pt x="0" y="15669"/>
                  </a:lnTo>
                  <a:close/>
                </a:path>
              </a:pathLst>
            </a:custGeom>
            <a:solidFill>
              <a:srgbClr val="403F40"/>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lgun Gothic"/>
                <a:ea typeface="Malgun Gothic"/>
                <a:cs typeface="Malgun Gothic"/>
                <a:sym typeface="Malgun Gothic"/>
              </a:endParaRPr>
            </a:p>
          </p:txBody>
        </p:sp>
        <p:sp>
          <p:nvSpPr>
            <p:cNvPr id="133" name="Google Shape;133;p48"/>
            <p:cNvSpPr txBox="1"/>
            <p:nvPr/>
          </p:nvSpPr>
          <p:spPr>
            <a:xfrm>
              <a:off x="0" y="37940"/>
              <a:ext cx="7333433" cy="107721"/>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700"/>
                <a:buFont typeface="Malgun Gothic"/>
                <a:buNone/>
              </a:pPr>
              <a:r>
                <a:rPr lang="en-US" sz="700" b="0" i="0" u="none" strike="noStrike" cap="none">
                  <a:solidFill>
                    <a:srgbClr val="FFFFFF"/>
                  </a:solidFill>
                  <a:latin typeface="Malgun Gothic"/>
                  <a:ea typeface="Malgun Gothic"/>
                  <a:cs typeface="Malgun Gothic"/>
                  <a:sym typeface="Malgun Gothic"/>
                </a:rPr>
                <a:t>▲ 스크롤</a:t>
              </a:r>
              <a:endParaRPr sz="700" b="0" i="0" u="none" strike="noStrike" cap="none">
                <a:solidFill>
                  <a:srgbClr val="FFFFFF"/>
                </a:solidFill>
                <a:latin typeface="Malgun Gothic"/>
                <a:ea typeface="Malgun Gothic"/>
                <a:cs typeface="Malgun Gothic"/>
                <a:sym typeface="Malgun Gothic"/>
              </a:endParaRPr>
            </a:p>
          </p:txBody>
        </p:sp>
      </p:grpSp>
      <p:grpSp>
        <p:nvGrpSpPr>
          <p:cNvPr id="134" name="Google Shape;134;p48"/>
          <p:cNvGrpSpPr/>
          <p:nvPr/>
        </p:nvGrpSpPr>
        <p:grpSpPr>
          <a:xfrm>
            <a:off x="270532" y="6154527"/>
            <a:ext cx="7012656" cy="502339"/>
            <a:chOff x="0" y="0"/>
            <a:chExt cx="7012656" cy="502338"/>
          </a:xfrm>
        </p:grpSpPr>
        <p:sp>
          <p:nvSpPr>
            <p:cNvPr id="135" name="Google Shape;135;p48"/>
            <p:cNvSpPr/>
            <p:nvPr/>
          </p:nvSpPr>
          <p:spPr>
            <a:xfrm>
              <a:off x="5317487" y="155060"/>
              <a:ext cx="720081" cy="180427"/>
            </a:xfrm>
            <a:prstGeom prst="rect">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lgun Gothic"/>
                <a:ea typeface="Malgun Gothic"/>
                <a:cs typeface="Malgun Gothic"/>
                <a:sym typeface="Malgun Gothic"/>
              </a:endParaRPr>
            </a:p>
          </p:txBody>
        </p:sp>
        <p:cxnSp>
          <p:nvCxnSpPr>
            <p:cNvPr id="136" name="Google Shape;136;p48"/>
            <p:cNvCxnSpPr/>
            <p:nvPr/>
          </p:nvCxnSpPr>
          <p:spPr>
            <a:xfrm>
              <a:off x="0" y="0"/>
              <a:ext cx="7012656" cy="0"/>
            </a:xfrm>
            <a:prstGeom prst="straightConnector1">
              <a:avLst/>
            </a:prstGeom>
            <a:noFill/>
            <a:ln w="9525" cap="flat" cmpd="sng">
              <a:solidFill>
                <a:srgbClr val="595959"/>
              </a:solidFill>
              <a:prstDash val="solid"/>
              <a:round/>
              <a:headEnd type="none" w="sm" len="sm"/>
              <a:tailEnd type="none" w="sm" len="sm"/>
            </a:ln>
          </p:spPr>
        </p:cxnSp>
        <p:sp>
          <p:nvSpPr>
            <p:cNvPr id="137" name="Google Shape;137;p48"/>
            <p:cNvSpPr txBox="1"/>
            <p:nvPr/>
          </p:nvSpPr>
          <p:spPr>
            <a:xfrm>
              <a:off x="1058618" y="73562"/>
              <a:ext cx="4586285" cy="288146"/>
            </a:xfrm>
            <a:prstGeom prst="rect">
              <a:avLst/>
            </a:prstGeom>
            <a:noFill/>
            <a:ln>
              <a:noFill/>
            </a:ln>
          </p:spPr>
          <p:txBody>
            <a:bodyPr spcFirstLastPara="1" wrap="square" lIns="36000" tIns="36000" rIns="36000" bIns="36000" anchor="ctr" anchorCtr="0">
              <a:spAutoFit/>
            </a:bodyPr>
            <a:lstStyle/>
            <a:p>
              <a:pPr marL="0" marR="0" lvl="0" indent="0" algn="l"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사업자 등록번호 : 611 - 81 – 27282 | 통신판매업신고 : 제 2017-서울강남-00305호</a:t>
              </a:r>
              <a:endParaRPr sz="1400" b="0" i="0" u="none" strike="noStrike" cap="none">
                <a:solidFill>
                  <a:srgbClr val="000000"/>
                </a:solidFill>
                <a:latin typeface="Malgun Gothic"/>
                <a:ea typeface="Malgun Gothic"/>
                <a:cs typeface="Malgun Gothic"/>
                <a:sym typeface="Malgun Gothic"/>
              </a:endParaRPr>
            </a:p>
            <a:p>
              <a:pPr marL="0" marR="0" lvl="0" indent="0" algn="l"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대표자 : 조형진 | 개인정보보호 책임자 : 김대성 ㅣ 서울특별시 강남구 언주로 603 서진빌딩 6F</a:t>
              </a:r>
              <a:endParaRPr/>
            </a:p>
          </p:txBody>
        </p:sp>
        <p:sp>
          <p:nvSpPr>
            <p:cNvPr id="138" name="Google Shape;138;p48"/>
            <p:cNvSpPr txBox="1"/>
            <p:nvPr/>
          </p:nvSpPr>
          <p:spPr>
            <a:xfrm>
              <a:off x="1058619" y="303337"/>
              <a:ext cx="3216730" cy="199001"/>
            </a:xfrm>
            <a:prstGeom prst="rect">
              <a:avLst/>
            </a:prstGeom>
            <a:noFill/>
            <a:ln>
              <a:noFill/>
            </a:ln>
          </p:spPr>
          <p:txBody>
            <a:bodyPr spcFirstLastPara="1" wrap="square" lIns="36000" tIns="36000" rIns="36000" bIns="36000" anchor="ctr" anchorCtr="0">
              <a:spAutoFit/>
            </a:bodyPr>
            <a:lstStyle/>
            <a:p>
              <a:pPr marL="0" marR="0" lvl="0" indent="0" algn="l"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 Copyright 2021 SALTED.LTD</a:t>
              </a:r>
              <a:endParaRPr/>
            </a:p>
          </p:txBody>
        </p:sp>
        <p:pic>
          <p:nvPicPr>
            <p:cNvPr id="139" name="Google Shape;139;p48" descr="Google Shape;70;p21"/>
            <p:cNvPicPr preferRelativeResize="0"/>
            <p:nvPr/>
          </p:nvPicPr>
          <p:blipFill rotWithShape="1">
            <a:blip r:embed="rId2">
              <a:alphaModFix/>
            </a:blip>
            <a:srcRect/>
            <a:stretch/>
          </p:blipFill>
          <p:spPr>
            <a:xfrm>
              <a:off x="0" y="251731"/>
              <a:ext cx="944108" cy="99034"/>
            </a:xfrm>
            <a:prstGeom prst="rect">
              <a:avLst/>
            </a:prstGeom>
            <a:noFill/>
            <a:ln>
              <a:noFill/>
            </a:ln>
          </p:spPr>
        </p:pic>
        <p:pic>
          <p:nvPicPr>
            <p:cNvPr id="140" name="Google Shape;140;p48" descr="Google Shape;71;p21"/>
            <p:cNvPicPr preferRelativeResize="0"/>
            <p:nvPr/>
          </p:nvPicPr>
          <p:blipFill rotWithShape="1">
            <a:blip r:embed="rId3">
              <a:alphaModFix/>
            </a:blip>
            <a:srcRect/>
            <a:stretch/>
          </p:blipFill>
          <p:spPr>
            <a:xfrm>
              <a:off x="5353491" y="126561"/>
              <a:ext cx="667571" cy="250341"/>
            </a:xfrm>
            <a:prstGeom prst="rect">
              <a:avLst/>
            </a:prstGeom>
            <a:noFill/>
            <a:ln>
              <a:noFill/>
            </a:ln>
          </p:spPr>
        </p:pic>
        <p:pic>
          <p:nvPicPr>
            <p:cNvPr id="141" name="Google Shape;141;p48" descr="Google Shape;72;p21"/>
            <p:cNvPicPr preferRelativeResize="0"/>
            <p:nvPr/>
          </p:nvPicPr>
          <p:blipFill rotWithShape="1">
            <a:blip r:embed="rId4">
              <a:alphaModFix/>
            </a:blip>
            <a:srcRect/>
            <a:stretch/>
          </p:blipFill>
          <p:spPr>
            <a:xfrm>
              <a:off x="6234515" y="133261"/>
              <a:ext cx="488532" cy="244268"/>
            </a:xfrm>
            <a:prstGeom prst="rect">
              <a:avLst/>
            </a:prstGeom>
            <a:noFill/>
            <a:ln>
              <a:noFill/>
            </a:ln>
          </p:spPr>
        </p:pic>
      </p:grpSp>
      <p:sp>
        <p:nvSpPr>
          <p:cNvPr id="142" name="Google Shape;142;p48"/>
          <p:cNvSpPr txBox="1">
            <a:spLocks noGrp="1"/>
          </p:cNvSpPr>
          <p:nvPr>
            <p:ph type="sldNum" idx="12"/>
          </p:nvPr>
        </p:nvSpPr>
        <p:spPr>
          <a:xfrm>
            <a:off x="9558254" y="6639599"/>
            <a:ext cx="225339" cy="215401"/>
          </a:xfrm>
          <a:prstGeom prst="rect">
            <a:avLst/>
          </a:prstGeom>
          <a:noFill/>
          <a:ln>
            <a:noFill/>
          </a:ln>
        </p:spPr>
        <p:txBody>
          <a:bodyPr spcFirstLastPara="1" wrap="square" lIns="45675" tIns="45675" rIns="45675" bIns="45675" anchor="t" anchorCtr="0">
            <a:spAutoFit/>
          </a:bodyPr>
          <a:lstStyle>
            <a:lvl1pPr marL="0" lvl="0"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1pPr>
            <a:lvl2pPr marL="0" lvl="1"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2pPr>
            <a:lvl3pPr marL="0" lvl="2"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3pPr>
            <a:lvl4pPr marL="0" lvl="3"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4pPr>
            <a:lvl5pPr marL="0" lvl="4"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5pPr>
            <a:lvl6pPr marL="0" lvl="5"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6pPr>
            <a:lvl7pPr marL="0" lvl="6"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7pPr>
            <a:lvl8pPr marL="0" lvl="7"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8pPr>
            <a:lvl9pPr marL="0" lvl="8"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단일 페이지">
  <p:cSld name="1_단일 페이지">
    <p:spTree>
      <p:nvGrpSpPr>
        <p:cNvPr id="1" name="Shape 143"/>
        <p:cNvGrpSpPr/>
        <p:nvPr/>
      </p:nvGrpSpPr>
      <p:grpSpPr>
        <a:xfrm>
          <a:off x="0" y="0"/>
          <a:ext cx="0" cy="0"/>
          <a:chOff x="0" y="0"/>
          <a:chExt cx="0" cy="0"/>
        </a:xfrm>
      </p:grpSpPr>
      <p:graphicFrame>
        <p:nvGraphicFramePr>
          <p:cNvPr id="144" name="Google Shape;144;p49"/>
          <p:cNvGraphicFramePr/>
          <p:nvPr/>
        </p:nvGraphicFramePr>
        <p:xfrm>
          <a:off x="92082" y="80961"/>
          <a:ext cx="3000000" cy="3000000"/>
        </p:xfrm>
        <a:graphic>
          <a:graphicData uri="http://schemas.openxmlformats.org/drawingml/2006/table">
            <a:tbl>
              <a:tblPr>
                <a:noFill/>
                <a:tableStyleId>{B367B671-0B81-4218-960B-C469DE42323E}</a:tableStyleId>
              </a:tblPr>
              <a:tblGrid>
                <a:gridCol w="1020275">
                  <a:extLst>
                    <a:ext uri="{9D8B030D-6E8A-4147-A177-3AD203B41FA5}">
                      <a16:colId xmlns:a16="http://schemas.microsoft.com/office/drawing/2014/main" val="20000"/>
                    </a:ext>
                  </a:extLst>
                </a:gridCol>
                <a:gridCol w="4644450">
                  <a:extLst>
                    <a:ext uri="{9D8B030D-6E8A-4147-A177-3AD203B41FA5}">
                      <a16:colId xmlns:a16="http://schemas.microsoft.com/office/drawing/2014/main" val="20001"/>
                    </a:ext>
                  </a:extLst>
                </a:gridCol>
                <a:gridCol w="480625">
                  <a:extLst>
                    <a:ext uri="{9D8B030D-6E8A-4147-A177-3AD203B41FA5}">
                      <a16:colId xmlns:a16="http://schemas.microsoft.com/office/drawing/2014/main" val="20002"/>
                    </a:ext>
                  </a:extLst>
                </a:gridCol>
                <a:gridCol w="1235850">
                  <a:extLst>
                    <a:ext uri="{9D8B030D-6E8A-4147-A177-3AD203B41FA5}">
                      <a16:colId xmlns:a16="http://schemas.microsoft.com/office/drawing/2014/main" val="20003"/>
                    </a:ext>
                  </a:extLst>
                </a:gridCol>
              </a:tblGrid>
              <a:tr h="290525">
                <a:tc>
                  <a:txBody>
                    <a:bodyPr/>
                    <a:lstStyle/>
                    <a:p>
                      <a:pPr marL="0" marR="0" lvl="0" indent="0" algn="ctr" rtl="0">
                        <a:lnSpc>
                          <a:spcPct val="100000"/>
                        </a:lnSpc>
                        <a:spcBef>
                          <a:spcPts val="0"/>
                        </a:spcBef>
                        <a:spcAft>
                          <a:spcPts val="0"/>
                        </a:spcAft>
                        <a:buClr>
                          <a:srgbClr val="FFFFFF"/>
                        </a:buClr>
                        <a:buSzPts val="800"/>
                        <a:buFont typeface="Malgun Gothic"/>
                        <a:buNone/>
                      </a:pPr>
                      <a:r>
                        <a:rPr lang="en-US" sz="800" u="none" strike="noStrike" cap="none">
                          <a:solidFill>
                            <a:srgbClr val="FFFFFF"/>
                          </a:solidFill>
                          <a:latin typeface="Malgun Gothic"/>
                          <a:ea typeface="Malgun Gothic"/>
                          <a:cs typeface="Malgun Gothic"/>
                          <a:sym typeface="Malgun Gothic"/>
                        </a:rPr>
                        <a:t>Page Description</a:t>
                      </a:r>
                      <a:endParaRPr/>
                    </a:p>
                  </a:txBody>
                  <a:tcPr marL="36000" marR="36000" marT="36000" marB="360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rgbClr val="7F7F7F"/>
                    </a:solidFill>
                  </a:tcPr>
                </a:tc>
                <a:tc>
                  <a:txBody>
                    <a:bodyPr/>
                    <a:lstStyle/>
                    <a:p>
                      <a:pPr marL="0" marR="0" lvl="0" indent="0" algn="l" rtl="0">
                        <a:lnSpc>
                          <a:spcPct val="100000"/>
                        </a:lnSpc>
                        <a:spcBef>
                          <a:spcPts val="0"/>
                        </a:spcBef>
                        <a:spcAft>
                          <a:spcPts val="0"/>
                        </a:spcAft>
                        <a:buClr>
                          <a:schemeClr val="dk1"/>
                        </a:buClr>
                        <a:buSzPts val="1200"/>
                        <a:buFont typeface="Malgun Gothic"/>
                        <a:buNone/>
                      </a:pPr>
                      <a:endParaRPr sz="1200" u="none" strike="noStrike" cap="none"/>
                    </a:p>
                  </a:txBody>
                  <a:tcPr marL="36000" marR="36000" marT="36000" marB="360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FFFFFF"/>
                        </a:buClr>
                        <a:buSzPts val="800"/>
                        <a:buFont typeface="Malgun Gothic"/>
                        <a:buNone/>
                      </a:pPr>
                      <a:r>
                        <a:rPr lang="en-US" sz="800" u="none" strike="noStrike" cap="none">
                          <a:solidFill>
                            <a:srgbClr val="FFFFFF"/>
                          </a:solidFill>
                          <a:latin typeface="Malgun Gothic"/>
                          <a:ea typeface="Malgun Gothic"/>
                          <a:cs typeface="Malgun Gothic"/>
                          <a:sym typeface="Malgun Gothic"/>
                        </a:rPr>
                        <a:t>Screen ID</a:t>
                      </a:r>
                      <a:endParaRPr/>
                    </a:p>
                  </a:txBody>
                  <a:tcPr marL="36000" marR="36000" marT="36000" marB="360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rgbClr val="7F7F7F"/>
                    </a:solidFill>
                  </a:tcPr>
                </a:tc>
                <a:tc>
                  <a:txBody>
                    <a:bodyPr/>
                    <a:lstStyle/>
                    <a:p>
                      <a:pPr marL="0" marR="0" lvl="0" indent="0" algn="l" rtl="0">
                        <a:lnSpc>
                          <a:spcPct val="100000"/>
                        </a:lnSpc>
                        <a:spcBef>
                          <a:spcPts val="0"/>
                        </a:spcBef>
                        <a:spcAft>
                          <a:spcPts val="0"/>
                        </a:spcAft>
                        <a:buClr>
                          <a:schemeClr val="dk1"/>
                        </a:buClr>
                        <a:buSzPts val="1200"/>
                        <a:buFont typeface="Malgun Gothic"/>
                        <a:buNone/>
                      </a:pPr>
                      <a:endParaRPr sz="1200" u="none" strike="noStrike" cap="none"/>
                    </a:p>
                  </a:txBody>
                  <a:tcPr marL="36000" marR="36000" marT="36000" marB="360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bl>
          </a:graphicData>
        </a:graphic>
      </p:graphicFrame>
      <p:sp>
        <p:nvSpPr>
          <p:cNvPr id="145" name="Google Shape;145;p49"/>
          <p:cNvSpPr/>
          <p:nvPr/>
        </p:nvSpPr>
        <p:spPr>
          <a:xfrm>
            <a:off x="92075" y="438149"/>
            <a:ext cx="7381203" cy="6230940"/>
          </a:xfrm>
          <a:prstGeom prst="rect">
            <a:avLst/>
          </a:prstGeom>
          <a:noFill/>
          <a:ln w="9525" cap="flat" cmpd="sng">
            <a:solidFill>
              <a:srgbClr val="7F7F7F"/>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000000"/>
              </a:buClr>
              <a:buSzPts val="1400"/>
              <a:buFont typeface="Malgun Gothic"/>
              <a:buNone/>
            </a:pPr>
            <a:endParaRPr sz="1400" b="0" i="0" u="none" strike="noStrike" cap="none">
              <a:solidFill>
                <a:srgbClr val="000000"/>
              </a:solidFill>
              <a:latin typeface="Calibri"/>
              <a:ea typeface="Calibri"/>
              <a:cs typeface="Calibri"/>
              <a:sym typeface="Calibri"/>
            </a:endParaRPr>
          </a:p>
        </p:txBody>
      </p:sp>
      <p:sp>
        <p:nvSpPr>
          <p:cNvPr id="146" name="Google Shape;146;p49"/>
          <p:cNvSpPr/>
          <p:nvPr/>
        </p:nvSpPr>
        <p:spPr>
          <a:xfrm>
            <a:off x="7473278" y="352424"/>
            <a:ext cx="2339070" cy="6316666"/>
          </a:xfrm>
          <a:prstGeom prst="rect">
            <a:avLst/>
          </a:prstGeom>
          <a:noFill/>
          <a:ln w="9525" cap="flat" cmpd="sng">
            <a:solidFill>
              <a:srgbClr val="7F7F7F"/>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000000"/>
              </a:buClr>
              <a:buSzPts val="1400"/>
              <a:buFont typeface="Malgun Gothic"/>
              <a:buNone/>
            </a:pPr>
            <a:endParaRPr sz="1400" b="0" i="0" u="none" strike="noStrike" cap="none">
              <a:solidFill>
                <a:srgbClr val="000000"/>
              </a:solidFill>
              <a:latin typeface="Calibri"/>
              <a:ea typeface="Calibri"/>
              <a:cs typeface="Calibri"/>
              <a:sym typeface="Calibri"/>
            </a:endParaRPr>
          </a:p>
        </p:txBody>
      </p:sp>
      <p:grpSp>
        <p:nvGrpSpPr>
          <p:cNvPr id="147" name="Google Shape;147;p49"/>
          <p:cNvGrpSpPr/>
          <p:nvPr/>
        </p:nvGrpSpPr>
        <p:grpSpPr>
          <a:xfrm>
            <a:off x="7473277" y="71734"/>
            <a:ext cx="2346999" cy="309266"/>
            <a:chOff x="-1" y="0"/>
            <a:chExt cx="2346998" cy="309265"/>
          </a:xfrm>
        </p:grpSpPr>
        <p:sp>
          <p:nvSpPr>
            <p:cNvPr id="148" name="Google Shape;148;p49"/>
            <p:cNvSpPr/>
            <p:nvPr/>
          </p:nvSpPr>
          <p:spPr>
            <a:xfrm>
              <a:off x="-1" y="0"/>
              <a:ext cx="2346998" cy="309265"/>
            </a:xfrm>
            <a:prstGeom prst="rect">
              <a:avLst/>
            </a:prstGeom>
            <a:solidFill>
              <a:srgbClr val="7F7F7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Malgun Gothic"/>
                <a:buNone/>
              </a:pPr>
              <a:endParaRPr sz="1400" b="0" i="0" u="none" strike="noStrike" cap="none">
                <a:solidFill>
                  <a:srgbClr val="000000"/>
                </a:solidFill>
                <a:latin typeface="Calibri"/>
                <a:ea typeface="Calibri"/>
                <a:cs typeface="Calibri"/>
                <a:sym typeface="Calibri"/>
              </a:endParaRPr>
            </a:p>
          </p:txBody>
        </p:sp>
        <p:sp>
          <p:nvSpPr>
            <p:cNvPr id="149" name="Google Shape;149;p49"/>
            <p:cNvSpPr txBox="1"/>
            <p:nvPr/>
          </p:nvSpPr>
          <p:spPr>
            <a:xfrm>
              <a:off x="-1" y="91132"/>
              <a:ext cx="2346998" cy="127001"/>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 Description</a:t>
              </a:r>
              <a:endParaRPr/>
            </a:p>
          </p:txBody>
        </p:sp>
      </p:grpSp>
      <p:graphicFrame>
        <p:nvGraphicFramePr>
          <p:cNvPr id="150" name="Google Shape;150;p49"/>
          <p:cNvGraphicFramePr/>
          <p:nvPr/>
        </p:nvGraphicFramePr>
        <p:xfrm>
          <a:off x="92082" y="80960"/>
          <a:ext cx="3000000" cy="3000000"/>
        </p:xfrm>
        <a:graphic>
          <a:graphicData uri="http://schemas.openxmlformats.org/drawingml/2006/table">
            <a:tbl>
              <a:tblPr>
                <a:noFill/>
                <a:tableStyleId>{B367B671-0B81-4218-960B-C469DE42323E}</a:tableStyleId>
              </a:tblPr>
              <a:tblGrid>
                <a:gridCol w="1020275">
                  <a:extLst>
                    <a:ext uri="{9D8B030D-6E8A-4147-A177-3AD203B41FA5}">
                      <a16:colId xmlns:a16="http://schemas.microsoft.com/office/drawing/2014/main" val="20000"/>
                    </a:ext>
                  </a:extLst>
                </a:gridCol>
                <a:gridCol w="4644450">
                  <a:extLst>
                    <a:ext uri="{9D8B030D-6E8A-4147-A177-3AD203B41FA5}">
                      <a16:colId xmlns:a16="http://schemas.microsoft.com/office/drawing/2014/main" val="20001"/>
                    </a:ext>
                  </a:extLst>
                </a:gridCol>
                <a:gridCol w="480625">
                  <a:extLst>
                    <a:ext uri="{9D8B030D-6E8A-4147-A177-3AD203B41FA5}">
                      <a16:colId xmlns:a16="http://schemas.microsoft.com/office/drawing/2014/main" val="20002"/>
                    </a:ext>
                  </a:extLst>
                </a:gridCol>
                <a:gridCol w="1235850">
                  <a:extLst>
                    <a:ext uri="{9D8B030D-6E8A-4147-A177-3AD203B41FA5}">
                      <a16:colId xmlns:a16="http://schemas.microsoft.com/office/drawing/2014/main" val="20003"/>
                    </a:ext>
                  </a:extLst>
                </a:gridCol>
              </a:tblGrid>
              <a:tr h="290525">
                <a:tc>
                  <a:txBody>
                    <a:bodyPr/>
                    <a:lstStyle/>
                    <a:p>
                      <a:pPr marL="0" marR="0" lvl="0" indent="0" algn="ctr" rtl="0">
                        <a:lnSpc>
                          <a:spcPct val="100000"/>
                        </a:lnSpc>
                        <a:spcBef>
                          <a:spcPts val="0"/>
                        </a:spcBef>
                        <a:spcAft>
                          <a:spcPts val="0"/>
                        </a:spcAft>
                        <a:buClr>
                          <a:srgbClr val="FFFFFF"/>
                        </a:buClr>
                        <a:buSzPts val="800"/>
                        <a:buFont typeface="Malgun Gothic"/>
                        <a:buNone/>
                      </a:pPr>
                      <a:r>
                        <a:rPr lang="en-US" sz="800" u="none" strike="noStrike" cap="none">
                          <a:solidFill>
                            <a:srgbClr val="FFFFFF"/>
                          </a:solidFill>
                          <a:latin typeface="Malgun Gothic"/>
                          <a:ea typeface="Malgun Gothic"/>
                          <a:cs typeface="Malgun Gothic"/>
                          <a:sym typeface="Malgun Gothic"/>
                        </a:rPr>
                        <a:t>Page Description</a:t>
                      </a:r>
                      <a:endParaRPr/>
                    </a:p>
                  </a:txBody>
                  <a:tcPr marL="36000" marR="36000" marT="36000" marB="360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rgbClr val="7F7F7F"/>
                    </a:solidFill>
                  </a:tcPr>
                </a:tc>
                <a:tc>
                  <a:txBody>
                    <a:bodyPr/>
                    <a:lstStyle/>
                    <a:p>
                      <a:pPr marL="0" marR="0" lvl="0" indent="0" algn="l" rtl="0">
                        <a:lnSpc>
                          <a:spcPct val="100000"/>
                        </a:lnSpc>
                        <a:spcBef>
                          <a:spcPts val="0"/>
                        </a:spcBef>
                        <a:spcAft>
                          <a:spcPts val="0"/>
                        </a:spcAft>
                        <a:buClr>
                          <a:schemeClr val="dk1"/>
                        </a:buClr>
                        <a:buSzPts val="1200"/>
                        <a:buFont typeface="Malgun Gothic"/>
                        <a:buNone/>
                      </a:pPr>
                      <a:endParaRPr sz="1200" u="none" strike="noStrike" cap="none">
                        <a:latin typeface="Malgun Gothic"/>
                        <a:ea typeface="Malgun Gothic"/>
                        <a:cs typeface="Malgun Gothic"/>
                        <a:sym typeface="Malgun Gothic"/>
                      </a:endParaRPr>
                    </a:p>
                  </a:txBody>
                  <a:tcPr marL="36000" marR="36000" marT="36000" marB="360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FFFFFF"/>
                        </a:buClr>
                        <a:buSzPts val="800"/>
                        <a:buFont typeface="Malgun Gothic"/>
                        <a:buNone/>
                      </a:pPr>
                      <a:r>
                        <a:rPr lang="en-US" sz="800" u="none" strike="noStrike" cap="none">
                          <a:solidFill>
                            <a:srgbClr val="FFFFFF"/>
                          </a:solidFill>
                          <a:latin typeface="Malgun Gothic"/>
                          <a:ea typeface="Malgun Gothic"/>
                          <a:cs typeface="Malgun Gothic"/>
                          <a:sym typeface="Malgun Gothic"/>
                        </a:rPr>
                        <a:t>Screen ID</a:t>
                      </a:r>
                      <a:endParaRPr/>
                    </a:p>
                  </a:txBody>
                  <a:tcPr marL="36000" marR="36000" marT="36000" marB="360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rgbClr val="7F7F7F"/>
                    </a:solidFill>
                  </a:tcPr>
                </a:tc>
                <a:tc>
                  <a:txBody>
                    <a:bodyPr/>
                    <a:lstStyle/>
                    <a:p>
                      <a:pPr marL="0" marR="0" lvl="0" indent="0" algn="l" rtl="0">
                        <a:lnSpc>
                          <a:spcPct val="100000"/>
                        </a:lnSpc>
                        <a:spcBef>
                          <a:spcPts val="0"/>
                        </a:spcBef>
                        <a:spcAft>
                          <a:spcPts val="0"/>
                        </a:spcAft>
                        <a:buClr>
                          <a:schemeClr val="dk1"/>
                        </a:buClr>
                        <a:buSzPts val="1200"/>
                        <a:buFont typeface="Malgun Gothic"/>
                        <a:buNone/>
                      </a:pPr>
                      <a:endParaRPr sz="1200" u="none" strike="noStrike" cap="none">
                        <a:latin typeface="Malgun Gothic"/>
                        <a:ea typeface="Malgun Gothic"/>
                        <a:cs typeface="Malgun Gothic"/>
                        <a:sym typeface="Malgun Gothic"/>
                      </a:endParaRPr>
                    </a:p>
                  </a:txBody>
                  <a:tcPr marL="36000" marR="36000" marT="36000" marB="36000"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bl>
          </a:graphicData>
        </a:graphic>
      </p:graphicFrame>
      <p:sp>
        <p:nvSpPr>
          <p:cNvPr id="151" name="Google Shape;151;p49"/>
          <p:cNvSpPr/>
          <p:nvPr/>
        </p:nvSpPr>
        <p:spPr>
          <a:xfrm>
            <a:off x="92075" y="438148"/>
            <a:ext cx="7381203" cy="6230942"/>
          </a:xfrm>
          <a:prstGeom prst="rect">
            <a:avLst/>
          </a:prstGeom>
          <a:noFill/>
          <a:ln w="9525" cap="flat" cmpd="sng">
            <a:solidFill>
              <a:srgbClr val="7F7F7F"/>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Malgun Gothic"/>
              <a:ea typeface="Malgun Gothic"/>
              <a:cs typeface="Malgun Gothic"/>
              <a:sym typeface="Malgun Gothic"/>
            </a:endParaRPr>
          </a:p>
        </p:txBody>
      </p:sp>
      <p:sp>
        <p:nvSpPr>
          <p:cNvPr id="152" name="Google Shape;152;p49"/>
          <p:cNvSpPr/>
          <p:nvPr/>
        </p:nvSpPr>
        <p:spPr>
          <a:xfrm>
            <a:off x="7473277" y="352424"/>
            <a:ext cx="2339071" cy="6316667"/>
          </a:xfrm>
          <a:prstGeom prst="rect">
            <a:avLst/>
          </a:prstGeom>
          <a:noFill/>
          <a:ln w="9525" cap="flat" cmpd="sng">
            <a:solidFill>
              <a:srgbClr val="7F7F7F"/>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Malgun Gothic"/>
              <a:ea typeface="Malgun Gothic"/>
              <a:cs typeface="Malgun Gothic"/>
              <a:sym typeface="Malgun Gothic"/>
            </a:endParaRPr>
          </a:p>
        </p:txBody>
      </p:sp>
      <p:grpSp>
        <p:nvGrpSpPr>
          <p:cNvPr id="153" name="Google Shape;153;p49"/>
          <p:cNvGrpSpPr/>
          <p:nvPr/>
        </p:nvGrpSpPr>
        <p:grpSpPr>
          <a:xfrm>
            <a:off x="7473275" y="71732"/>
            <a:ext cx="2347002" cy="309269"/>
            <a:chOff x="-2" y="-1"/>
            <a:chExt cx="2347000" cy="309267"/>
          </a:xfrm>
        </p:grpSpPr>
        <p:sp>
          <p:nvSpPr>
            <p:cNvPr id="154" name="Google Shape;154;p49"/>
            <p:cNvSpPr/>
            <p:nvPr/>
          </p:nvSpPr>
          <p:spPr>
            <a:xfrm>
              <a:off x="-2" y="-1"/>
              <a:ext cx="2347000" cy="309267"/>
            </a:xfrm>
            <a:prstGeom prst="rect">
              <a:avLst/>
            </a:prstGeom>
            <a:solidFill>
              <a:srgbClr val="7F7F7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Malgun Gothic"/>
                <a:ea typeface="Malgun Gothic"/>
                <a:cs typeface="Malgun Gothic"/>
                <a:sym typeface="Malgun Gothic"/>
              </a:endParaRPr>
            </a:p>
          </p:txBody>
        </p:sp>
        <p:sp>
          <p:nvSpPr>
            <p:cNvPr id="155" name="Google Shape;155;p49"/>
            <p:cNvSpPr txBox="1"/>
            <p:nvPr/>
          </p:nvSpPr>
          <p:spPr>
            <a:xfrm>
              <a:off x="-2" y="91132"/>
              <a:ext cx="2347000" cy="127001"/>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 Description</a:t>
              </a:r>
              <a:endParaRPr/>
            </a:p>
          </p:txBody>
        </p:sp>
      </p:grpSp>
      <p:sp>
        <p:nvSpPr>
          <p:cNvPr id="156" name="Google Shape;156;p49"/>
          <p:cNvSpPr txBox="1">
            <a:spLocks noGrp="1"/>
          </p:cNvSpPr>
          <p:nvPr>
            <p:ph type="title"/>
          </p:nvPr>
        </p:nvSpPr>
        <p:spPr>
          <a:xfrm>
            <a:off x="1164033" y="116632"/>
            <a:ext cx="4581057" cy="275561"/>
          </a:xfrm>
          <a:prstGeom prst="rect">
            <a:avLst/>
          </a:prstGeom>
          <a:noFill/>
          <a:ln>
            <a:noFill/>
          </a:ln>
        </p:spPr>
        <p:txBody>
          <a:bodyPr spcFirstLastPara="1" wrap="square" lIns="36000" tIns="36000" rIns="36000" bIns="36000" anchor="t" anchorCtr="0">
            <a:normAutofit/>
          </a:bodyPr>
          <a:lstStyle>
            <a:lvl1pPr lvl="0" algn="l">
              <a:lnSpc>
                <a:spcPct val="100000"/>
              </a:lnSpc>
              <a:spcBef>
                <a:spcPts val="0"/>
              </a:spcBef>
              <a:spcAft>
                <a:spcPts val="0"/>
              </a:spcAft>
              <a:buClr>
                <a:srgbClr val="000000"/>
              </a:buClr>
              <a:buSzPts val="800"/>
              <a:buFont typeface="Malgun Gothic"/>
              <a:buNone/>
              <a:defRPr sz="800" b="1">
                <a:latin typeface="Malgun Gothic"/>
                <a:ea typeface="Malgun Gothic"/>
                <a:cs typeface="Malgun Gothic"/>
                <a:sym typeface="Malgun Gothic"/>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57" name="Google Shape;157;p49"/>
          <p:cNvSpPr txBox="1">
            <a:spLocks noGrp="1"/>
          </p:cNvSpPr>
          <p:nvPr>
            <p:ph type="body" idx="1"/>
          </p:nvPr>
        </p:nvSpPr>
        <p:spPr>
          <a:xfrm>
            <a:off x="6249144" y="116632"/>
            <a:ext cx="1188134" cy="275561"/>
          </a:xfrm>
          <a:prstGeom prst="rect">
            <a:avLst/>
          </a:prstGeom>
          <a:noFill/>
          <a:ln>
            <a:noFill/>
          </a:ln>
        </p:spPr>
        <p:txBody>
          <a:bodyPr spcFirstLastPara="1" wrap="square" lIns="45675" tIns="45675" rIns="45675" bIns="45675" anchor="ctr" anchorCtr="0">
            <a:normAutofit/>
          </a:bodyPr>
          <a:lstStyle>
            <a:lvl1pPr marL="457200" lvl="0" indent="-228600" algn="l">
              <a:lnSpc>
                <a:spcPct val="100000"/>
              </a:lnSpc>
              <a:spcBef>
                <a:spcPts val="100"/>
              </a:spcBef>
              <a:spcAft>
                <a:spcPts val="0"/>
              </a:spcAft>
              <a:buClr>
                <a:srgbClr val="000000"/>
              </a:buClr>
              <a:buSzPts val="800"/>
              <a:buFont typeface="Malgun Gothic"/>
              <a:buNone/>
              <a:defRPr sz="800">
                <a:latin typeface="Malgun Gothic"/>
                <a:ea typeface="Malgun Gothic"/>
                <a:cs typeface="Malgun Gothic"/>
                <a:sym typeface="Malgun Gothic"/>
              </a:defRPr>
            </a:lvl1pPr>
            <a:lvl2pPr marL="914400" lvl="1" indent="-279400" algn="l">
              <a:lnSpc>
                <a:spcPct val="100000"/>
              </a:lnSpc>
              <a:spcBef>
                <a:spcPts val="100"/>
              </a:spcBef>
              <a:spcAft>
                <a:spcPts val="0"/>
              </a:spcAft>
              <a:buClr>
                <a:srgbClr val="000000"/>
              </a:buClr>
              <a:buSzPts val="800"/>
              <a:buFont typeface="Calibri"/>
              <a:buChar char="–"/>
              <a:defRPr sz="800">
                <a:latin typeface="Calibri"/>
                <a:ea typeface="Calibri"/>
                <a:cs typeface="Calibri"/>
                <a:sym typeface="Calibri"/>
              </a:defRPr>
            </a:lvl2pPr>
            <a:lvl3pPr marL="1371600" lvl="2" indent="-279400" algn="l">
              <a:lnSpc>
                <a:spcPct val="100000"/>
              </a:lnSpc>
              <a:spcBef>
                <a:spcPts val="100"/>
              </a:spcBef>
              <a:spcAft>
                <a:spcPts val="0"/>
              </a:spcAft>
              <a:buClr>
                <a:srgbClr val="000000"/>
              </a:buClr>
              <a:buSzPts val="800"/>
              <a:buFont typeface="Calibri"/>
              <a:buChar char="•"/>
              <a:defRPr sz="800">
                <a:latin typeface="Calibri"/>
                <a:ea typeface="Calibri"/>
                <a:cs typeface="Calibri"/>
                <a:sym typeface="Calibri"/>
              </a:defRPr>
            </a:lvl3pPr>
            <a:lvl4pPr marL="1828800" lvl="3" indent="-279400" algn="l">
              <a:lnSpc>
                <a:spcPct val="100000"/>
              </a:lnSpc>
              <a:spcBef>
                <a:spcPts val="100"/>
              </a:spcBef>
              <a:spcAft>
                <a:spcPts val="0"/>
              </a:spcAft>
              <a:buClr>
                <a:srgbClr val="000000"/>
              </a:buClr>
              <a:buSzPts val="800"/>
              <a:buFont typeface="Calibri"/>
              <a:buChar char="–"/>
              <a:defRPr sz="800">
                <a:latin typeface="Calibri"/>
                <a:ea typeface="Calibri"/>
                <a:cs typeface="Calibri"/>
                <a:sym typeface="Calibri"/>
              </a:defRPr>
            </a:lvl4pPr>
            <a:lvl5pPr marL="2286000" lvl="4" indent="-279400" algn="l">
              <a:lnSpc>
                <a:spcPct val="100000"/>
              </a:lnSpc>
              <a:spcBef>
                <a:spcPts val="100"/>
              </a:spcBef>
              <a:spcAft>
                <a:spcPts val="0"/>
              </a:spcAft>
              <a:buClr>
                <a:srgbClr val="000000"/>
              </a:buClr>
              <a:buSzPts val="800"/>
              <a:buFont typeface="Calibri"/>
              <a:buChar char="»"/>
              <a:defRPr sz="800">
                <a:latin typeface="Calibri"/>
                <a:ea typeface="Calibri"/>
                <a:cs typeface="Calibri"/>
                <a:sym typeface="Calibri"/>
              </a:defRPr>
            </a:lvl5pPr>
            <a:lvl6pPr marL="2743200" lvl="5" indent="-228600" algn="l">
              <a:lnSpc>
                <a:spcPct val="100000"/>
              </a:lnSpc>
              <a:spcBef>
                <a:spcPts val="0"/>
              </a:spcBef>
              <a:spcAft>
                <a:spcPts val="0"/>
              </a:spcAft>
              <a:buClr>
                <a:srgbClr val="000000"/>
              </a:buClr>
              <a:buSzPts val="1800"/>
              <a:buNone/>
              <a:defRPr/>
            </a:lvl6pPr>
            <a:lvl7pPr marL="3200400" lvl="6" indent="-228600" algn="l">
              <a:lnSpc>
                <a:spcPct val="100000"/>
              </a:lnSpc>
              <a:spcBef>
                <a:spcPts val="0"/>
              </a:spcBef>
              <a:spcAft>
                <a:spcPts val="0"/>
              </a:spcAft>
              <a:buClr>
                <a:srgbClr val="000000"/>
              </a:buClr>
              <a:buSzPts val="1800"/>
              <a:buNone/>
              <a:defRPr/>
            </a:lvl7pPr>
            <a:lvl8pPr marL="3657600" lvl="7" indent="-228600" algn="l">
              <a:lnSpc>
                <a:spcPct val="100000"/>
              </a:lnSpc>
              <a:spcBef>
                <a:spcPts val="0"/>
              </a:spcBef>
              <a:spcAft>
                <a:spcPts val="0"/>
              </a:spcAft>
              <a:buClr>
                <a:srgbClr val="000000"/>
              </a:buClr>
              <a:buSzPts val="1800"/>
              <a:buNone/>
              <a:defRPr/>
            </a:lvl8pPr>
            <a:lvl9pPr marL="4114800" lvl="8" indent="-228600" algn="l">
              <a:lnSpc>
                <a:spcPct val="100000"/>
              </a:lnSpc>
              <a:spcBef>
                <a:spcPts val="0"/>
              </a:spcBef>
              <a:spcAft>
                <a:spcPts val="0"/>
              </a:spcAft>
              <a:buClr>
                <a:srgbClr val="000000"/>
              </a:buClr>
              <a:buSzPts val="1800"/>
              <a:buNone/>
              <a:defRPr/>
            </a:lvl9pPr>
          </a:lstStyle>
          <a:p>
            <a:endParaRPr/>
          </a:p>
        </p:txBody>
      </p:sp>
      <p:sp>
        <p:nvSpPr>
          <p:cNvPr id="158" name="Google Shape;158;p49"/>
          <p:cNvSpPr txBox="1">
            <a:spLocks noGrp="1"/>
          </p:cNvSpPr>
          <p:nvPr>
            <p:ph type="body" idx="2"/>
          </p:nvPr>
        </p:nvSpPr>
        <p:spPr>
          <a:xfrm>
            <a:off x="7484132" y="392191"/>
            <a:ext cx="2329410" cy="6247407"/>
          </a:xfrm>
          <a:prstGeom prst="rect">
            <a:avLst/>
          </a:prstGeom>
          <a:noFill/>
          <a:ln>
            <a:noFill/>
          </a:ln>
        </p:spPr>
        <p:txBody>
          <a:bodyPr spcFirstLastPara="1" wrap="square" lIns="45675" tIns="45675" rIns="45675" bIns="45675" anchor="t" anchorCtr="0">
            <a:normAutofit/>
          </a:bodyPr>
          <a:lstStyle>
            <a:lvl1pPr marL="457200" lvl="0" indent="-228600" algn="l">
              <a:lnSpc>
                <a:spcPct val="100000"/>
              </a:lnSpc>
              <a:spcBef>
                <a:spcPts val="0"/>
              </a:spcBef>
              <a:spcAft>
                <a:spcPts val="0"/>
              </a:spcAft>
              <a:buClr>
                <a:srgbClr val="000000"/>
              </a:buClr>
              <a:buSzPts val="1400"/>
              <a:buFont typeface="Malgun Gothic"/>
              <a:buNone/>
              <a:defRPr/>
            </a:lvl1pPr>
            <a:lvl2pPr marL="914400" lvl="1" indent="-228600" algn="l">
              <a:lnSpc>
                <a:spcPct val="100000"/>
              </a:lnSpc>
              <a:spcBef>
                <a:spcPts val="0"/>
              </a:spcBef>
              <a:spcAft>
                <a:spcPts val="0"/>
              </a:spcAft>
              <a:buClr>
                <a:srgbClr val="000000"/>
              </a:buClr>
              <a:buSzPts val="1800"/>
              <a:buNone/>
              <a:defRPr/>
            </a:lvl2pPr>
            <a:lvl3pPr marL="1371600" lvl="2" indent="-228600" algn="l">
              <a:lnSpc>
                <a:spcPct val="100000"/>
              </a:lnSpc>
              <a:spcBef>
                <a:spcPts val="0"/>
              </a:spcBef>
              <a:spcAft>
                <a:spcPts val="0"/>
              </a:spcAft>
              <a:buClr>
                <a:srgbClr val="000000"/>
              </a:buClr>
              <a:buSzPts val="1800"/>
              <a:buNone/>
              <a:defRPr/>
            </a:lvl3pPr>
            <a:lvl4pPr marL="1828800" lvl="3" indent="-228600" algn="l">
              <a:lnSpc>
                <a:spcPct val="100000"/>
              </a:lnSpc>
              <a:spcBef>
                <a:spcPts val="0"/>
              </a:spcBef>
              <a:spcAft>
                <a:spcPts val="0"/>
              </a:spcAft>
              <a:buClr>
                <a:srgbClr val="000000"/>
              </a:buClr>
              <a:buSzPts val="1800"/>
              <a:buNone/>
              <a:defRPr/>
            </a:lvl4pPr>
            <a:lvl5pPr marL="2286000" lvl="4" indent="-228600" algn="l">
              <a:lnSpc>
                <a:spcPct val="100000"/>
              </a:lnSpc>
              <a:spcBef>
                <a:spcPts val="0"/>
              </a:spcBef>
              <a:spcAft>
                <a:spcPts val="0"/>
              </a:spcAft>
              <a:buClr>
                <a:srgbClr val="000000"/>
              </a:buClr>
              <a:buSzPts val="1800"/>
              <a:buNone/>
              <a:defRPr/>
            </a:lvl5pPr>
            <a:lvl6pPr marL="2743200" lvl="5" indent="-228600" algn="l">
              <a:lnSpc>
                <a:spcPct val="100000"/>
              </a:lnSpc>
              <a:spcBef>
                <a:spcPts val="0"/>
              </a:spcBef>
              <a:spcAft>
                <a:spcPts val="0"/>
              </a:spcAft>
              <a:buClr>
                <a:srgbClr val="000000"/>
              </a:buClr>
              <a:buSzPts val="1800"/>
              <a:buNone/>
              <a:defRPr/>
            </a:lvl6pPr>
            <a:lvl7pPr marL="3200400" lvl="6" indent="-228600" algn="l">
              <a:lnSpc>
                <a:spcPct val="100000"/>
              </a:lnSpc>
              <a:spcBef>
                <a:spcPts val="0"/>
              </a:spcBef>
              <a:spcAft>
                <a:spcPts val="0"/>
              </a:spcAft>
              <a:buClr>
                <a:srgbClr val="000000"/>
              </a:buClr>
              <a:buSzPts val="1800"/>
              <a:buNone/>
              <a:defRPr/>
            </a:lvl7pPr>
            <a:lvl8pPr marL="3657600" lvl="7" indent="-228600" algn="l">
              <a:lnSpc>
                <a:spcPct val="100000"/>
              </a:lnSpc>
              <a:spcBef>
                <a:spcPts val="0"/>
              </a:spcBef>
              <a:spcAft>
                <a:spcPts val="0"/>
              </a:spcAft>
              <a:buClr>
                <a:srgbClr val="000000"/>
              </a:buClr>
              <a:buSzPts val="1800"/>
              <a:buNone/>
              <a:defRPr/>
            </a:lvl8pPr>
            <a:lvl9pPr marL="4114800" lvl="8" indent="-228600" algn="l">
              <a:lnSpc>
                <a:spcPct val="100000"/>
              </a:lnSpc>
              <a:spcBef>
                <a:spcPts val="0"/>
              </a:spcBef>
              <a:spcAft>
                <a:spcPts val="0"/>
              </a:spcAft>
              <a:buClr>
                <a:srgbClr val="000000"/>
              </a:buClr>
              <a:buSzPts val="1800"/>
              <a:buNone/>
              <a:defRPr/>
            </a:lvl9pPr>
          </a:lstStyle>
          <a:p>
            <a:endParaRPr/>
          </a:p>
        </p:txBody>
      </p:sp>
      <p:grpSp>
        <p:nvGrpSpPr>
          <p:cNvPr id="159" name="Google Shape;159;p49"/>
          <p:cNvGrpSpPr/>
          <p:nvPr/>
        </p:nvGrpSpPr>
        <p:grpSpPr>
          <a:xfrm>
            <a:off x="270532" y="6154527"/>
            <a:ext cx="7012657" cy="493051"/>
            <a:chOff x="0" y="0"/>
            <a:chExt cx="7012656" cy="493050"/>
          </a:xfrm>
        </p:grpSpPr>
        <p:sp>
          <p:nvSpPr>
            <p:cNvPr id="160" name="Google Shape;160;p49"/>
            <p:cNvSpPr/>
            <p:nvPr/>
          </p:nvSpPr>
          <p:spPr>
            <a:xfrm>
              <a:off x="5317487" y="155060"/>
              <a:ext cx="720081" cy="180427"/>
            </a:xfrm>
            <a:prstGeom prst="rect">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Malgun Gothic"/>
                <a:ea typeface="Malgun Gothic"/>
                <a:cs typeface="Malgun Gothic"/>
                <a:sym typeface="Malgun Gothic"/>
              </a:endParaRPr>
            </a:p>
          </p:txBody>
        </p:sp>
        <p:cxnSp>
          <p:nvCxnSpPr>
            <p:cNvPr id="161" name="Google Shape;161;p49"/>
            <p:cNvCxnSpPr/>
            <p:nvPr/>
          </p:nvCxnSpPr>
          <p:spPr>
            <a:xfrm>
              <a:off x="0" y="0"/>
              <a:ext cx="7012656" cy="0"/>
            </a:xfrm>
            <a:prstGeom prst="straightConnector1">
              <a:avLst/>
            </a:prstGeom>
            <a:noFill/>
            <a:ln w="9525" cap="flat" cmpd="sng">
              <a:solidFill>
                <a:srgbClr val="595959"/>
              </a:solidFill>
              <a:prstDash val="solid"/>
              <a:round/>
              <a:headEnd type="none" w="sm" len="sm"/>
              <a:tailEnd type="none" w="sm" len="sm"/>
            </a:ln>
          </p:spPr>
        </p:cxnSp>
        <p:sp>
          <p:nvSpPr>
            <p:cNvPr id="162" name="Google Shape;162;p49"/>
            <p:cNvSpPr txBox="1"/>
            <p:nvPr/>
          </p:nvSpPr>
          <p:spPr>
            <a:xfrm>
              <a:off x="1058618" y="73562"/>
              <a:ext cx="4586285" cy="288146"/>
            </a:xfrm>
            <a:prstGeom prst="rect">
              <a:avLst/>
            </a:prstGeom>
            <a:noFill/>
            <a:ln>
              <a:noFill/>
            </a:ln>
          </p:spPr>
          <p:txBody>
            <a:bodyPr spcFirstLastPara="1" wrap="square" lIns="36000" tIns="36000" rIns="36000" bIns="36000" anchor="ctr" anchorCtr="0">
              <a:spAutoFit/>
            </a:bodyPr>
            <a:lstStyle/>
            <a:p>
              <a:pPr marL="0" marR="0" lvl="0" indent="0" algn="l"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사업자 등록번호 : 611 - 81 – 27282 | 통신판매업신고 : 제 2017-서울강남-00305호</a:t>
              </a:r>
              <a:endParaRPr/>
            </a:p>
            <a:p>
              <a:pPr marL="0" marR="0" lvl="0" indent="0" algn="l"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대표자 : 조형진 | 개인정보보호 책임자 : 김대성 ㅣ 서울특별시 강남구 언주로 603 서진빌딩 6F</a:t>
              </a:r>
              <a:endParaRPr/>
            </a:p>
          </p:txBody>
        </p:sp>
        <p:sp>
          <p:nvSpPr>
            <p:cNvPr id="163" name="Google Shape;163;p49"/>
            <p:cNvSpPr txBox="1"/>
            <p:nvPr/>
          </p:nvSpPr>
          <p:spPr>
            <a:xfrm>
              <a:off x="1058619" y="312625"/>
              <a:ext cx="3216730" cy="180425"/>
            </a:xfrm>
            <a:prstGeom prst="rect">
              <a:avLst/>
            </a:prstGeom>
            <a:noFill/>
            <a:ln>
              <a:noFill/>
            </a:ln>
          </p:spPr>
          <p:txBody>
            <a:bodyPr spcFirstLastPara="1" wrap="square" lIns="36000" tIns="36000" rIns="36000" bIns="36000" anchor="ctr" anchorCtr="0">
              <a:spAutoFit/>
            </a:bodyPr>
            <a:lstStyle/>
            <a:p>
              <a:pPr marL="0" marR="0" lvl="0" indent="0" algn="l"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 Copyright 2021 SALTED.LTD</a:t>
              </a:r>
              <a:endParaRPr sz="700" b="0" i="0" u="none" strike="noStrike" cap="none">
                <a:solidFill>
                  <a:srgbClr val="000000"/>
                </a:solidFill>
                <a:latin typeface="Malgun Gothic"/>
                <a:ea typeface="Malgun Gothic"/>
                <a:cs typeface="Malgun Gothic"/>
                <a:sym typeface="Malgun Gothic"/>
              </a:endParaRPr>
            </a:p>
          </p:txBody>
        </p:sp>
        <p:pic>
          <p:nvPicPr>
            <p:cNvPr id="164" name="Google Shape;164;p49" descr="그림 15"/>
            <p:cNvPicPr preferRelativeResize="0"/>
            <p:nvPr/>
          </p:nvPicPr>
          <p:blipFill rotWithShape="1">
            <a:blip r:embed="rId2">
              <a:alphaModFix/>
            </a:blip>
            <a:srcRect/>
            <a:stretch/>
          </p:blipFill>
          <p:spPr>
            <a:xfrm>
              <a:off x="0" y="251731"/>
              <a:ext cx="944108" cy="99034"/>
            </a:xfrm>
            <a:prstGeom prst="rect">
              <a:avLst/>
            </a:prstGeom>
            <a:noFill/>
            <a:ln>
              <a:noFill/>
            </a:ln>
          </p:spPr>
        </p:pic>
        <p:pic>
          <p:nvPicPr>
            <p:cNvPr id="165" name="Google Shape;165;p49" descr="Picture 2"/>
            <p:cNvPicPr preferRelativeResize="0"/>
            <p:nvPr/>
          </p:nvPicPr>
          <p:blipFill rotWithShape="1">
            <a:blip r:embed="rId3">
              <a:alphaModFix/>
            </a:blip>
            <a:srcRect/>
            <a:stretch/>
          </p:blipFill>
          <p:spPr>
            <a:xfrm>
              <a:off x="5353491" y="126561"/>
              <a:ext cx="667571" cy="250341"/>
            </a:xfrm>
            <a:prstGeom prst="rect">
              <a:avLst/>
            </a:prstGeom>
            <a:noFill/>
            <a:ln>
              <a:noFill/>
            </a:ln>
          </p:spPr>
        </p:pic>
        <p:pic>
          <p:nvPicPr>
            <p:cNvPr id="166" name="Google Shape;166;p49" descr="Picture 4"/>
            <p:cNvPicPr preferRelativeResize="0"/>
            <p:nvPr/>
          </p:nvPicPr>
          <p:blipFill rotWithShape="1">
            <a:blip r:embed="rId4">
              <a:alphaModFix/>
            </a:blip>
            <a:srcRect/>
            <a:stretch/>
          </p:blipFill>
          <p:spPr>
            <a:xfrm>
              <a:off x="6234515" y="133261"/>
              <a:ext cx="488532" cy="244268"/>
            </a:xfrm>
            <a:prstGeom prst="rect">
              <a:avLst/>
            </a:prstGeom>
            <a:noFill/>
            <a:ln>
              <a:noFill/>
            </a:ln>
          </p:spPr>
        </p:pic>
      </p:grpSp>
      <p:grpSp>
        <p:nvGrpSpPr>
          <p:cNvPr id="167" name="Google Shape;167;p49"/>
          <p:cNvGrpSpPr/>
          <p:nvPr/>
        </p:nvGrpSpPr>
        <p:grpSpPr>
          <a:xfrm>
            <a:off x="270530" y="522879"/>
            <a:ext cx="6966939" cy="215440"/>
            <a:chOff x="-1" y="5056"/>
            <a:chExt cx="6966937" cy="215439"/>
          </a:xfrm>
        </p:grpSpPr>
        <p:sp>
          <p:nvSpPr>
            <p:cNvPr id="168" name="Google Shape;168;p49"/>
            <p:cNvSpPr txBox="1"/>
            <p:nvPr/>
          </p:nvSpPr>
          <p:spPr>
            <a:xfrm>
              <a:off x="4857179" y="5056"/>
              <a:ext cx="2109757" cy="215439"/>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000000"/>
                </a:buClr>
                <a:buSzPts val="800"/>
                <a:buFont typeface="Malgun Gothic"/>
                <a:buNone/>
              </a:pPr>
              <a:r>
                <a:rPr lang="en-US" sz="800" b="1" i="0" u="none" strike="noStrike" cap="none">
                  <a:solidFill>
                    <a:srgbClr val="000000"/>
                  </a:solidFill>
                  <a:latin typeface="Malgun Gothic"/>
                  <a:ea typeface="Malgun Gothic"/>
                  <a:cs typeface="Malgun Gothic"/>
                  <a:sym typeface="Malgun Gothic"/>
                </a:rPr>
                <a:t>ooo님 환영합니다 | 로그아웃 </a:t>
              </a:r>
              <a:endParaRPr/>
            </a:p>
          </p:txBody>
        </p:sp>
        <p:pic>
          <p:nvPicPr>
            <p:cNvPr id="169" name="Google Shape;169;p49" descr="그림 19"/>
            <p:cNvPicPr preferRelativeResize="0"/>
            <p:nvPr/>
          </p:nvPicPr>
          <p:blipFill rotWithShape="1">
            <a:blip r:embed="rId2">
              <a:alphaModFix/>
            </a:blip>
            <a:srcRect/>
            <a:stretch/>
          </p:blipFill>
          <p:spPr>
            <a:xfrm>
              <a:off x="-1" y="13744"/>
              <a:ext cx="944109" cy="99034"/>
            </a:xfrm>
            <a:prstGeom prst="rect">
              <a:avLst/>
            </a:prstGeom>
            <a:noFill/>
            <a:ln>
              <a:noFill/>
            </a:ln>
          </p:spPr>
        </p:pic>
      </p:grpSp>
      <p:graphicFrame>
        <p:nvGraphicFramePr>
          <p:cNvPr id="170" name="Google Shape;170;p49"/>
          <p:cNvGraphicFramePr/>
          <p:nvPr/>
        </p:nvGraphicFramePr>
        <p:xfrm>
          <a:off x="270532" y="742449"/>
          <a:ext cx="3000000" cy="3000000"/>
        </p:xfrm>
        <a:graphic>
          <a:graphicData uri="http://schemas.openxmlformats.org/drawingml/2006/table">
            <a:tbl>
              <a:tblPr>
                <a:noFill/>
                <a:tableStyleId>{B367B671-0B81-4218-960B-C469DE42323E}</a:tableStyleId>
              </a:tblPr>
              <a:tblGrid>
                <a:gridCol w="1001800">
                  <a:extLst>
                    <a:ext uri="{9D8B030D-6E8A-4147-A177-3AD203B41FA5}">
                      <a16:colId xmlns:a16="http://schemas.microsoft.com/office/drawing/2014/main" val="20000"/>
                    </a:ext>
                  </a:extLst>
                </a:gridCol>
                <a:gridCol w="1001800">
                  <a:extLst>
                    <a:ext uri="{9D8B030D-6E8A-4147-A177-3AD203B41FA5}">
                      <a16:colId xmlns:a16="http://schemas.microsoft.com/office/drawing/2014/main" val="20001"/>
                    </a:ext>
                  </a:extLst>
                </a:gridCol>
                <a:gridCol w="1001800">
                  <a:extLst>
                    <a:ext uri="{9D8B030D-6E8A-4147-A177-3AD203B41FA5}">
                      <a16:colId xmlns:a16="http://schemas.microsoft.com/office/drawing/2014/main" val="20002"/>
                    </a:ext>
                  </a:extLst>
                </a:gridCol>
                <a:gridCol w="1001800">
                  <a:extLst>
                    <a:ext uri="{9D8B030D-6E8A-4147-A177-3AD203B41FA5}">
                      <a16:colId xmlns:a16="http://schemas.microsoft.com/office/drawing/2014/main" val="20003"/>
                    </a:ext>
                  </a:extLst>
                </a:gridCol>
                <a:gridCol w="1001800">
                  <a:extLst>
                    <a:ext uri="{9D8B030D-6E8A-4147-A177-3AD203B41FA5}">
                      <a16:colId xmlns:a16="http://schemas.microsoft.com/office/drawing/2014/main" val="20004"/>
                    </a:ext>
                  </a:extLst>
                </a:gridCol>
                <a:gridCol w="1001800">
                  <a:extLst>
                    <a:ext uri="{9D8B030D-6E8A-4147-A177-3AD203B41FA5}">
                      <a16:colId xmlns:a16="http://schemas.microsoft.com/office/drawing/2014/main" val="20005"/>
                    </a:ext>
                  </a:extLst>
                </a:gridCol>
                <a:gridCol w="1001800">
                  <a:extLst>
                    <a:ext uri="{9D8B030D-6E8A-4147-A177-3AD203B41FA5}">
                      <a16:colId xmlns:a16="http://schemas.microsoft.com/office/drawing/2014/main" val="20006"/>
                    </a:ext>
                  </a:extLst>
                </a:gridCol>
              </a:tblGrid>
              <a:tr h="421975">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latin typeface="Malgun Gothic"/>
                          <a:ea typeface="Malgun Gothic"/>
                          <a:cs typeface="Malgun Gothic"/>
                          <a:sym typeface="Malgun Gothic"/>
                        </a:rPr>
                        <a:t>홈</a:t>
                      </a:r>
                      <a:endParaRPr sz="900" u="none" strike="noStrike" cap="none">
                        <a:latin typeface="Malgun Gothic"/>
                        <a:ea typeface="Malgun Gothic"/>
                        <a:cs typeface="Malgun Gothic"/>
                        <a:sym typeface="Malgun Gothic"/>
                      </a:endParaRPr>
                    </a:p>
                  </a:txBody>
                  <a:tcPr marL="45725" marR="45725" marT="45725" marB="45725" anchor="ctr">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latin typeface="Malgun Gothic"/>
                          <a:ea typeface="Malgun Gothic"/>
                          <a:cs typeface="Malgun Gothic"/>
                          <a:sym typeface="Malgun Gothic"/>
                        </a:rPr>
                        <a:t>환자 관리</a:t>
                      </a:r>
                      <a:endParaRPr sz="900" u="none" strike="noStrike" cap="none">
                        <a:latin typeface="Malgun Gothic"/>
                        <a:ea typeface="Malgun Gothic"/>
                        <a:cs typeface="Malgun Gothic"/>
                        <a:sym typeface="Malgun Gothic"/>
                      </a:endParaRPr>
                    </a:p>
                  </a:txBody>
                  <a:tcPr marL="45725" marR="45725" marT="45725" marB="45725" anchor="ctr">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latin typeface="Malgun Gothic"/>
                          <a:ea typeface="Malgun Gothic"/>
                          <a:cs typeface="Malgun Gothic"/>
                          <a:sym typeface="Malgun Gothic"/>
                        </a:rPr>
                        <a:t>스케줄 관리</a:t>
                      </a:r>
                      <a:endParaRPr sz="900" u="none" strike="noStrike" cap="none">
                        <a:latin typeface="Malgun Gothic"/>
                        <a:ea typeface="Malgun Gothic"/>
                        <a:cs typeface="Malgun Gothic"/>
                        <a:sym typeface="Malgun Gothic"/>
                      </a:endParaRPr>
                    </a:p>
                  </a:txBody>
                  <a:tcPr marL="45725" marR="45725" marT="45725" marB="45725" anchor="ctr">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FF"/>
                        </a:buClr>
                        <a:buSzPts val="900"/>
                        <a:buFont typeface="Malgun Gothic"/>
                        <a:buNone/>
                      </a:pPr>
                      <a:r>
                        <a:rPr lang="en-US" sz="900" u="none" strike="noStrike" cap="none">
                          <a:solidFill>
                            <a:srgbClr val="FFFFFF"/>
                          </a:solidFill>
                          <a:latin typeface="Malgun Gothic"/>
                          <a:ea typeface="Malgun Gothic"/>
                          <a:cs typeface="Malgun Gothic"/>
                          <a:sym typeface="Malgun Gothic"/>
                        </a:rPr>
                        <a:t>설정</a:t>
                      </a:r>
                      <a:endParaRPr sz="900" u="none" strike="noStrike" cap="none">
                        <a:solidFill>
                          <a:srgbClr val="FFFFFF"/>
                        </a:solidFill>
                        <a:latin typeface="Malgun Gothic"/>
                        <a:ea typeface="Malgun Gothic"/>
                        <a:cs typeface="Malgun Gothic"/>
                        <a:sym typeface="Malgun Gothic"/>
                      </a:endParaRPr>
                    </a:p>
                  </a:txBody>
                  <a:tcPr marL="45725" marR="45725" marT="45725" marB="45725" anchor="ctr">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solidFill>
                      <a:srgbClr val="000000"/>
                    </a:solidFill>
                  </a:tcPr>
                </a:tc>
                <a:tc>
                  <a:txBody>
                    <a:bodyPr/>
                    <a:lstStyle/>
                    <a:p>
                      <a:pPr marL="0" marR="0" lvl="0" indent="0" algn="ctr" rtl="0">
                        <a:lnSpc>
                          <a:spcPct val="100000"/>
                        </a:lnSpc>
                        <a:spcBef>
                          <a:spcPts val="0"/>
                        </a:spcBef>
                        <a:spcAft>
                          <a:spcPts val="0"/>
                        </a:spcAft>
                        <a:buClr>
                          <a:schemeClr val="dk1"/>
                        </a:buClr>
                        <a:buSzPts val="1200"/>
                        <a:buFont typeface="Arial"/>
                        <a:buNone/>
                      </a:pPr>
                      <a:endParaRPr sz="1200" u="none" strike="noStrike" cap="none">
                        <a:latin typeface="Malgun Gothic"/>
                        <a:ea typeface="Malgun Gothic"/>
                        <a:cs typeface="Malgun Gothic"/>
                        <a:sym typeface="Malgun Gothic"/>
                      </a:endParaRPr>
                    </a:p>
                  </a:txBody>
                  <a:tcPr marL="45725" marR="45725" marT="45725" marB="45725" anchor="ctr">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200"/>
                        <a:buFont typeface="Arial"/>
                        <a:buNone/>
                      </a:pPr>
                      <a:endParaRPr sz="1200" u="none" strike="noStrike" cap="none">
                        <a:latin typeface="Malgun Gothic"/>
                        <a:ea typeface="Malgun Gothic"/>
                        <a:cs typeface="Malgun Gothic"/>
                        <a:sym typeface="Malgun Gothic"/>
                      </a:endParaRPr>
                    </a:p>
                  </a:txBody>
                  <a:tcPr marL="45725" marR="45725" marT="45725" marB="45725" anchor="ctr">
                    <a:lnL w="9525" cap="flat" cmpd="sng">
                      <a:solidFill>
                        <a:srgbClr val="80808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Arial"/>
                        <a:buNone/>
                      </a:pPr>
                      <a:endParaRPr sz="1200" u="none" strike="noStrike" cap="none">
                        <a:latin typeface="Malgun Gothic"/>
                        <a:ea typeface="Malgun Gothic"/>
                        <a:cs typeface="Malgun Gothic"/>
                        <a:sym typeface="Malgun Gothic"/>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extLst>
                  <a:ext uri="{0D108BD9-81ED-4DB2-BD59-A6C34878D82A}">
                    <a16:rowId xmlns:a16="http://schemas.microsoft.com/office/drawing/2014/main" val="10000"/>
                  </a:ext>
                </a:extLst>
              </a:tr>
              <a:tr h="208925">
                <a:tc gridSpan="7">
                  <a:txBody>
                    <a:bodyPr/>
                    <a:lstStyle/>
                    <a:p>
                      <a:pPr marL="0" marR="0" lvl="0" indent="0" algn="l"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계정 관리   |   서비스 이용 약관   |   개인정보 처리방침</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1"/>
                  </a:ext>
                </a:extLst>
              </a:tr>
            </a:tbl>
          </a:graphicData>
        </a:graphic>
      </p:graphicFrame>
      <p:sp>
        <p:nvSpPr>
          <p:cNvPr id="171" name="Google Shape;171;p49"/>
          <p:cNvSpPr txBox="1">
            <a:spLocks noGrp="1"/>
          </p:cNvSpPr>
          <p:nvPr>
            <p:ph type="sldNum" idx="12"/>
          </p:nvPr>
        </p:nvSpPr>
        <p:spPr>
          <a:xfrm>
            <a:off x="9558254" y="6639599"/>
            <a:ext cx="225339" cy="215401"/>
          </a:xfrm>
          <a:prstGeom prst="rect">
            <a:avLst/>
          </a:prstGeom>
          <a:noFill/>
          <a:ln>
            <a:noFill/>
          </a:ln>
        </p:spPr>
        <p:txBody>
          <a:bodyPr spcFirstLastPara="1" wrap="square" lIns="45675" tIns="45675" rIns="45675" bIns="45675" anchor="t" anchorCtr="0">
            <a:spAutoFit/>
          </a:bodyPr>
          <a:lstStyle>
            <a:lvl1pPr marL="0" lvl="0"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1pPr>
            <a:lvl2pPr marL="0" lvl="1"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2pPr>
            <a:lvl3pPr marL="0" lvl="2"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3pPr>
            <a:lvl4pPr marL="0" lvl="3"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4pPr>
            <a:lvl5pPr marL="0" lvl="4"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5pPr>
            <a:lvl6pPr marL="0" lvl="5"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6pPr>
            <a:lvl7pPr marL="0" lvl="6"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7pPr>
            <a:lvl8pPr marL="0" lvl="7"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8pPr>
            <a:lvl9pPr marL="0" lvl="8" indent="0" algn="ctr">
              <a:lnSpc>
                <a:spcPct val="100000"/>
              </a:lnSpc>
              <a:spcBef>
                <a:spcPts val="0"/>
              </a:spcBef>
              <a:spcAft>
                <a:spcPts val="0"/>
              </a:spcAft>
              <a:buClr>
                <a:srgbClr val="000000"/>
              </a:buClr>
              <a:buSzPts val="800"/>
              <a:buFont typeface="Malgun Gothic"/>
              <a:buNone/>
              <a:defRPr sz="800" b="1" i="0" u="none" strike="noStrike" cap="none">
                <a:solidFill>
                  <a:srgbClr val="000000"/>
                </a:solidFill>
                <a:latin typeface="Malgun Gothic"/>
                <a:ea typeface="Malgun Gothic"/>
                <a:cs typeface="Malgun Gothic"/>
                <a:sym typeface="Malgun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40"/>
          <p:cNvSpPr txBox="1">
            <a:spLocks noGrp="1"/>
          </p:cNvSpPr>
          <p:nvPr>
            <p:ph type="title"/>
          </p:nvPr>
        </p:nvSpPr>
        <p:spPr>
          <a:xfrm>
            <a:off x="495300" y="92074"/>
            <a:ext cx="8915400" cy="1508127"/>
          </a:xfrm>
          <a:prstGeom prst="rect">
            <a:avLst/>
          </a:prstGeom>
          <a:noFill/>
          <a:ln>
            <a:noFill/>
          </a:ln>
        </p:spPr>
        <p:txBody>
          <a:bodyPr spcFirstLastPara="1" wrap="square" lIns="45700" tIns="45700" rIns="45700" bIns="45700" anchor="ctr" anchorCtr="0">
            <a:noAutofit/>
          </a:bodyPr>
          <a:lstStyle>
            <a:lvl1pPr marR="0" lvl="0" algn="l" rtl="0">
              <a:lnSpc>
                <a:spcPct val="100000"/>
              </a:lnSpc>
              <a:spcBef>
                <a:spcPts val="0"/>
              </a:spcBef>
              <a:spcAft>
                <a:spcPts val="0"/>
              </a:spcAft>
              <a:buClr>
                <a:srgbClr val="000000"/>
              </a:buClr>
              <a:buSzPts val="1400"/>
              <a:buFont typeface="Malgun Gothic"/>
              <a:buNone/>
              <a:defRPr sz="1400" b="0" i="0" u="none" strike="noStrike" cap="none">
                <a:solidFill>
                  <a:srgbClr val="000000"/>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40"/>
          <p:cNvSpPr txBox="1">
            <a:spLocks noGrp="1"/>
          </p:cNvSpPr>
          <p:nvPr>
            <p:ph type="body" idx="1"/>
          </p:nvPr>
        </p:nvSpPr>
        <p:spPr>
          <a:xfrm>
            <a:off x="495300" y="1600200"/>
            <a:ext cx="8915400" cy="5257800"/>
          </a:xfrm>
          <a:prstGeom prst="rect">
            <a:avLst/>
          </a:prstGeom>
          <a:noFill/>
          <a:ln>
            <a:noFill/>
          </a:ln>
        </p:spPr>
        <p:txBody>
          <a:bodyPr spcFirstLastPara="1" wrap="square" lIns="45700" tIns="45700" rIns="45700" bIns="45700" anchor="t" anchorCtr="0">
            <a:noAutofit/>
          </a:bodyPr>
          <a:lstStyle>
            <a:lvl1pPr marL="457200" marR="0" lvl="0" indent="-228600" algn="l" rtl="0">
              <a:lnSpc>
                <a:spcPct val="100000"/>
              </a:lnSpc>
              <a:spcBef>
                <a:spcPts val="0"/>
              </a:spcBef>
              <a:spcAft>
                <a:spcPts val="0"/>
              </a:spcAft>
              <a:buClr>
                <a:srgbClr val="000000"/>
              </a:buClr>
              <a:buSzPts val="1400"/>
              <a:buFont typeface="Malgun Gothic"/>
              <a:buNone/>
              <a:defRPr sz="1400" b="0" i="0" u="none" strike="noStrike" cap="none">
                <a:solidFill>
                  <a:srgbClr val="000000"/>
                </a:solidFill>
                <a:latin typeface="Malgun Gothic"/>
                <a:ea typeface="Malgun Gothic"/>
                <a:cs typeface="Malgun Gothic"/>
                <a:sym typeface="Malgun Gothic"/>
              </a:defRPr>
            </a:lvl1pPr>
            <a:lvl2pPr marL="914400" marR="0" lvl="1" indent="-228600" algn="l" rtl="0">
              <a:lnSpc>
                <a:spcPct val="100000"/>
              </a:lnSpc>
              <a:spcBef>
                <a:spcPts val="0"/>
              </a:spcBef>
              <a:spcAft>
                <a:spcPts val="0"/>
              </a:spcAft>
              <a:buClr>
                <a:srgbClr val="000000"/>
              </a:buClr>
              <a:buSzPts val="1400"/>
              <a:buFont typeface="Malgun Gothic"/>
              <a:buNone/>
              <a:defRPr sz="1400" b="0" i="0" u="none" strike="noStrike" cap="none">
                <a:solidFill>
                  <a:srgbClr val="000000"/>
                </a:solidFill>
                <a:latin typeface="Malgun Gothic"/>
                <a:ea typeface="Malgun Gothic"/>
                <a:cs typeface="Malgun Gothic"/>
                <a:sym typeface="Malgun Gothic"/>
              </a:defRPr>
            </a:lvl2pPr>
            <a:lvl3pPr marL="1371600" marR="0" lvl="2" indent="-228600" algn="l" rtl="0">
              <a:lnSpc>
                <a:spcPct val="100000"/>
              </a:lnSpc>
              <a:spcBef>
                <a:spcPts val="0"/>
              </a:spcBef>
              <a:spcAft>
                <a:spcPts val="0"/>
              </a:spcAft>
              <a:buClr>
                <a:srgbClr val="000000"/>
              </a:buClr>
              <a:buSzPts val="1400"/>
              <a:buFont typeface="Malgun Gothic"/>
              <a:buNone/>
              <a:defRPr sz="1400" b="0" i="0" u="none" strike="noStrike" cap="none">
                <a:solidFill>
                  <a:srgbClr val="000000"/>
                </a:solidFill>
                <a:latin typeface="Malgun Gothic"/>
                <a:ea typeface="Malgun Gothic"/>
                <a:cs typeface="Malgun Gothic"/>
                <a:sym typeface="Malgun Gothic"/>
              </a:defRPr>
            </a:lvl3pPr>
            <a:lvl4pPr marL="1828800" marR="0" lvl="3" indent="-228600" algn="l" rtl="0">
              <a:lnSpc>
                <a:spcPct val="100000"/>
              </a:lnSpc>
              <a:spcBef>
                <a:spcPts val="0"/>
              </a:spcBef>
              <a:spcAft>
                <a:spcPts val="0"/>
              </a:spcAft>
              <a:buClr>
                <a:srgbClr val="000000"/>
              </a:buClr>
              <a:buSzPts val="1400"/>
              <a:buFont typeface="Malgun Gothic"/>
              <a:buNone/>
              <a:defRPr sz="1400" b="0" i="0" u="none" strike="noStrike" cap="none">
                <a:solidFill>
                  <a:srgbClr val="000000"/>
                </a:solidFill>
                <a:latin typeface="Malgun Gothic"/>
                <a:ea typeface="Malgun Gothic"/>
                <a:cs typeface="Malgun Gothic"/>
                <a:sym typeface="Malgun Gothic"/>
              </a:defRPr>
            </a:lvl4pPr>
            <a:lvl5pPr marL="2286000" marR="0" lvl="4" indent="-228600" algn="l" rtl="0">
              <a:lnSpc>
                <a:spcPct val="100000"/>
              </a:lnSpc>
              <a:spcBef>
                <a:spcPts val="0"/>
              </a:spcBef>
              <a:spcAft>
                <a:spcPts val="0"/>
              </a:spcAft>
              <a:buClr>
                <a:srgbClr val="000000"/>
              </a:buClr>
              <a:buSzPts val="1400"/>
              <a:buFont typeface="Malgun Gothic"/>
              <a:buNone/>
              <a:defRPr sz="1400" b="0" i="0" u="none" strike="noStrike" cap="none">
                <a:solidFill>
                  <a:srgbClr val="000000"/>
                </a:solidFill>
                <a:latin typeface="Malgun Gothic"/>
                <a:ea typeface="Malgun Gothic"/>
                <a:cs typeface="Malgun Gothic"/>
                <a:sym typeface="Malgun Gothic"/>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 name="Google Shape;8;p40"/>
          <p:cNvSpPr txBox="1">
            <a:spLocks noGrp="1"/>
          </p:cNvSpPr>
          <p:nvPr>
            <p:ph type="sldNum" idx="12"/>
          </p:nvPr>
        </p:nvSpPr>
        <p:spPr>
          <a:xfrm>
            <a:off x="6814609" y="6217851"/>
            <a:ext cx="284691" cy="276999"/>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000000"/>
              </a:buClr>
              <a:buSzPts val="1200"/>
              <a:buFont typeface="Malgun Gothic"/>
              <a:buNone/>
              <a:defRPr sz="1200" b="0" i="0" u="none" strike="noStrike" cap="none">
                <a:solidFill>
                  <a:srgbClr val="000000"/>
                </a:solidFill>
                <a:latin typeface="Malgun Gothic"/>
                <a:ea typeface="Malgun Gothic"/>
                <a:cs typeface="Malgun Gothic"/>
                <a:sym typeface="Malgun Gothic"/>
              </a:defRPr>
            </a:lvl1pPr>
            <a:lvl2pPr marL="0" marR="0" lvl="1" indent="0" algn="r" rtl="0">
              <a:lnSpc>
                <a:spcPct val="100000"/>
              </a:lnSpc>
              <a:spcBef>
                <a:spcPts val="0"/>
              </a:spcBef>
              <a:spcAft>
                <a:spcPts val="0"/>
              </a:spcAft>
              <a:buClr>
                <a:srgbClr val="000000"/>
              </a:buClr>
              <a:buSzPts val="1200"/>
              <a:buFont typeface="Malgun Gothic"/>
              <a:buNone/>
              <a:defRPr sz="1200" b="0" i="0" u="none" strike="noStrike" cap="none">
                <a:solidFill>
                  <a:srgbClr val="000000"/>
                </a:solidFill>
                <a:latin typeface="Malgun Gothic"/>
                <a:ea typeface="Malgun Gothic"/>
                <a:cs typeface="Malgun Gothic"/>
                <a:sym typeface="Malgun Gothic"/>
              </a:defRPr>
            </a:lvl2pPr>
            <a:lvl3pPr marL="0" marR="0" lvl="2" indent="0" algn="r" rtl="0">
              <a:lnSpc>
                <a:spcPct val="100000"/>
              </a:lnSpc>
              <a:spcBef>
                <a:spcPts val="0"/>
              </a:spcBef>
              <a:spcAft>
                <a:spcPts val="0"/>
              </a:spcAft>
              <a:buClr>
                <a:srgbClr val="000000"/>
              </a:buClr>
              <a:buSzPts val="1200"/>
              <a:buFont typeface="Malgun Gothic"/>
              <a:buNone/>
              <a:defRPr sz="1200" b="0" i="0" u="none" strike="noStrike" cap="none">
                <a:solidFill>
                  <a:srgbClr val="000000"/>
                </a:solidFill>
                <a:latin typeface="Malgun Gothic"/>
                <a:ea typeface="Malgun Gothic"/>
                <a:cs typeface="Malgun Gothic"/>
                <a:sym typeface="Malgun Gothic"/>
              </a:defRPr>
            </a:lvl3pPr>
            <a:lvl4pPr marL="0" marR="0" lvl="3" indent="0" algn="r" rtl="0">
              <a:lnSpc>
                <a:spcPct val="100000"/>
              </a:lnSpc>
              <a:spcBef>
                <a:spcPts val="0"/>
              </a:spcBef>
              <a:spcAft>
                <a:spcPts val="0"/>
              </a:spcAft>
              <a:buClr>
                <a:srgbClr val="000000"/>
              </a:buClr>
              <a:buSzPts val="1200"/>
              <a:buFont typeface="Malgun Gothic"/>
              <a:buNone/>
              <a:defRPr sz="1200" b="0" i="0" u="none" strike="noStrike" cap="none">
                <a:solidFill>
                  <a:srgbClr val="000000"/>
                </a:solidFill>
                <a:latin typeface="Malgun Gothic"/>
                <a:ea typeface="Malgun Gothic"/>
                <a:cs typeface="Malgun Gothic"/>
                <a:sym typeface="Malgun Gothic"/>
              </a:defRPr>
            </a:lvl4pPr>
            <a:lvl5pPr marL="0" marR="0" lvl="4" indent="0" algn="r" rtl="0">
              <a:lnSpc>
                <a:spcPct val="100000"/>
              </a:lnSpc>
              <a:spcBef>
                <a:spcPts val="0"/>
              </a:spcBef>
              <a:spcAft>
                <a:spcPts val="0"/>
              </a:spcAft>
              <a:buClr>
                <a:srgbClr val="000000"/>
              </a:buClr>
              <a:buSzPts val="1200"/>
              <a:buFont typeface="Malgun Gothic"/>
              <a:buNone/>
              <a:defRPr sz="1200" b="0" i="0" u="none" strike="noStrike" cap="none">
                <a:solidFill>
                  <a:srgbClr val="000000"/>
                </a:solidFill>
                <a:latin typeface="Malgun Gothic"/>
                <a:ea typeface="Malgun Gothic"/>
                <a:cs typeface="Malgun Gothic"/>
                <a:sym typeface="Malgun Gothic"/>
              </a:defRPr>
            </a:lvl5pPr>
            <a:lvl6pPr marL="0" marR="0" lvl="5" indent="0" algn="r" rtl="0">
              <a:lnSpc>
                <a:spcPct val="100000"/>
              </a:lnSpc>
              <a:spcBef>
                <a:spcPts val="0"/>
              </a:spcBef>
              <a:spcAft>
                <a:spcPts val="0"/>
              </a:spcAft>
              <a:buClr>
                <a:srgbClr val="000000"/>
              </a:buClr>
              <a:buSzPts val="1200"/>
              <a:buFont typeface="Malgun Gothic"/>
              <a:buNone/>
              <a:defRPr sz="1200" b="0" i="0" u="none" strike="noStrike" cap="none">
                <a:solidFill>
                  <a:srgbClr val="000000"/>
                </a:solidFill>
                <a:latin typeface="Malgun Gothic"/>
                <a:ea typeface="Malgun Gothic"/>
                <a:cs typeface="Malgun Gothic"/>
                <a:sym typeface="Malgun Gothic"/>
              </a:defRPr>
            </a:lvl6pPr>
            <a:lvl7pPr marL="0" marR="0" lvl="6" indent="0" algn="r" rtl="0">
              <a:lnSpc>
                <a:spcPct val="100000"/>
              </a:lnSpc>
              <a:spcBef>
                <a:spcPts val="0"/>
              </a:spcBef>
              <a:spcAft>
                <a:spcPts val="0"/>
              </a:spcAft>
              <a:buClr>
                <a:srgbClr val="000000"/>
              </a:buClr>
              <a:buSzPts val="1200"/>
              <a:buFont typeface="Malgun Gothic"/>
              <a:buNone/>
              <a:defRPr sz="1200" b="0" i="0" u="none" strike="noStrike" cap="none">
                <a:solidFill>
                  <a:srgbClr val="000000"/>
                </a:solidFill>
                <a:latin typeface="Malgun Gothic"/>
                <a:ea typeface="Malgun Gothic"/>
                <a:cs typeface="Malgun Gothic"/>
                <a:sym typeface="Malgun Gothic"/>
              </a:defRPr>
            </a:lvl7pPr>
            <a:lvl8pPr marL="0" marR="0" lvl="7" indent="0" algn="r" rtl="0">
              <a:lnSpc>
                <a:spcPct val="100000"/>
              </a:lnSpc>
              <a:spcBef>
                <a:spcPts val="0"/>
              </a:spcBef>
              <a:spcAft>
                <a:spcPts val="0"/>
              </a:spcAft>
              <a:buClr>
                <a:srgbClr val="000000"/>
              </a:buClr>
              <a:buSzPts val="1200"/>
              <a:buFont typeface="Malgun Gothic"/>
              <a:buNone/>
              <a:defRPr sz="1200" b="0" i="0" u="none" strike="noStrike" cap="none">
                <a:solidFill>
                  <a:srgbClr val="000000"/>
                </a:solidFill>
                <a:latin typeface="Malgun Gothic"/>
                <a:ea typeface="Malgun Gothic"/>
                <a:cs typeface="Malgun Gothic"/>
                <a:sym typeface="Malgun Gothic"/>
              </a:defRPr>
            </a:lvl8pPr>
            <a:lvl9pPr marL="0" marR="0" lvl="8" indent="0" algn="r" rtl="0">
              <a:lnSpc>
                <a:spcPct val="100000"/>
              </a:lnSpc>
              <a:spcBef>
                <a:spcPts val="0"/>
              </a:spcBef>
              <a:spcAft>
                <a:spcPts val="0"/>
              </a:spcAft>
              <a:buClr>
                <a:srgbClr val="000000"/>
              </a:buClr>
              <a:buSzPts val="1200"/>
              <a:buFont typeface="Malgun Gothic"/>
              <a:buNone/>
              <a:defRPr sz="1200" b="0" i="0" u="none" strike="noStrike" cap="none">
                <a:solidFill>
                  <a:srgbClr val="000000"/>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chart" Target="../charts/chart1.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chart" Target="../charts/chart3.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
          <p:cNvSpPr/>
          <p:nvPr/>
        </p:nvSpPr>
        <p:spPr>
          <a:xfrm>
            <a:off x="0" y="2069085"/>
            <a:ext cx="9906000" cy="1368001"/>
          </a:xfrm>
          <a:prstGeom prst="rect">
            <a:avLst/>
          </a:prstGeom>
          <a:solidFill>
            <a:srgbClr val="D8D8D8"/>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400"/>
              <a:buFont typeface="Malgun Gothic"/>
              <a:buNone/>
            </a:pPr>
            <a:endParaRPr sz="1400" b="0" i="0" u="none" strike="noStrike" cap="none">
              <a:solidFill>
                <a:srgbClr val="000000"/>
              </a:solidFill>
              <a:latin typeface="Calibri"/>
              <a:ea typeface="Calibri"/>
              <a:cs typeface="Calibri"/>
              <a:sym typeface="Calibri"/>
            </a:endParaRPr>
          </a:p>
        </p:txBody>
      </p:sp>
      <p:sp>
        <p:nvSpPr>
          <p:cNvPr id="177" name="Google Shape;177;p1"/>
          <p:cNvSpPr/>
          <p:nvPr/>
        </p:nvSpPr>
        <p:spPr>
          <a:xfrm>
            <a:off x="-6350" y="3411394"/>
            <a:ext cx="9921876" cy="184829"/>
          </a:xfrm>
          <a:prstGeom prst="rect">
            <a:avLst/>
          </a:prstGeom>
          <a:solidFill>
            <a:srgbClr val="3F3F3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400"/>
              <a:buFont typeface="Malgun Gothic"/>
              <a:buNone/>
            </a:pPr>
            <a:endParaRPr sz="1400" b="0" i="0" u="none" strike="noStrike" cap="none">
              <a:solidFill>
                <a:srgbClr val="000000"/>
              </a:solidFill>
              <a:latin typeface="Calibri"/>
              <a:ea typeface="Calibri"/>
              <a:cs typeface="Calibri"/>
              <a:sym typeface="Calibri"/>
            </a:endParaRPr>
          </a:p>
        </p:txBody>
      </p:sp>
      <p:sp>
        <p:nvSpPr>
          <p:cNvPr id="178" name="Google Shape;178;p1"/>
          <p:cNvSpPr txBox="1"/>
          <p:nvPr/>
        </p:nvSpPr>
        <p:spPr>
          <a:xfrm>
            <a:off x="695849" y="3856087"/>
            <a:ext cx="2015184" cy="923287"/>
          </a:xfrm>
          <a:prstGeom prst="rect">
            <a:avLst/>
          </a:prstGeom>
          <a:noFill/>
          <a:ln>
            <a:noFill/>
          </a:ln>
        </p:spPr>
        <p:txBody>
          <a:bodyPr spcFirstLastPara="1" wrap="square" lIns="45675" tIns="45675" rIns="45675" bIns="45675" anchor="ctr" anchorCtr="0">
            <a:spAutoFit/>
          </a:bodyPr>
          <a:lstStyle/>
          <a:p>
            <a:pPr marL="0" marR="0" lvl="0" indent="0" algn="l" rtl="0">
              <a:lnSpc>
                <a:spcPct val="150000"/>
              </a:lnSpc>
              <a:spcBef>
                <a:spcPts val="0"/>
              </a:spcBef>
              <a:spcAft>
                <a:spcPts val="0"/>
              </a:spcAft>
              <a:buClr>
                <a:srgbClr val="000000"/>
              </a:buClr>
              <a:buSzPts val="900"/>
              <a:buFont typeface="Malgun Gothic"/>
              <a:buNone/>
            </a:pPr>
            <a:r>
              <a:rPr lang="en-US" sz="900" b="1" i="0" u="none" strike="noStrike" cap="none">
                <a:solidFill>
                  <a:srgbClr val="000000"/>
                </a:solidFill>
                <a:latin typeface="Malgun Gothic"/>
                <a:ea typeface="Malgun Gothic"/>
                <a:cs typeface="Malgun Gothic"/>
                <a:sym typeface="Malgun Gothic"/>
              </a:rPr>
              <a:t>Document Version : </a:t>
            </a:r>
            <a:r>
              <a:rPr lang="en-US" sz="900" b="0" i="0" u="none" strike="noStrike" cap="none">
                <a:solidFill>
                  <a:srgbClr val="000000"/>
                </a:solidFill>
                <a:latin typeface="Malgun Gothic"/>
                <a:ea typeface="Malgun Gothic"/>
                <a:cs typeface="Malgun Gothic"/>
                <a:sym typeface="Malgun Gothic"/>
              </a:rPr>
              <a:t>V0.9.2</a:t>
            </a:r>
            <a:endParaRPr sz="14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900"/>
              <a:buFont typeface="Malgun Gothic"/>
              <a:buNone/>
            </a:pPr>
            <a:r>
              <a:rPr lang="en-US" sz="900" b="1" i="0" u="none" strike="noStrike" cap="none">
                <a:solidFill>
                  <a:srgbClr val="000000"/>
                </a:solidFill>
                <a:latin typeface="Malgun Gothic"/>
                <a:ea typeface="Malgun Gothic"/>
                <a:cs typeface="Malgun Gothic"/>
                <a:sym typeface="Malgun Gothic"/>
              </a:rPr>
              <a:t>Release Date : </a:t>
            </a:r>
            <a:r>
              <a:rPr lang="en-US" sz="900" b="0" i="0" u="none" strike="noStrike" cap="none">
                <a:solidFill>
                  <a:srgbClr val="000000"/>
                </a:solidFill>
                <a:latin typeface="Malgun Gothic"/>
                <a:ea typeface="Malgun Gothic"/>
                <a:cs typeface="Malgun Gothic"/>
                <a:sym typeface="Malgun Gothic"/>
              </a:rPr>
              <a:t>2021.10.26</a:t>
            </a:r>
            <a:endParaRPr sz="14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900"/>
              <a:buFont typeface="Malgun Gothic"/>
              <a:buNone/>
            </a:pPr>
            <a:r>
              <a:rPr lang="en-US" sz="900" b="1" i="0" u="none" strike="noStrike" cap="none">
                <a:solidFill>
                  <a:srgbClr val="000000"/>
                </a:solidFill>
                <a:latin typeface="Malgun Gothic"/>
                <a:ea typeface="Malgun Gothic"/>
                <a:cs typeface="Malgun Gothic"/>
                <a:sym typeface="Malgun Gothic"/>
              </a:rPr>
              <a:t>Organization : 픽스프레임</a:t>
            </a:r>
            <a:endParaRPr sz="14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900"/>
              <a:buFont typeface="Malgun Gothic"/>
              <a:buNone/>
            </a:pPr>
            <a:r>
              <a:rPr lang="en-US" sz="900" b="1" i="0" u="none" strike="noStrike" cap="none">
                <a:solidFill>
                  <a:srgbClr val="000000"/>
                </a:solidFill>
                <a:latin typeface="Malgun Gothic"/>
                <a:ea typeface="Malgun Gothic"/>
                <a:cs typeface="Malgun Gothic"/>
                <a:sym typeface="Malgun Gothic"/>
              </a:rPr>
              <a:t>Author : 정수화 차장</a:t>
            </a:r>
            <a:endParaRPr sz="1400" b="0" i="0" u="none" strike="noStrike" cap="none">
              <a:solidFill>
                <a:srgbClr val="000000"/>
              </a:solidFill>
              <a:latin typeface="Calibri"/>
              <a:ea typeface="Calibri"/>
              <a:cs typeface="Calibri"/>
              <a:sym typeface="Calibri"/>
            </a:endParaRPr>
          </a:p>
        </p:txBody>
      </p:sp>
      <p:cxnSp>
        <p:nvCxnSpPr>
          <p:cNvPr id="179" name="Google Shape;179;p1"/>
          <p:cNvCxnSpPr/>
          <p:nvPr/>
        </p:nvCxnSpPr>
        <p:spPr>
          <a:xfrm flipH="1">
            <a:off x="616782" y="3894164"/>
            <a:ext cx="1" cy="837112"/>
          </a:xfrm>
          <a:prstGeom prst="straightConnector1">
            <a:avLst/>
          </a:prstGeom>
          <a:noFill/>
          <a:ln w="9525" cap="flat" cmpd="sng">
            <a:solidFill>
              <a:srgbClr val="BFBFBF"/>
            </a:solidFill>
            <a:prstDash val="solid"/>
            <a:round/>
            <a:headEnd type="none" w="sm" len="sm"/>
            <a:tailEnd type="none" w="sm" len="sm"/>
          </a:ln>
        </p:spPr>
      </p:cxnSp>
      <p:sp>
        <p:nvSpPr>
          <p:cNvPr id="180" name="Google Shape;180;p1"/>
          <p:cNvSpPr txBox="1"/>
          <p:nvPr/>
        </p:nvSpPr>
        <p:spPr>
          <a:xfrm>
            <a:off x="572027" y="2198471"/>
            <a:ext cx="7121243" cy="1088366"/>
          </a:xfrm>
          <a:prstGeom prst="rect">
            <a:avLst/>
          </a:prstGeom>
          <a:noFill/>
          <a:ln>
            <a:noFill/>
          </a:ln>
        </p:spPr>
        <p:txBody>
          <a:bodyPr spcFirstLastPara="1" wrap="square" lIns="36000" tIns="36000" rIns="36000" bIns="36000" anchor="ctr" anchorCtr="0">
            <a:spAutoFit/>
          </a:bodyPr>
          <a:lstStyle/>
          <a:p>
            <a:pPr marL="0" marR="0" lvl="0" indent="0" algn="l" rtl="0">
              <a:lnSpc>
                <a:spcPct val="150000"/>
              </a:lnSpc>
              <a:spcBef>
                <a:spcPts val="0"/>
              </a:spcBef>
              <a:spcAft>
                <a:spcPts val="0"/>
              </a:spcAft>
              <a:buClr>
                <a:srgbClr val="000000"/>
              </a:buClr>
              <a:buSzPts val="2400"/>
              <a:buFont typeface="Malgun Gothic"/>
              <a:buNone/>
            </a:pPr>
            <a:r>
              <a:rPr lang="en-US" sz="2400" b="1" i="0" u="none" strike="noStrike" cap="none">
                <a:solidFill>
                  <a:srgbClr val="000000"/>
                </a:solidFill>
                <a:latin typeface="Malgun Gothic"/>
                <a:ea typeface="Malgun Gothic"/>
                <a:cs typeface="Malgun Gothic"/>
                <a:sym typeface="Malgun Gothic"/>
              </a:rPr>
              <a:t>솔티드 원격 모니터링(App 및 Web) 시스템 개발</a:t>
            </a:r>
            <a:br>
              <a:rPr lang="en-US" sz="2400" b="1" i="0" u="none" strike="noStrike" cap="none">
                <a:solidFill>
                  <a:srgbClr val="000000"/>
                </a:solidFill>
                <a:latin typeface="Malgun Gothic"/>
                <a:ea typeface="Malgun Gothic"/>
                <a:cs typeface="Malgun Gothic"/>
                <a:sym typeface="Malgun Gothic"/>
              </a:rPr>
            </a:br>
            <a:r>
              <a:rPr lang="en-US" sz="2000" b="0" i="0" u="none" strike="noStrike" cap="none">
                <a:solidFill>
                  <a:srgbClr val="000000"/>
                </a:solidFill>
                <a:latin typeface="Malgun Gothic"/>
                <a:ea typeface="Malgun Gothic"/>
                <a:cs typeface="Malgun Gothic"/>
                <a:sym typeface="Malgun Gothic"/>
              </a:rPr>
              <a:t>화면설계서 – NEUROGAIT-HCP Web</a:t>
            </a:r>
            <a:endParaRPr/>
          </a:p>
        </p:txBody>
      </p:sp>
      <p:graphicFrame>
        <p:nvGraphicFramePr>
          <p:cNvPr id="181" name="Google Shape;181;p1"/>
          <p:cNvGraphicFramePr/>
          <p:nvPr/>
        </p:nvGraphicFramePr>
        <p:xfrm>
          <a:off x="2872674" y="3894165"/>
          <a:ext cx="6805400" cy="2564425"/>
        </p:xfrm>
        <a:graphic>
          <a:graphicData uri="http://schemas.openxmlformats.org/drawingml/2006/table">
            <a:tbl>
              <a:tblPr>
                <a:noFill/>
                <a:tableStyleId>{B367B671-0B81-4218-960B-C469DE42323E}</a:tableStyleId>
              </a:tblPr>
              <a:tblGrid>
                <a:gridCol w="760050">
                  <a:extLst>
                    <a:ext uri="{9D8B030D-6E8A-4147-A177-3AD203B41FA5}">
                      <a16:colId xmlns:a16="http://schemas.microsoft.com/office/drawing/2014/main" val="20000"/>
                    </a:ext>
                  </a:extLst>
                </a:gridCol>
                <a:gridCol w="1580625">
                  <a:extLst>
                    <a:ext uri="{9D8B030D-6E8A-4147-A177-3AD203B41FA5}">
                      <a16:colId xmlns:a16="http://schemas.microsoft.com/office/drawing/2014/main" val="20001"/>
                    </a:ext>
                  </a:extLst>
                </a:gridCol>
                <a:gridCol w="1580625">
                  <a:extLst>
                    <a:ext uri="{9D8B030D-6E8A-4147-A177-3AD203B41FA5}">
                      <a16:colId xmlns:a16="http://schemas.microsoft.com/office/drawing/2014/main" val="20002"/>
                    </a:ext>
                  </a:extLst>
                </a:gridCol>
                <a:gridCol w="1220700">
                  <a:extLst>
                    <a:ext uri="{9D8B030D-6E8A-4147-A177-3AD203B41FA5}">
                      <a16:colId xmlns:a16="http://schemas.microsoft.com/office/drawing/2014/main" val="20003"/>
                    </a:ext>
                  </a:extLst>
                </a:gridCol>
                <a:gridCol w="777650">
                  <a:extLst>
                    <a:ext uri="{9D8B030D-6E8A-4147-A177-3AD203B41FA5}">
                      <a16:colId xmlns:a16="http://schemas.microsoft.com/office/drawing/2014/main" val="20004"/>
                    </a:ext>
                  </a:extLst>
                </a:gridCol>
                <a:gridCol w="885750">
                  <a:extLst>
                    <a:ext uri="{9D8B030D-6E8A-4147-A177-3AD203B41FA5}">
                      <a16:colId xmlns:a16="http://schemas.microsoft.com/office/drawing/2014/main" val="20005"/>
                    </a:ext>
                  </a:extLst>
                </a:gridCol>
              </a:tblGrid>
              <a:tr h="229975">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구분</a:t>
                      </a:r>
                      <a:endParaRPr sz="800" b="1" u="none" strike="noStrike" cap="none">
                        <a:latin typeface="Malgun Gothic"/>
                        <a:ea typeface="Malgun Gothic"/>
                        <a:cs typeface="Malgun Gothic"/>
                        <a:sym typeface="Malgun Gothic"/>
                      </a:endParaRPr>
                    </a:p>
                  </a:txBody>
                  <a:tcPr marL="0" marR="0" marT="0" marB="0" anchor="ctr">
                    <a:lnL w="9525" cap="flat" cmpd="sng">
                      <a:solidFill>
                        <a:srgbClr val="000000">
                          <a:alpha val="0"/>
                        </a:srgbClr>
                      </a:solidFill>
                      <a:prstDash val="solid"/>
                      <a:round/>
                      <a:headEnd type="none" w="sm" len="sm"/>
                      <a:tailEnd type="none" w="sm" len="sm"/>
                    </a:lnL>
                    <a:lnR w="12700" cap="flat" cmpd="sng">
                      <a:solidFill>
                        <a:srgbClr val="7F7F7F"/>
                      </a:solidFill>
                      <a:prstDash val="solid"/>
                      <a:round/>
                      <a:headEnd type="none" w="sm" len="sm"/>
                      <a:tailEnd type="none" w="sm" len="sm"/>
                    </a:ln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solidFill>
                      <a:srgbClr val="D8D8D8"/>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소속</a:t>
                      </a:r>
                      <a:endParaRPr/>
                    </a:p>
                  </a:txBody>
                  <a:tcPr marL="0" marR="0" marT="0" marB="0"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solidFill>
                      <a:srgbClr val="D8D8D8"/>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역할</a:t>
                      </a:r>
                      <a:endParaRPr/>
                    </a:p>
                  </a:txBody>
                  <a:tcPr marL="0" marR="0" marT="0" marB="0"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solidFill>
                      <a:srgbClr val="D8D8D8"/>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담당자</a:t>
                      </a:r>
                      <a:endParaRPr/>
                    </a:p>
                  </a:txBody>
                  <a:tcPr marL="0" marR="0" marT="0" marB="0"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solidFill>
                      <a:srgbClr val="D8D8D8"/>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확인일</a:t>
                      </a:r>
                      <a:endParaRPr/>
                    </a:p>
                  </a:txBody>
                  <a:tcPr marL="0" marR="0" marT="0" marB="0"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solidFill>
                      <a:srgbClr val="D8D8D8"/>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확인</a:t>
                      </a:r>
                      <a:endParaRPr/>
                    </a:p>
                  </a:txBody>
                  <a:tcPr marL="0" marR="0" marT="0" marB="0" anchor="ctr">
                    <a:lnL w="12700"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solidFill>
                      <a:srgbClr val="D8D8D8"/>
                    </a:solidFill>
                  </a:tcPr>
                </a:tc>
                <a:extLst>
                  <a:ext uri="{0D108BD9-81ED-4DB2-BD59-A6C34878D82A}">
                    <a16:rowId xmlns:a16="http://schemas.microsoft.com/office/drawing/2014/main" val="10000"/>
                  </a:ext>
                </a:extLst>
              </a:tr>
              <a:tr h="389075">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작성</a:t>
                      </a:r>
                      <a:endParaRPr/>
                    </a:p>
                  </a:txBody>
                  <a:tcPr marL="0" marR="0" marT="0" marB="0" anchor="ctr">
                    <a:lnL w="9525" cap="flat" cmpd="sng">
                      <a:solidFill>
                        <a:srgbClr val="000000">
                          <a:alpha val="0"/>
                        </a:srgbClr>
                      </a:solidFill>
                      <a:prstDash val="solid"/>
                      <a:round/>
                      <a:headEnd type="none" w="sm" len="sm"/>
                      <a:tailEnd type="none" w="sm" len="sm"/>
                    </a:lnL>
                    <a:lnR w="12700" cap="flat" cmpd="sng">
                      <a:solidFill>
                        <a:srgbClr val="7F7F7F"/>
                      </a:solidFill>
                      <a:prstDash val="solid"/>
                      <a:round/>
                      <a:headEnd type="none" w="sm" len="sm"/>
                      <a:tailEnd type="none" w="sm" len="sm"/>
                    </a:ln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솔티드(주)</a:t>
                      </a:r>
                      <a:endParaRPr sz="800" u="none" strike="noStrike" cap="none">
                        <a:latin typeface="Malgun Gothic"/>
                        <a:ea typeface="Malgun Gothic"/>
                        <a:cs typeface="Malgun Gothic"/>
                        <a:sym typeface="Malgun Gothic"/>
                      </a:endParaRPr>
                    </a:p>
                  </a:txBody>
                  <a:tcPr marL="0" marR="0" marT="0" marB="0"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t>PA</a:t>
                      </a:r>
                      <a:endParaRPr sz="1200" u="none" strike="noStrike" cap="none"/>
                    </a:p>
                  </a:txBody>
                  <a:tcPr marL="0" marR="0" marT="0" marB="0"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제갈훈</a:t>
                      </a:r>
                      <a:endParaRPr sz="800" u="none" strike="noStrike" cap="none">
                        <a:latin typeface="Malgun Gothic"/>
                        <a:ea typeface="Malgun Gothic"/>
                        <a:cs typeface="Malgun Gothic"/>
                        <a:sym typeface="Malgun Gothic"/>
                      </a:endParaRPr>
                    </a:p>
                  </a:txBody>
                  <a:tcPr marL="0" marR="0" marT="0" marB="0"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Malgun Gothic"/>
                        <a:buNone/>
                      </a:pPr>
                      <a:endParaRPr sz="1200" u="none" strike="noStrike" cap="none"/>
                    </a:p>
                  </a:txBody>
                  <a:tcPr marL="0" marR="0" marT="0" marB="0"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Malgun Gothic"/>
                        <a:buNone/>
                      </a:pPr>
                      <a:endParaRPr sz="1200" u="none" strike="noStrike" cap="none"/>
                    </a:p>
                  </a:txBody>
                  <a:tcPr marL="0" marR="0" marT="0" marB="0" anchor="ctr">
                    <a:lnL w="12700"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extLst>
                  <a:ext uri="{0D108BD9-81ED-4DB2-BD59-A6C34878D82A}">
                    <a16:rowId xmlns:a16="http://schemas.microsoft.com/office/drawing/2014/main" val="10001"/>
                  </a:ext>
                </a:extLst>
              </a:tr>
              <a:tr h="389075">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동료검토</a:t>
                      </a:r>
                      <a:endParaRPr/>
                    </a:p>
                  </a:txBody>
                  <a:tcPr marL="0" marR="0" marT="0" marB="0" anchor="ctr">
                    <a:lnL w="9525" cap="flat" cmpd="sng">
                      <a:solidFill>
                        <a:srgbClr val="000000">
                          <a:alpha val="0"/>
                        </a:srgbClr>
                      </a:solidFill>
                      <a:prstDash val="solid"/>
                      <a:round/>
                      <a:headEnd type="none" w="sm" len="sm"/>
                      <a:tailEnd type="none" w="sm" len="sm"/>
                    </a:lnL>
                    <a:lnR w="12700" cap="flat" cmpd="sng">
                      <a:solidFill>
                        <a:srgbClr val="7F7F7F"/>
                      </a:solidFill>
                      <a:prstDash val="solid"/>
                      <a:round/>
                      <a:headEnd type="none" w="sm" len="sm"/>
                      <a:tailEnd type="none" w="sm" len="sm"/>
                    </a:ln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솔티드(주)</a:t>
                      </a:r>
                      <a:endParaRPr sz="800" b="0" i="0" u="none" strike="noStrike" cap="none">
                        <a:solidFill>
                          <a:srgbClr val="000000"/>
                        </a:solidFill>
                        <a:latin typeface="Malgun Gothic"/>
                        <a:ea typeface="Malgun Gothic"/>
                        <a:cs typeface="Malgun Gothic"/>
                        <a:sym typeface="Malgun Gothic"/>
                      </a:endParaRPr>
                    </a:p>
                  </a:txBody>
                  <a:tcPr marL="0" marR="0" marT="0" marB="0"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t>PA</a:t>
                      </a:r>
                      <a:endParaRPr sz="1200" u="none" strike="noStrike" cap="none"/>
                    </a:p>
                  </a:txBody>
                  <a:tcPr marL="0" marR="0" marT="0" marB="0"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t>유병규</a:t>
                      </a:r>
                      <a:endParaRPr sz="1200" u="none" strike="noStrike" cap="none"/>
                    </a:p>
                  </a:txBody>
                  <a:tcPr marL="0" marR="0" marT="0" marB="0"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Malgun Gothic"/>
                        <a:buNone/>
                      </a:pPr>
                      <a:endParaRPr sz="1200" u="none" strike="noStrike" cap="none"/>
                    </a:p>
                  </a:txBody>
                  <a:tcPr marL="0" marR="0" marT="0" marB="0"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Malgun Gothic"/>
                        <a:buNone/>
                      </a:pPr>
                      <a:endParaRPr sz="1200" u="none" strike="noStrike" cap="none"/>
                    </a:p>
                  </a:txBody>
                  <a:tcPr marL="0" marR="0" marT="0" marB="0" anchor="ctr">
                    <a:lnL w="12700"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extLst>
                  <a:ext uri="{0D108BD9-81ED-4DB2-BD59-A6C34878D82A}">
                    <a16:rowId xmlns:a16="http://schemas.microsoft.com/office/drawing/2014/main" val="10002"/>
                  </a:ext>
                </a:extLst>
              </a:tr>
              <a:tr h="389075">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동료검토</a:t>
                      </a:r>
                      <a:endParaRPr/>
                    </a:p>
                  </a:txBody>
                  <a:tcPr marL="0" marR="0" marT="0" marB="0" anchor="ctr">
                    <a:lnL w="9525" cap="flat" cmpd="sng">
                      <a:solidFill>
                        <a:srgbClr val="000000">
                          <a:alpha val="0"/>
                        </a:srgbClr>
                      </a:solidFill>
                      <a:prstDash val="solid"/>
                      <a:round/>
                      <a:headEnd type="none" w="sm" len="sm"/>
                      <a:tailEnd type="none" w="sm" len="sm"/>
                    </a:lnL>
                    <a:lnR w="12700" cap="flat" cmpd="sng">
                      <a:solidFill>
                        <a:srgbClr val="7F7F7F"/>
                      </a:solidFill>
                      <a:prstDash val="solid"/>
                      <a:round/>
                      <a:headEnd type="none" w="sm" len="sm"/>
                      <a:tailEnd type="none" w="sm" len="sm"/>
                    </a:ln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t>픽스프레임</a:t>
                      </a:r>
                      <a:endParaRPr sz="1200" u="none" strike="noStrike" cap="none"/>
                    </a:p>
                  </a:txBody>
                  <a:tcPr marL="0" marR="0" marT="0" marB="0"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t>PL</a:t>
                      </a:r>
                      <a:endParaRPr sz="1200" u="none" strike="noStrike" cap="none"/>
                    </a:p>
                  </a:txBody>
                  <a:tcPr marL="0" marR="0" marT="0" marB="0"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t>정수화</a:t>
                      </a:r>
                      <a:endParaRPr sz="1200" u="none" strike="noStrike" cap="none"/>
                    </a:p>
                  </a:txBody>
                  <a:tcPr marL="0" marR="0" marT="0" marB="0"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Malgun Gothic"/>
                        <a:buNone/>
                      </a:pPr>
                      <a:endParaRPr sz="1200" u="none" strike="noStrike" cap="none"/>
                    </a:p>
                  </a:txBody>
                  <a:tcPr marL="0" marR="0" marT="0" marB="0"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Malgun Gothic"/>
                        <a:buNone/>
                      </a:pPr>
                      <a:endParaRPr sz="1200" u="none" strike="noStrike" cap="none"/>
                    </a:p>
                  </a:txBody>
                  <a:tcPr marL="0" marR="0" marT="0" marB="0" anchor="ctr">
                    <a:lnL w="12700"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extLst>
                  <a:ext uri="{0D108BD9-81ED-4DB2-BD59-A6C34878D82A}">
                    <a16:rowId xmlns:a16="http://schemas.microsoft.com/office/drawing/2014/main" val="10003"/>
                  </a:ext>
                </a:extLst>
              </a:tr>
              <a:tr h="389075">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동료검토</a:t>
                      </a:r>
                      <a:endParaRPr/>
                    </a:p>
                  </a:txBody>
                  <a:tcPr marL="0" marR="0" marT="0" marB="0" anchor="ctr">
                    <a:lnL w="9525" cap="flat" cmpd="sng">
                      <a:solidFill>
                        <a:srgbClr val="000000">
                          <a:alpha val="0"/>
                        </a:srgbClr>
                      </a:solidFill>
                      <a:prstDash val="solid"/>
                      <a:round/>
                      <a:headEnd type="none" w="sm" len="sm"/>
                      <a:tailEnd type="none" w="sm" len="sm"/>
                    </a:lnL>
                    <a:lnR w="12700" cap="flat" cmpd="sng">
                      <a:solidFill>
                        <a:srgbClr val="7F7F7F"/>
                      </a:solidFill>
                      <a:prstDash val="solid"/>
                      <a:round/>
                      <a:headEnd type="none" w="sm" len="sm"/>
                      <a:tailEnd type="none" w="sm" len="sm"/>
                    </a:ln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t>픽스프레임</a:t>
                      </a:r>
                      <a:endParaRPr sz="1200" u="none" strike="noStrike" cap="none"/>
                    </a:p>
                  </a:txBody>
                  <a:tcPr marL="0" marR="0" marT="0" marB="0"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t>PM</a:t>
                      </a:r>
                      <a:endParaRPr sz="1200" u="none" strike="noStrike" cap="none"/>
                    </a:p>
                  </a:txBody>
                  <a:tcPr marL="0" marR="0" marT="0" marB="0"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t>김상환</a:t>
                      </a:r>
                      <a:endParaRPr sz="1200" u="none" strike="noStrike" cap="none"/>
                    </a:p>
                  </a:txBody>
                  <a:tcPr marL="0" marR="0" marT="0" marB="0"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t>10/26</a:t>
                      </a:r>
                      <a:endParaRPr sz="1200" u="none" strike="noStrike" cap="none"/>
                    </a:p>
                  </a:txBody>
                  <a:tcPr marL="0" marR="0" marT="0" marB="0"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Malgun Gothic"/>
                        <a:buNone/>
                      </a:pPr>
                      <a:endParaRPr sz="1200" u="none" strike="noStrike" cap="none"/>
                    </a:p>
                  </a:txBody>
                  <a:tcPr marL="0" marR="0" marT="0" marB="0" anchor="ctr">
                    <a:lnL w="12700"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extLst>
                  <a:ext uri="{0D108BD9-81ED-4DB2-BD59-A6C34878D82A}">
                    <a16:rowId xmlns:a16="http://schemas.microsoft.com/office/drawing/2014/main" val="10004"/>
                  </a:ext>
                </a:extLst>
              </a:tr>
              <a:tr h="389075">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검토</a:t>
                      </a:r>
                      <a:endParaRPr/>
                    </a:p>
                  </a:txBody>
                  <a:tcPr marL="0" marR="0" marT="0" marB="0" anchor="ctr">
                    <a:lnL w="9525" cap="flat" cmpd="sng">
                      <a:solidFill>
                        <a:srgbClr val="000000">
                          <a:alpha val="0"/>
                        </a:srgbClr>
                      </a:solidFill>
                      <a:prstDash val="solid"/>
                      <a:round/>
                      <a:headEnd type="none" w="sm" len="sm"/>
                      <a:tailEnd type="none" w="sm" len="sm"/>
                    </a:lnL>
                    <a:lnR w="12700" cap="flat" cmpd="sng">
                      <a:solidFill>
                        <a:srgbClr val="7F7F7F"/>
                      </a:solidFill>
                      <a:prstDash val="solid"/>
                      <a:round/>
                      <a:headEnd type="none" w="sm" len="sm"/>
                      <a:tailEnd type="none" w="sm" len="sm"/>
                    </a:ln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Clr>
                          <a:schemeClr val="dk1"/>
                        </a:buClr>
                        <a:buSzPts val="1200"/>
                        <a:buFont typeface="Malgun Gothic"/>
                        <a:buNone/>
                      </a:pPr>
                      <a:endParaRPr sz="1200" u="none" strike="noStrike" cap="none"/>
                    </a:p>
                  </a:txBody>
                  <a:tcPr marL="0" marR="0" marT="0" marB="0"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Malgun Gothic"/>
                        <a:buNone/>
                      </a:pPr>
                      <a:endParaRPr sz="1200" u="none" strike="noStrike" cap="none"/>
                    </a:p>
                  </a:txBody>
                  <a:tcPr marL="0" marR="0" marT="0" marB="0"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Malgun Gothic"/>
                        <a:buNone/>
                      </a:pPr>
                      <a:endParaRPr sz="1200" u="none" strike="noStrike" cap="none"/>
                    </a:p>
                  </a:txBody>
                  <a:tcPr marL="0" marR="0" marT="0" marB="0"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Malgun Gothic"/>
                        <a:buNone/>
                      </a:pPr>
                      <a:endParaRPr sz="1200" u="none" strike="noStrike" cap="none"/>
                    </a:p>
                  </a:txBody>
                  <a:tcPr marL="0" marR="0" marT="0" marB="0"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Malgun Gothic"/>
                        <a:buNone/>
                      </a:pPr>
                      <a:endParaRPr sz="1200" u="none" strike="noStrike" cap="none"/>
                    </a:p>
                  </a:txBody>
                  <a:tcPr marL="0" marR="0" marT="0" marB="0" anchor="ctr">
                    <a:lnL w="12700"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extLst>
                  <a:ext uri="{0D108BD9-81ED-4DB2-BD59-A6C34878D82A}">
                    <a16:rowId xmlns:a16="http://schemas.microsoft.com/office/drawing/2014/main" val="10005"/>
                  </a:ext>
                </a:extLst>
              </a:tr>
              <a:tr h="389075">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인수/승인</a:t>
                      </a:r>
                      <a:endParaRPr/>
                    </a:p>
                  </a:txBody>
                  <a:tcPr marL="0" marR="0" marT="0" marB="0" anchor="ctr">
                    <a:lnL w="9525" cap="flat" cmpd="sng">
                      <a:solidFill>
                        <a:srgbClr val="000000">
                          <a:alpha val="0"/>
                        </a:srgbClr>
                      </a:solidFill>
                      <a:prstDash val="solid"/>
                      <a:round/>
                      <a:headEnd type="none" w="sm" len="sm"/>
                      <a:tailEnd type="none" w="sm" len="sm"/>
                    </a:lnL>
                    <a:lnR w="12700" cap="flat" cmpd="sng">
                      <a:solidFill>
                        <a:srgbClr val="7F7F7F"/>
                      </a:solidFill>
                      <a:prstDash val="solid"/>
                      <a:round/>
                      <a:headEnd type="none" w="sm" len="sm"/>
                      <a:tailEnd type="none" w="sm" len="sm"/>
                    </a:ln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Clr>
                          <a:schemeClr val="dk1"/>
                        </a:buClr>
                        <a:buSzPts val="1200"/>
                        <a:buFont typeface="Malgun Gothic"/>
                        <a:buNone/>
                      </a:pPr>
                      <a:endParaRPr sz="1200" u="none" strike="noStrike" cap="none"/>
                    </a:p>
                  </a:txBody>
                  <a:tcPr marL="0" marR="0" marT="0" marB="0"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Malgun Gothic"/>
                        <a:buNone/>
                      </a:pPr>
                      <a:endParaRPr sz="1200" u="none" strike="noStrike" cap="none"/>
                    </a:p>
                  </a:txBody>
                  <a:tcPr marL="0" marR="0" marT="0" marB="0"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Malgun Gothic"/>
                        <a:buNone/>
                      </a:pPr>
                      <a:endParaRPr sz="1200" u="none" strike="noStrike" cap="none"/>
                    </a:p>
                  </a:txBody>
                  <a:tcPr marL="0" marR="0" marT="0" marB="0"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Malgun Gothic"/>
                        <a:buNone/>
                      </a:pPr>
                      <a:endParaRPr sz="1200" u="none" strike="noStrike" cap="none"/>
                    </a:p>
                  </a:txBody>
                  <a:tcPr marL="0" marR="0" marT="0" marB="0"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 </a:t>
                      </a:r>
                      <a:endParaRPr/>
                    </a:p>
                  </a:txBody>
                  <a:tcPr marL="0" marR="0" marT="0" marB="0" anchor="ctr">
                    <a:lnL w="12700"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7F7F7F"/>
                      </a:solidFill>
                      <a:prstDash val="solid"/>
                      <a:round/>
                      <a:headEnd type="none" w="sm" len="sm"/>
                      <a:tailEnd type="none" w="sm" len="sm"/>
                    </a:lnT>
                    <a:lnB w="12700" cap="flat" cmpd="sng">
                      <a:solidFill>
                        <a:srgbClr val="7F7F7F"/>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pic>
        <p:nvPicPr>
          <p:cNvPr id="182" name="Google Shape;182;p1" descr="Google Shape;137;p1"/>
          <p:cNvPicPr preferRelativeResize="0"/>
          <p:nvPr/>
        </p:nvPicPr>
        <p:blipFill rotWithShape="1">
          <a:blip r:embed="rId3">
            <a:alphaModFix/>
          </a:blip>
          <a:srcRect/>
          <a:stretch/>
        </p:blipFill>
        <p:spPr>
          <a:xfrm>
            <a:off x="650123" y="1587088"/>
            <a:ext cx="1720253" cy="18044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0"/>
          <p:cNvSpPr txBox="1">
            <a:spLocks noGrp="1"/>
          </p:cNvSpPr>
          <p:nvPr>
            <p:ph type="title"/>
          </p:nvPr>
        </p:nvSpPr>
        <p:spPr>
          <a:xfrm>
            <a:off x="1164033" y="116632"/>
            <a:ext cx="4581056" cy="275561"/>
          </a:xfrm>
          <a:prstGeom prst="rect">
            <a:avLst/>
          </a:prstGeom>
          <a:noFill/>
          <a:ln>
            <a:noFill/>
          </a:ln>
        </p:spPr>
        <p:txBody>
          <a:bodyPr spcFirstLastPara="1" wrap="square" lIns="36000" tIns="36000" rIns="36000" bIns="36000" anchor="ctr" anchorCtr="0">
            <a:normAutofit/>
          </a:bodyPr>
          <a:lstStyle/>
          <a:p>
            <a:pPr marL="0" lvl="0" indent="0" algn="l" rtl="0">
              <a:lnSpc>
                <a:spcPct val="100000"/>
              </a:lnSpc>
              <a:spcBef>
                <a:spcPts val="0"/>
              </a:spcBef>
              <a:spcAft>
                <a:spcPts val="0"/>
              </a:spcAft>
              <a:buClr>
                <a:srgbClr val="000000"/>
              </a:buClr>
              <a:buSzPts val="800"/>
              <a:buFont typeface="Malgun Gothic"/>
              <a:buNone/>
            </a:pPr>
            <a:r>
              <a:rPr lang="en-US"/>
              <a:t>홈</a:t>
            </a:r>
            <a:endParaRPr/>
          </a:p>
        </p:txBody>
      </p:sp>
      <p:sp>
        <p:nvSpPr>
          <p:cNvPr id="287" name="Google Shape;287;p10"/>
          <p:cNvSpPr txBox="1">
            <a:spLocks noGrp="1"/>
          </p:cNvSpPr>
          <p:nvPr>
            <p:ph type="body" idx="1"/>
          </p:nvPr>
        </p:nvSpPr>
        <p:spPr>
          <a:xfrm>
            <a:off x="6249144" y="116632"/>
            <a:ext cx="1188133" cy="275561"/>
          </a:xfrm>
          <a:prstGeom prst="rect">
            <a:avLst/>
          </a:prstGeom>
          <a:noFill/>
          <a:ln>
            <a:noFill/>
          </a:ln>
        </p:spPr>
        <p:txBody>
          <a:bodyPr spcFirstLastPara="1" wrap="square" lIns="45675" tIns="45675" rIns="45675" bIns="45675" anchor="ctr" anchorCtr="0">
            <a:normAutofit/>
          </a:bodyPr>
          <a:lstStyle/>
          <a:p>
            <a:pPr marL="342900" lvl="0" indent="-342900" algn="l" rtl="0">
              <a:lnSpc>
                <a:spcPct val="100000"/>
              </a:lnSpc>
              <a:spcBef>
                <a:spcPts val="0"/>
              </a:spcBef>
              <a:spcAft>
                <a:spcPts val="0"/>
              </a:spcAft>
              <a:buClr>
                <a:srgbClr val="000000"/>
              </a:buClr>
              <a:buSzPts val="800"/>
              <a:buFont typeface="Malgun Gothic"/>
              <a:buNone/>
            </a:pPr>
            <a:r>
              <a:rPr lang="en-US"/>
              <a:t>HCP-W-02</a:t>
            </a:r>
            <a:endParaRPr/>
          </a:p>
        </p:txBody>
      </p:sp>
      <p:sp>
        <p:nvSpPr>
          <p:cNvPr id="288" name="Google Shape;288;p10"/>
          <p:cNvSpPr txBox="1">
            <a:spLocks noGrp="1"/>
          </p:cNvSpPr>
          <p:nvPr>
            <p:ph type="body" idx="2"/>
          </p:nvPr>
        </p:nvSpPr>
        <p:spPr>
          <a:xfrm>
            <a:off x="7484132" y="392191"/>
            <a:ext cx="2329409" cy="6247408"/>
          </a:xfrm>
          <a:prstGeom prst="rect">
            <a:avLst/>
          </a:prstGeom>
          <a:noFill/>
          <a:ln>
            <a:noFill/>
          </a:ln>
        </p:spPr>
        <p:txBody>
          <a:bodyPr spcFirstLastPara="1" wrap="square" lIns="45675" tIns="45675" rIns="45675" bIns="45675" anchor="t" anchorCtr="0">
            <a:normAutofit fontScale="55000" lnSpcReduction="20000"/>
          </a:bodyPr>
          <a:lstStyle/>
          <a:p>
            <a:pPr marL="177800" lvl="0" indent="-177800" algn="l" rtl="0">
              <a:lnSpc>
                <a:spcPct val="150000"/>
              </a:lnSpc>
              <a:spcBef>
                <a:spcPts val="0"/>
              </a:spcBef>
              <a:spcAft>
                <a:spcPts val="0"/>
              </a:spcAft>
              <a:buClr>
                <a:srgbClr val="000000"/>
              </a:buClr>
              <a:buSzPts val="800"/>
              <a:buFont typeface="Malgun Gothic"/>
              <a:buAutoNum type="arabicPeriod"/>
            </a:pPr>
            <a:r>
              <a:rPr lang="en-US"/>
              <a:t>카드 데이터</a:t>
            </a:r>
            <a:br>
              <a:rPr lang="en-US"/>
            </a:br>
            <a:r>
              <a:rPr lang="en-US"/>
              <a:t>- 전체 환자 수 : 의료진에게 진료 받고 있는 전체 환자 수</a:t>
            </a:r>
            <a:br>
              <a:rPr lang="en-US"/>
            </a:br>
            <a:r>
              <a:rPr lang="en-US"/>
              <a:t>- 재활 달성도 : 전일 기준 전체 질환/환자 재활 달성도 퍼센트 표시</a:t>
            </a:r>
            <a:br>
              <a:rPr lang="en-US"/>
            </a:br>
            <a:r>
              <a:rPr lang="en-US"/>
              <a:t>- 환자 문의 답변 : 금주 기준 환자의 프로그램에 작성된 문의에 대한 답변 완료 수</a:t>
            </a:r>
            <a:endParaRPr/>
          </a:p>
          <a:p>
            <a:pPr marL="177800" lvl="0" indent="-177800" algn="l" rtl="0">
              <a:lnSpc>
                <a:spcPct val="150000"/>
              </a:lnSpc>
              <a:spcBef>
                <a:spcPts val="0"/>
              </a:spcBef>
              <a:spcAft>
                <a:spcPts val="0"/>
              </a:spcAft>
              <a:buClr>
                <a:srgbClr val="000000"/>
              </a:buClr>
              <a:buSzPts val="800"/>
              <a:buFont typeface="Malgun Gothic"/>
              <a:buAutoNum type="arabicPeriod"/>
            </a:pPr>
            <a:r>
              <a:rPr lang="en-US"/>
              <a:t>재활 스케줄</a:t>
            </a:r>
            <a:br>
              <a:rPr lang="en-US"/>
            </a:br>
            <a:r>
              <a:rPr lang="en-US"/>
              <a:t>- 월별 스케줄 표시</a:t>
            </a:r>
            <a:br>
              <a:rPr lang="en-US"/>
            </a:br>
            <a:r>
              <a:rPr lang="en-US"/>
              <a:t>  &gt; 스케줄 관리에 등록된 재활 스케줄 동일하게 표현</a:t>
            </a:r>
            <a:br>
              <a:rPr lang="en-US"/>
            </a:br>
            <a:r>
              <a:rPr lang="en-US"/>
              <a:t>  &gt; 오늘 날짜 표시</a:t>
            </a:r>
            <a:br>
              <a:rPr lang="en-US"/>
            </a:br>
            <a:r>
              <a:rPr lang="en-US"/>
              <a:t>  &gt; 오늘 버튼 선택 시 오늘 날짜로 캘린더 이동</a:t>
            </a:r>
            <a:br>
              <a:rPr lang="en-US"/>
            </a:br>
            <a:r>
              <a:rPr lang="en-US"/>
              <a:t>- 날짜 선택 시 캘린더 하단에 선택한 스케줄 표시</a:t>
            </a:r>
            <a:endParaRPr/>
          </a:p>
          <a:p>
            <a:pPr marL="177800" lvl="0" indent="-177800" algn="l" rtl="0">
              <a:lnSpc>
                <a:spcPct val="150000"/>
              </a:lnSpc>
              <a:spcBef>
                <a:spcPts val="0"/>
              </a:spcBef>
              <a:spcAft>
                <a:spcPts val="0"/>
              </a:spcAft>
              <a:buClr>
                <a:srgbClr val="000000"/>
              </a:buClr>
              <a:buSzPts val="800"/>
              <a:buFont typeface="Malgun Gothic"/>
              <a:buAutoNum type="arabicPeriod"/>
            </a:pPr>
            <a:r>
              <a:rPr lang="en-US"/>
              <a:t>오늘 스케줄</a:t>
            </a:r>
            <a:br>
              <a:rPr lang="en-US"/>
            </a:br>
            <a:r>
              <a:rPr lang="en-US"/>
              <a:t>- default 금일 운동 스케줄 정보 표시</a:t>
            </a:r>
            <a:br>
              <a:rPr lang="en-US"/>
            </a:br>
            <a:r>
              <a:rPr lang="en-US"/>
              <a:t>- 캘린더에서 다른 요일 선택 시 선택된 요일의 스케줄 표시</a:t>
            </a:r>
            <a:br>
              <a:rPr lang="en-US"/>
            </a:br>
            <a:r>
              <a:rPr lang="en-US"/>
              <a:t>- 신규 스케줄 추가를 이용하여 스케줄 추가</a:t>
            </a:r>
            <a:br>
              <a:rPr lang="en-US"/>
            </a:br>
            <a:r>
              <a:rPr lang="en-US"/>
              <a:t>- 삭제 버튼을 이용하여 해당 스케줄 삭제</a:t>
            </a:r>
            <a:endParaRPr/>
          </a:p>
          <a:p>
            <a:pPr marL="177800" lvl="0" indent="-177800" algn="l" rtl="0">
              <a:lnSpc>
                <a:spcPct val="150000"/>
              </a:lnSpc>
              <a:spcBef>
                <a:spcPts val="0"/>
              </a:spcBef>
              <a:spcAft>
                <a:spcPts val="0"/>
              </a:spcAft>
              <a:buClr>
                <a:srgbClr val="000000"/>
              </a:buClr>
              <a:buSzPts val="800"/>
              <a:buFont typeface="Malgun Gothic"/>
              <a:buAutoNum type="arabicPeriod"/>
            </a:pPr>
            <a:r>
              <a:rPr lang="en-US"/>
              <a:t>재활 달성도(환자)</a:t>
            </a:r>
            <a:br>
              <a:rPr lang="en-US"/>
            </a:br>
            <a:r>
              <a:rPr lang="en-US"/>
              <a:t>- 리스트에서 선택된 환자의 금주 재활 달성도 표시</a:t>
            </a:r>
            <a:br>
              <a:rPr lang="en-US"/>
            </a:br>
            <a:r>
              <a:rPr lang="en-US"/>
              <a:t>- </a:t>
            </a:r>
            <a:r>
              <a:rPr lang="en-US">
                <a:solidFill>
                  <a:srgbClr val="FF0000"/>
                </a:solidFill>
              </a:rPr>
              <a:t>default : 기준 정의 필요</a:t>
            </a:r>
            <a:br>
              <a:rPr lang="en-US">
                <a:solidFill>
                  <a:srgbClr val="FF0000"/>
                </a:solidFill>
              </a:rPr>
            </a:br>
            <a:r>
              <a:rPr lang="en-US"/>
              <a:t>- 검색어 조회를 통한 환자 조회 기능</a:t>
            </a:r>
            <a:br>
              <a:rPr lang="en-US"/>
            </a:br>
            <a:r>
              <a:rPr lang="en-US"/>
              <a:t>   &gt; 검색 조건 : 전체, 환자 명, 환자 번호</a:t>
            </a:r>
            <a:endParaRPr/>
          </a:p>
          <a:p>
            <a:pPr marL="177800" lvl="0" indent="-177800" algn="l" rtl="0">
              <a:lnSpc>
                <a:spcPct val="150000"/>
              </a:lnSpc>
              <a:spcBef>
                <a:spcPts val="0"/>
              </a:spcBef>
              <a:spcAft>
                <a:spcPts val="0"/>
              </a:spcAft>
              <a:buClr>
                <a:srgbClr val="000000"/>
              </a:buClr>
              <a:buSzPts val="800"/>
              <a:buFont typeface="Malgun Gothic"/>
              <a:buAutoNum type="arabicPeriod"/>
            </a:pPr>
            <a:r>
              <a:rPr lang="en-US"/>
              <a:t>재활 달성도(선택 질환)</a:t>
            </a:r>
            <a:br>
              <a:rPr lang="en-US"/>
            </a:br>
            <a:r>
              <a:rPr lang="en-US"/>
              <a:t>- 리스트에서 선택된 질환의 금주 재활 달성도 표시</a:t>
            </a:r>
            <a:br>
              <a:rPr lang="en-US"/>
            </a:br>
            <a:r>
              <a:rPr lang="en-US"/>
              <a:t>- </a:t>
            </a:r>
            <a:r>
              <a:rPr lang="en-US">
                <a:solidFill>
                  <a:srgbClr val="FF0000"/>
                </a:solidFill>
              </a:rPr>
              <a:t>default : 기준 정의 필요</a:t>
            </a:r>
            <a:br>
              <a:rPr lang="en-US">
                <a:solidFill>
                  <a:srgbClr val="FF0000"/>
                </a:solidFill>
              </a:rPr>
            </a:br>
            <a:r>
              <a:rPr lang="en-US"/>
              <a:t>- 검색어 조회를 통한 질환 조회 기능</a:t>
            </a:r>
            <a:br>
              <a:rPr lang="en-US"/>
            </a:br>
            <a:r>
              <a:rPr lang="en-US"/>
              <a:t>   &gt; 검색 조건 : 전체, 질환 명, 질환 코드</a:t>
            </a:r>
            <a:endParaRPr/>
          </a:p>
        </p:txBody>
      </p:sp>
      <p:graphicFrame>
        <p:nvGraphicFramePr>
          <p:cNvPr id="289" name="Google Shape;289;p10"/>
          <p:cNvGraphicFramePr/>
          <p:nvPr/>
        </p:nvGraphicFramePr>
        <p:xfrm>
          <a:off x="270532" y="742449"/>
          <a:ext cx="3000000" cy="3000000"/>
        </p:xfrm>
        <a:graphic>
          <a:graphicData uri="http://schemas.openxmlformats.org/drawingml/2006/table">
            <a:tbl>
              <a:tblPr>
                <a:noFill/>
                <a:tableStyleId>{B367B671-0B81-4218-960B-C469DE42323E}</a:tableStyleId>
              </a:tblPr>
              <a:tblGrid>
                <a:gridCol w="1411475">
                  <a:extLst>
                    <a:ext uri="{9D8B030D-6E8A-4147-A177-3AD203B41FA5}">
                      <a16:colId xmlns:a16="http://schemas.microsoft.com/office/drawing/2014/main" val="20000"/>
                    </a:ext>
                  </a:extLst>
                </a:gridCol>
                <a:gridCol w="1411475">
                  <a:extLst>
                    <a:ext uri="{9D8B030D-6E8A-4147-A177-3AD203B41FA5}">
                      <a16:colId xmlns:a16="http://schemas.microsoft.com/office/drawing/2014/main" val="20001"/>
                    </a:ext>
                  </a:extLst>
                </a:gridCol>
                <a:gridCol w="1411475">
                  <a:extLst>
                    <a:ext uri="{9D8B030D-6E8A-4147-A177-3AD203B41FA5}">
                      <a16:colId xmlns:a16="http://schemas.microsoft.com/office/drawing/2014/main" val="20002"/>
                    </a:ext>
                  </a:extLst>
                </a:gridCol>
                <a:gridCol w="1411475">
                  <a:extLst>
                    <a:ext uri="{9D8B030D-6E8A-4147-A177-3AD203B41FA5}">
                      <a16:colId xmlns:a16="http://schemas.microsoft.com/office/drawing/2014/main" val="20003"/>
                    </a:ext>
                  </a:extLst>
                </a:gridCol>
                <a:gridCol w="1411475">
                  <a:extLst>
                    <a:ext uri="{9D8B030D-6E8A-4147-A177-3AD203B41FA5}">
                      <a16:colId xmlns:a16="http://schemas.microsoft.com/office/drawing/2014/main" val="20004"/>
                    </a:ext>
                  </a:extLst>
                </a:gridCol>
              </a:tblGrid>
              <a:tr h="421975">
                <a:tc>
                  <a:txBody>
                    <a:bodyPr/>
                    <a:lstStyle/>
                    <a:p>
                      <a:pPr marL="0" marR="0" lvl="0" indent="0" algn="ctr" rtl="0">
                        <a:lnSpc>
                          <a:spcPct val="100000"/>
                        </a:lnSpc>
                        <a:spcBef>
                          <a:spcPts val="0"/>
                        </a:spcBef>
                        <a:spcAft>
                          <a:spcPts val="0"/>
                        </a:spcAft>
                        <a:buClr>
                          <a:srgbClr val="FFFFFF"/>
                        </a:buClr>
                        <a:buSzPts val="900"/>
                        <a:buFont typeface="Malgun Gothic"/>
                        <a:buNone/>
                      </a:pPr>
                      <a:r>
                        <a:rPr lang="en-US" sz="900" u="none" strike="noStrike" cap="none">
                          <a:solidFill>
                            <a:srgbClr val="FFFFFF"/>
                          </a:solidFill>
                          <a:latin typeface="Malgun Gothic"/>
                          <a:ea typeface="Malgun Gothic"/>
                          <a:cs typeface="Malgun Gothic"/>
                          <a:sym typeface="Malgun Gothic"/>
                        </a:rPr>
                        <a:t>홈</a:t>
                      </a:r>
                      <a:endParaRPr sz="900" u="none" strike="noStrike" cap="none">
                        <a:solidFill>
                          <a:srgbClr val="FFFFFF"/>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rgbClr val="000000"/>
                    </a:solidFill>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latin typeface="Malgun Gothic"/>
                          <a:ea typeface="Malgun Gothic"/>
                          <a:cs typeface="Malgun Gothic"/>
                          <a:sym typeface="Malgun Gothic"/>
                        </a:rPr>
                        <a:t>환자</a:t>
                      </a:r>
                      <a:endParaRPr sz="900" u="none" strike="noStrike" cap="none">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latin typeface="Malgun Gothic"/>
                          <a:ea typeface="Malgun Gothic"/>
                          <a:cs typeface="Malgun Gothic"/>
                          <a:sym typeface="Malgun Gothic"/>
                        </a:rPr>
                        <a:t>스케줄</a:t>
                      </a:r>
                      <a:endParaRPr sz="900" u="none" strike="noStrike" cap="none">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latin typeface="Malgun Gothic"/>
                          <a:ea typeface="Malgun Gothic"/>
                          <a:cs typeface="Malgun Gothic"/>
                          <a:sym typeface="Malgun Gothic"/>
                        </a:rPr>
                        <a:t>통계</a:t>
                      </a:r>
                      <a:endParaRPr sz="900" u="none" strike="noStrike" cap="none">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latin typeface="Malgun Gothic"/>
                          <a:ea typeface="Malgun Gothic"/>
                          <a:cs typeface="Malgun Gothic"/>
                          <a:sym typeface="Malgun Gothic"/>
                        </a:rPr>
                        <a:t>설정</a:t>
                      </a:r>
                      <a:endParaRPr sz="1200" u="none" strike="noStrike" cap="none">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pSp>
        <p:nvGrpSpPr>
          <p:cNvPr id="290" name="Google Shape;290;p10"/>
          <p:cNvGrpSpPr/>
          <p:nvPr/>
        </p:nvGrpSpPr>
        <p:grpSpPr>
          <a:xfrm>
            <a:off x="270532" y="522881"/>
            <a:ext cx="6966936" cy="215442"/>
            <a:chOff x="0" y="5057"/>
            <a:chExt cx="6966935" cy="215441"/>
          </a:xfrm>
        </p:grpSpPr>
        <p:sp>
          <p:nvSpPr>
            <p:cNvPr id="291" name="Google Shape;291;p10"/>
            <p:cNvSpPr txBox="1"/>
            <p:nvPr/>
          </p:nvSpPr>
          <p:spPr>
            <a:xfrm>
              <a:off x="4857179" y="5057"/>
              <a:ext cx="2109756" cy="215441"/>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000000"/>
                </a:buClr>
                <a:buSzPts val="800"/>
                <a:buFont typeface="Malgun Gothic"/>
                <a:buNone/>
              </a:pPr>
              <a:r>
                <a:rPr lang="en-US" sz="800" b="1" i="0" u="none" strike="noStrike" cap="none">
                  <a:solidFill>
                    <a:srgbClr val="000000"/>
                  </a:solidFill>
                  <a:latin typeface="Malgun Gothic"/>
                  <a:ea typeface="Malgun Gothic"/>
                  <a:cs typeface="Malgun Gothic"/>
                  <a:sym typeface="Malgun Gothic"/>
                </a:rPr>
                <a:t>ooo님 환영합니다 | 로그아웃 </a:t>
              </a:r>
              <a:endParaRPr/>
            </a:p>
          </p:txBody>
        </p:sp>
        <p:pic>
          <p:nvPicPr>
            <p:cNvPr id="292" name="Google Shape;292;p10" descr="그림 19"/>
            <p:cNvPicPr preferRelativeResize="0"/>
            <p:nvPr/>
          </p:nvPicPr>
          <p:blipFill rotWithShape="1">
            <a:blip r:embed="rId3">
              <a:alphaModFix/>
            </a:blip>
            <a:srcRect/>
            <a:stretch/>
          </p:blipFill>
          <p:spPr>
            <a:xfrm>
              <a:off x="0" y="13744"/>
              <a:ext cx="944107" cy="99033"/>
            </a:xfrm>
            <a:prstGeom prst="rect">
              <a:avLst/>
            </a:prstGeom>
            <a:noFill/>
            <a:ln>
              <a:noFill/>
            </a:ln>
          </p:spPr>
        </p:pic>
      </p:grpSp>
      <p:graphicFrame>
        <p:nvGraphicFramePr>
          <p:cNvPr id="293" name="Google Shape;293;p10"/>
          <p:cNvGraphicFramePr/>
          <p:nvPr/>
        </p:nvGraphicFramePr>
        <p:xfrm>
          <a:off x="4979959" y="1670384"/>
          <a:ext cx="3000000" cy="3000000"/>
        </p:xfrm>
        <a:graphic>
          <a:graphicData uri="http://schemas.openxmlformats.org/drawingml/2006/table">
            <a:tbl>
              <a:tblPr firstRow="1">
                <a:noFill/>
                <a:tableStyleId>{B367B671-0B81-4218-960B-C469DE42323E}</a:tableStyleId>
              </a:tblPr>
              <a:tblGrid>
                <a:gridCol w="350675">
                  <a:extLst>
                    <a:ext uri="{9D8B030D-6E8A-4147-A177-3AD203B41FA5}">
                      <a16:colId xmlns:a16="http://schemas.microsoft.com/office/drawing/2014/main" val="20000"/>
                    </a:ext>
                  </a:extLst>
                </a:gridCol>
                <a:gridCol w="350675">
                  <a:extLst>
                    <a:ext uri="{9D8B030D-6E8A-4147-A177-3AD203B41FA5}">
                      <a16:colId xmlns:a16="http://schemas.microsoft.com/office/drawing/2014/main" val="20001"/>
                    </a:ext>
                  </a:extLst>
                </a:gridCol>
                <a:gridCol w="350675">
                  <a:extLst>
                    <a:ext uri="{9D8B030D-6E8A-4147-A177-3AD203B41FA5}">
                      <a16:colId xmlns:a16="http://schemas.microsoft.com/office/drawing/2014/main" val="20002"/>
                    </a:ext>
                  </a:extLst>
                </a:gridCol>
                <a:gridCol w="350675">
                  <a:extLst>
                    <a:ext uri="{9D8B030D-6E8A-4147-A177-3AD203B41FA5}">
                      <a16:colId xmlns:a16="http://schemas.microsoft.com/office/drawing/2014/main" val="20003"/>
                    </a:ext>
                  </a:extLst>
                </a:gridCol>
                <a:gridCol w="350675">
                  <a:extLst>
                    <a:ext uri="{9D8B030D-6E8A-4147-A177-3AD203B41FA5}">
                      <a16:colId xmlns:a16="http://schemas.microsoft.com/office/drawing/2014/main" val="20004"/>
                    </a:ext>
                  </a:extLst>
                </a:gridCol>
                <a:gridCol w="350675">
                  <a:extLst>
                    <a:ext uri="{9D8B030D-6E8A-4147-A177-3AD203B41FA5}">
                      <a16:colId xmlns:a16="http://schemas.microsoft.com/office/drawing/2014/main" val="20005"/>
                    </a:ext>
                  </a:extLst>
                </a:gridCol>
                <a:gridCol w="350675">
                  <a:extLst>
                    <a:ext uri="{9D8B030D-6E8A-4147-A177-3AD203B41FA5}">
                      <a16:colId xmlns:a16="http://schemas.microsoft.com/office/drawing/2014/main" val="20006"/>
                    </a:ext>
                  </a:extLst>
                </a:gridCol>
              </a:tblGrid>
              <a:tr h="196875">
                <a:tc>
                  <a:txBody>
                    <a:bodyPr/>
                    <a:lstStyle/>
                    <a:p>
                      <a:pPr marL="0" marR="0" lvl="0" indent="0" algn="l" rtl="0">
                        <a:lnSpc>
                          <a:spcPct val="100000"/>
                        </a:lnSpc>
                        <a:spcBef>
                          <a:spcPts val="0"/>
                        </a:spcBef>
                        <a:spcAft>
                          <a:spcPts val="0"/>
                        </a:spcAft>
                        <a:buClr>
                          <a:srgbClr val="FF2600"/>
                        </a:buClr>
                        <a:buSzPts val="700"/>
                        <a:buFont typeface="Malgun Gothic"/>
                        <a:buNone/>
                      </a:pPr>
                      <a:r>
                        <a:rPr lang="en-US" sz="700" u="none" strike="noStrike" cap="none">
                          <a:solidFill>
                            <a:srgbClr val="FF2600"/>
                          </a:solidFill>
                          <a:latin typeface="Malgun Gothic"/>
                          <a:ea typeface="Malgun Gothic"/>
                          <a:cs typeface="Malgun Gothic"/>
                          <a:sym typeface="Malgun Gothic"/>
                        </a:rPr>
                        <a:t>일</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월</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화</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수</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목</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금</a:t>
                      </a:r>
                      <a:endParaRPr/>
                    </a:p>
                  </a:txBody>
                  <a:tcPr marL="21500" marR="21500" marT="21500" marB="21500"/>
                </a:tc>
                <a:tc>
                  <a:txBody>
                    <a:bodyPr/>
                    <a:lstStyle/>
                    <a:p>
                      <a:pPr marL="0" marR="0" lvl="0" indent="0" algn="l" rtl="0">
                        <a:lnSpc>
                          <a:spcPct val="100000"/>
                        </a:lnSpc>
                        <a:spcBef>
                          <a:spcPts val="0"/>
                        </a:spcBef>
                        <a:spcAft>
                          <a:spcPts val="0"/>
                        </a:spcAft>
                        <a:buClr>
                          <a:srgbClr val="0070C0"/>
                        </a:buClr>
                        <a:buSzPts val="700"/>
                        <a:buFont typeface="Malgun Gothic"/>
                        <a:buNone/>
                      </a:pPr>
                      <a:r>
                        <a:rPr lang="en-US" sz="700" u="none" strike="noStrike" cap="none">
                          <a:solidFill>
                            <a:srgbClr val="0070C0"/>
                          </a:solidFill>
                          <a:latin typeface="Malgun Gothic"/>
                          <a:ea typeface="Malgun Gothic"/>
                          <a:cs typeface="Malgun Gothic"/>
                          <a:sym typeface="Malgun Gothic"/>
                        </a:rPr>
                        <a:t>토</a:t>
                      </a:r>
                      <a:endParaRPr/>
                    </a:p>
                  </a:txBody>
                  <a:tcPr marL="21500" marR="21500" marT="21500" marB="21500"/>
                </a:tc>
                <a:extLst>
                  <a:ext uri="{0D108BD9-81ED-4DB2-BD59-A6C34878D82A}">
                    <a16:rowId xmlns:a16="http://schemas.microsoft.com/office/drawing/2014/main" val="10000"/>
                  </a:ext>
                </a:extLst>
              </a:tr>
              <a:tr h="337050">
                <a:tc>
                  <a:txBody>
                    <a:bodyPr/>
                    <a:lstStyle/>
                    <a:p>
                      <a:pPr marL="0" marR="0" lvl="0" indent="0" algn="l" rtl="0">
                        <a:lnSpc>
                          <a:spcPct val="100000"/>
                        </a:lnSpc>
                        <a:spcBef>
                          <a:spcPts val="0"/>
                        </a:spcBef>
                        <a:spcAft>
                          <a:spcPts val="0"/>
                        </a:spcAft>
                        <a:buClr>
                          <a:srgbClr val="FF847B"/>
                        </a:buClr>
                        <a:buSzPts val="700"/>
                        <a:buFont typeface="Malgun Gothic"/>
                        <a:buNone/>
                      </a:pPr>
                      <a:r>
                        <a:rPr lang="en-US" sz="700" u="none" strike="noStrike" cap="none">
                          <a:solidFill>
                            <a:srgbClr val="FF847B"/>
                          </a:solidFill>
                          <a:latin typeface="Malgun Gothic"/>
                          <a:ea typeface="Malgun Gothic"/>
                          <a:cs typeface="Malgun Gothic"/>
                          <a:sym typeface="Malgun Gothic"/>
                        </a:rPr>
                        <a:t>29</a:t>
                      </a:r>
                      <a:endParaRPr/>
                    </a:p>
                  </a:txBody>
                  <a:tcPr marL="21500" marR="21500" marT="21500" marB="21500"/>
                </a:tc>
                <a:tc>
                  <a:txBody>
                    <a:bodyPr/>
                    <a:lstStyle/>
                    <a:p>
                      <a:pPr marL="0" marR="0" lvl="0" indent="0" algn="l" rtl="0">
                        <a:lnSpc>
                          <a:spcPct val="100000"/>
                        </a:lnSpc>
                        <a:spcBef>
                          <a:spcPts val="0"/>
                        </a:spcBef>
                        <a:spcAft>
                          <a:spcPts val="0"/>
                        </a:spcAft>
                        <a:buClr>
                          <a:srgbClr val="BFBFBF"/>
                        </a:buClr>
                        <a:buSzPts val="700"/>
                        <a:buFont typeface="Malgun Gothic"/>
                        <a:buNone/>
                      </a:pPr>
                      <a:r>
                        <a:rPr lang="en-US" sz="700" u="none" strike="noStrike" cap="none">
                          <a:solidFill>
                            <a:srgbClr val="BFBFBF"/>
                          </a:solidFill>
                          <a:latin typeface="Malgun Gothic"/>
                          <a:ea typeface="Malgun Gothic"/>
                          <a:cs typeface="Malgun Gothic"/>
                          <a:sym typeface="Malgun Gothic"/>
                        </a:rPr>
                        <a:t>30</a:t>
                      </a:r>
                      <a:endParaRPr/>
                    </a:p>
                  </a:txBody>
                  <a:tcPr marL="21500" marR="21500" marT="21500" marB="21500"/>
                </a:tc>
                <a:tc>
                  <a:txBody>
                    <a:bodyPr/>
                    <a:lstStyle/>
                    <a:p>
                      <a:pPr marL="0" marR="0" lvl="0" indent="0" algn="l" rtl="0">
                        <a:lnSpc>
                          <a:spcPct val="100000"/>
                        </a:lnSpc>
                        <a:spcBef>
                          <a:spcPts val="0"/>
                        </a:spcBef>
                        <a:spcAft>
                          <a:spcPts val="0"/>
                        </a:spcAft>
                        <a:buClr>
                          <a:srgbClr val="BFBFBF"/>
                        </a:buClr>
                        <a:buSzPts val="700"/>
                        <a:buFont typeface="Malgun Gothic"/>
                        <a:buNone/>
                      </a:pPr>
                      <a:r>
                        <a:rPr lang="en-US" sz="700" u="none" strike="noStrike" cap="none">
                          <a:solidFill>
                            <a:srgbClr val="BFBFBF"/>
                          </a:solidFill>
                          <a:latin typeface="Malgun Gothic"/>
                          <a:ea typeface="Malgun Gothic"/>
                          <a:cs typeface="Malgun Gothic"/>
                          <a:sym typeface="Malgun Gothic"/>
                        </a:rPr>
                        <a:t>31</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1</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2</a:t>
                      </a:r>
                      <a:endParaRPr/>
                    </a:p>
                    <a:p>
                      <a:pPr marL="0" marR="0" lvl="0" indent="0" algn="l" rtl="0">
                        <a:lnSpc>
                          <a:spcPct val="100000"/>
                        </a:lnSpc>
                        <a:spcBef>
                          <a:spcPts val="0"/>
                        </a:spcBef>
                        <a:spcAft>
                          <a:spcPts val="0"/>
                        </a:spcAft>
                        <a:buClr>
                          <a:schemeClr val="dk1"/>
                        </a:buClr>
                        <a:buSzPts val="1200"/>
                        <a:buFont typeface="Malgun Gothic"/>
                        <a:buNone/>
                      </a:pPr>
                      <a:endParaRPr sz="1200" u="none" strike="noStrike" cap="none"/>
                    </a:p>
                    <a:p>
                      <a:pPr marL="0" marR="0" lvl="0" indent="0" algn="ctr" rtl="0">
                        <a:lnSpc>
                          <a:spcPct val="100000"/>
                        </a:lnSpc>
                        <a:spcBef>
                          <a:spcPts val="0"/>
                        </a:spcBef>
                        <a:spcAft>
                          <a:spcPts val="0"/>
                        </a:spcAft>
                        <a:buClr>
                          <a:schemeClr val="dk1"/>
                        </a:buClr>
                        <a:buSzPts val="700"/>
                        <a:buFont typeface="Malgun Gothic"/>
                        <a:buNone/>
                      </a:pPr>
                      <a:r>
                        <a:rPr lang="en-US" sz="700" b="1" u="none" strike="noStrike" cap="none">
                          <a:latin typeface="Malgun Gothic"/>
                          <a:ea typeface="Malgun Gothic"/>
                          <a:cs typeface="Malgun Gothic"/>
                          <a:sym typeface="Malgun Gothic"/>
                        </a:rPr>
                        <a:t>7명</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3</a:t>
                      </a:r>
                      <a:endParaRPr/>
                    </a:p>
                    <a:p>
                      <a:pPr marL="0" marR="0" lvl="0" indent="0" algn="l" rtl="0">
                        <a:lnSpc>
                          <a:spcPct val="100000"/>
                        </a:lnSpc>
                        <a:spcBef>
                          <a:spcPts val="0"/>
                        </a:spcBef>
                        <a:spcAft>
                          <a:spcPts val="0"/>
                        </a:spcAft>
                        <a:buClr>
                          <a:schemeClr val="dk1"/>
                        </a:buClr>
                        <a:buSzPts val="1200"/>
                        <a:buFont typeface="Malgun Gothic"/>
                        <a:buNone/>
                      </a:pPr>
                      <a:endParaRPr sz="1200" u="none" strike="noStrike" cap="none"/>
                    </a:p>
                    <a:p>
                      <a:pPr marL="0" marR="0" lvl="0" indent="0" algn="ctr" rtl="0">
                        <a:lnSpc>
                          <a:spcPct val="100000"/>
                        </a:lnSpc>
                        <a:spcBef>
                          <a:spcPts val="0"/>
                        </a:spcBef>
                        <a:spcAft>
                          <a:spcPts val="0"/>
                        </a:spcAft>
                        <a:buClr>
                          <a:schemeClr val="dk1"/>
                        </a:buClr>
                        <a:buSzPts val="700"/>
                        <a:buFont typeface="Malgun Gothic"/>
                        <a:buNone/>
                      </a:pPr>
                      <a:r>
                        <a:rPr lang="en-US" sz="700" b="1" u="none" strike="noStrike" cap="none">
                          <a:latin typeface="Malgun Gothic"/>
                          <a:ea typeface="Malgun Gothic"/>
                          <a:cs typeface="Malgun Gothic"/>
                          <a:sym typeface="Malgun Gothic"/>
                        </a:rPr>
                        <a:t>8명</a:t>
                      </a:r>
                      <a:endParaRPr/>
                    </a:p>
                  </a:txBody>
                  <a:tcPr marL="21500" marR="21500" marT="21500" marB="21500"/>
                </a:tc>
                <a:tc>
                  <a:txBody>
                    <a:bodyPr/>
                    <a:lstStyle/>
                    <a:p>
                      <a:pPr marL="0" marR="0" lvl="0" indent="0" algn="l" rtl="0">
                        <a:lnSpc>
                          <a:spcPct val="100000"/>
                        </a:lnSpc>
                        <a:spcBef>
                          <a:spcPts val="0"/>
                        </a:spcBef>
                        <a:spcAft>
                          <a:spcPts val="0"/>
                        </a:spcAft>
                        <a:buClr>
                          <a:srgbClr val="0070C0"/>
                        </a:buClr>
                        <a:buSzPts val="700"/>
                        <a:buFont typeface="Malgun Gothic"/>
                        <a:buNone/>
                      </a:pPr>
                      <a:r>
                        <a:rPr lang="en-US" sz="700" u="none" strike="noStrike" cap="none">
                          <a:solidFill>
                            <a:srgbClr val="0070C0"/>
                          </a:solidFill>
                          <a:latin typeface="Malgun Gothic"/>
                          <a:ea typeface="Malgun Gothic"/>
                          <a:cs typeface="Malgun Gothic"/>
                          <a:sym typeface="Malgun Gothic"/>
                        </a:rPr>
                        <a:t>4</a:t>
                      </a:r>
                      <a:endParaRPr/>
                    </a:p>
                  </a:txBody>
                  <a:tcPr marL="21500" marR="21500" marT="21500" marB="21500"/>
                </a:tc>
                <a:extLst>
                  <a:ext uri="{0D108BD9-81ED-4DB2-BD59-A6C34878D82A}">
                    <a16:rowId xmlns:a16="http://schemas.microsoft.com/office/drawing/2014/main" val="10001"/>
                  </a:ext>
                </a:extLst>
              </a:tr>
              <a:tr h="337050">
                <a:tc>
                  <a:txBody>
                    <a:bodyPr/>
                    <a:lstStyle/>
                    <a:p>
                      <a:pPr marL="0" marR="0" lvl="0" indent="0" algn="l" rtl="0">
                        <a:lnSpc>
                          <a:spcPct val="100000"/>
                        </a:lnSpc>
                        <a:spcBef>
                          <a:spcPts val="0"/>
                        </a:spcBef>
                        <a:spcAft>
                          <a:spcPts val="0"/>
                        </a:spcAft>
                        <a:buClr>
                          <a:srgbClr val="FF2600"/>
                        </a:buClr>
                        <a:buSzPts val="700"/>
                        <a:buFont typeface="Malgun Gothic"/>
                        <a:buNone/>
                      </a:pPr>
                      <a:r>
                        <a:rPr lang="en-US" sz="700" u="none" strike="noStrike" cap="none">
                          <a:solidFill>
                            <a:srgbClr val="FF2600"/>
                          </a:solidFill>
                          <a:latin typeface="Malgun Gothic"/>
                          <a:ea typeface="Malgun Gothic"/>
                          <a:cs typeface="Malgun Gothic"/>
                          <a:sym typeface="Malgun Gothic"/>
                        </a:rPr>
                        <a:t>5</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6</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7</a:t>
                      </a:r>
                      <a:endParaRPr/>
                    </a:p>
                    <a:p>
                      <a:pPr marL="0" marR="0" lvl="0" indent="0" algn="l" rtl="0">
                        <a:lnSpc>
                          <a:spcPct val="100000"/>
                        </a:lnSpc>
                        <a:spcBef>
                          <a:spcPts val="0"/>
                        </a:spcBef>
                        <a:spcAft>
                          <a:spcPts val="0"/>
                        </a:spcAft>
                        <a:buClr>
                          <a:schemeClr val="dk1"/>
                        </a:buClr>
                        <a:buSzPts val="1200"/>
                        <a:buFont typeface="Malgun Gothic"/>
                        <a:buNone/>
                      </a:pPr>
                      <a:endParaRPr sz="1200" u="none" strike="noStrike" cap="none"/>
                    </a:p>
                    <a:p>
                      <a:pPr marL="0" marR="0" lvl="0" indent="0" algn="ctr" rtl="0">
                        <a:lnSpc>
                          <a:spcPct val="100000"/>
                        </a:lnSpc>
                        <a:spcBef>
                          <a:spcPts val="0"/>
                        </a:spcBef>
                        <a:spcAft>
                          <a:spcPts val="0"/>
                        </a:spcAft>
                        <a:buClr>
                          <a:schemeClr val="dk1"/>
                        </a:buClr>
                        <a:buSzPts val="700"/>
                        <a:buFont typeface="Malgun Gothic"/>
                        <a:buNone/>
                      </a:pPr>
                      <a:r>
                        <a:rPr lang="en-US" sz="700" b="1" u="none" strike="noStrike" cap="none">
                          <a:latin typeface="Malgun Gothic"/>
                          <a:ea typeface="Malgun Gothic"/>
                          <a:cs typeface="Malgun Gothic"/>
                          <a:sym typeface="Malgun Gothic"/>
                        </a:rPr>
                        <a:t>6명</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8</a:t>
                      </a:r>
                      <a:endParaRPr/>
                    </a:p>
                    <a:p>
                      <a:pPr marL="0" marR="0" lvl="0" indent="0" algn="l" rtl="0">
                        <a:lnSpc>
                          <a:spcPct val="100000"/>
                        </a:lnSpc>
                        <a:spcBef>
                          <a:spcPts val="0"/>
                        </a:spcBef>
                        <a:spcAft>
                          <a:spcPts val="0"/>
                        </a:spcAft>
                        <a:buClr>
                          <a:schemeClr val="dk1"/>
                        </a:buClr>
                        <a:buSzPts val="1200"/>
                        <a:buFont typeface="Malgun Gothic"/>
                        <a:buNone/>
                      </a:pPr>
                      <a:endParaRPr sz="1200" u="none" strike="noStrike" cap="none"/>
                    </a:p>
                    <a:p>
                      <a:pPr marL="0" marR="0" lvl="0" indent="0" algn="ctr" rtl="0">
                        <a:lnSpc>
                          <a:spcPct val="100000"/>
                        </a:lnSpc>
                        <a:spcBef>
                          <a:spcPts val="0"/>
                        </a:spcBef>
                        <a:spcAft>
                          <a:spcPts val="0"/>
                        </a:spcAft>
                        <a:buClr>
                          <a:schemeClr val="dk1"/>
                        </a:buClr>
                        <a:buSzPts val="700"/>
                        <a:buFont typeface="Malgun Gothic"/>
                        <a:buNone/>
                      </a:pPr>
                      <a:r>
                        <a:rPr lang="en-US" sz="700" b="1" u="none" strike="noStrike" cap="none">
                          <a:latin typeface="Malgun Gothic"/>
                          <a:ea typeface="Malgun Gothic"/>
                          <a:cs typeface="Malgun Gothic"/>
                          <a:sym typeface="Malgun Gothic"/>
                        </a:rPr>
                        <a:t>5명</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9</a:t>
                      </a:r>
                      <a:endParaRPr/>
                    </a:p>
                    <a:p>
                      <a:pPr marL="0" marR="0" lvl="0" indent="0" algn="l" rtl="0">
                        <a:lnSpc>
                          <a:spcPct val="100000"/>
                        </a:lnSpc>
                        <a:spcBef>
                          <a:spcPts val="0"/>
                        </a:spcBef>
                        <a:spcAft>
                          <a:spcPts val="0"/>
                        </a:spcAft>
                        <a:buClr>
                          <a:schemeClr val="dk1"/>
                        </a:buClr>
                        <a:buSzPts val="1200"/>
                        <a:buFont typeface="Malgun Gothic"/>
                        <a:buNone/>
                      </a:pPr>
                      <a:endParaRPr sz="1200" u="none" strike="noStrike" cap="none"/>
                    </a:p>
                    <a:p>
                      <a:pPr marL="0" marR="0" lvl="0" indent="0" algn="ctr" rtl="0">
                        <a:lnSpc>
                          <a:spcPct val="100000"/>
                        </a:lnSpc>
                        <a:spcBef>
                          <a:spcPts val="0"/>
                        </a:spcBef>
                        <a:spcAft>
                          <a:spcPts val="0"/>
                        </a:spcAft>
                        <a:buClr>
                          <a:schemeClr val="dk1"/>
                        </a:buClr>
                        <a:buSzPts val="700"/>
                        <a:buFont typeface="Malgun Gothic"/>
                        <a:buNone/>
                      </a:pPr>
                      <a:r>
                        <a:rPr lang="en-US" sz="700" b="1" u="none" strike="noStrike" cap="none">
                          <a:latin typeface="Malgun Gothic"/>
                          <a:ea typeface="Malgun Gothic"/>
                          <a:cs typeface="Malgun Gothic"/>
                          <a:sym typeface="Malgun Gothic"/>
                        </a:rPr>
                        <a:t>2명</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10</a:t>
                      </a:r>
                      <a:endParaRPr/>
                    </a:p>
                    <a:p>
                      <a:pPr marL="0" marR="0" lvl="0" indent="0" algn="l" rtl="0">
                        <a:lnSpc>
                          <a:spcPct val="100000"/>
                        </a:lnSpc>
                        <a:spcBef>
                          <a:spcPts val="0"/>
                        </a:spcBef>
                        <a:spcAft>
                          <a:spcPts val="0"/>
                        </a:spcAft>
                        <a:buClr>
                          <a:schemeClr val="dk1"/>
                        </a:buClr>
                        <a:buSzPts val="1200"/>
                        <a:buFont typeface="Malgun Gothic"/>
                        <a:buNone/>
                      </a:pPr>
                      <a:endParaRPr sz="1200" u="none" strike="noStrike" cap="none"/>
                    </a:p>
                    <a:p>
                      <a:pPr marL="0" marR="0" lvl="0" indent="0" algn="ctr" rtl="0">
                        <a:lnSpc>
                          <a:spcPct val="100000"/>
                        </a:lnSpc>
                        <a:spcBef>
                          <a:spcPts val="0"/>
                        </a:spcBef>
                        <a:spcAft>
                          <a:spcPts val="0"/>
                        </a:spcAft>
                        <a:buClr>
                          <a:schemeClr val="dk1"/>
                        </a:buClr>
                        <a:buSzPts val="700"/>
                        <a:buFont typeface="Malgun Gothic"/>
                        <a:buNone/>
                      </a:pPr>
                      <a:r>
                        <a:rPr lang="en-US" sz="700" b="1" u="none" strike="noStrike" cap="none">
                          <a:latin typeface="Malgun Gothic"/>
                          <a:ea typeface="Malgun Gothic"/>
                          <a:cs typeface="Malgun Gothic"/>
                          <a:sym typeface="Malgun Gothic"/>
                        </a:rPr>
                        <a:t>10명</a:t>
                      </a:r>
                      <a:endParaRPr/>
                    </a:p>
                  </a:txBody>
                  <a:tcPr marL="21500" marR="21500" marT="21500" marB="21500"/>
                </a:tc>
                <a:tc>
                  <a:txBody>
                    <a:bodyPr/>
                    <a:lstStyle/>
                    <a:p>
                      <a:pPr marL="0" marR="0" lvl="0" indent="0" algn="l" rtl="0">
                        <a:lnSpc>
                          <a:spcPct val="100000"/>
                        </a:lnSpc>
                        <a:spcBef>
                          <a:spcPts val="0"/>
                        </a:spcBef>
                        <a:spcAft>
                          <a:spcPts val="0"/>
                        </a:spcAft>
                        <a:buClr>
                          <a:srgbClr val="0070C0"/>
                        </a:buClr>
                        <a:buSzPts val="700"/>
                        <a:buFont typeface="Malgun Gothic"/>
                        <a:buNone/>
                      </a:pPr>
                      <a:r>
                        <a:rPr lang="en-US" sz="700" u="none" strike="noStrike" cap="none">
                          <a:solidFill>
                            <a:srgbClr val="0070C0"/>
                          </a:solidFill>
                          <a:latin typeface="Malgun Gothic"/>
                          <a:ea typeface="Malgun Gothic"/>
                          <a:cs typeface="Malgun Gothic"/>
                          <a:sym typeface="Malgun Gothic"/>
                        </a:rPr>
                        <a:t>11</a:t>
                      </a:r>
                      <a:endParaRPr/>
                    </a:p>
                  </a:txBody>
                  <a:tcPr marL="21500" marR="21500" marT="21500" marB="21500"/>
                </a:tc>
                <a:extLst>
                  <a:ext uri="{0D108BD9-81ED-4DB2-BD59-A6C34878D82A}">
                    <a16:rowId xmlns:a16="http://schemas.microsoft.com/office/drawing/2014/main" val="10002"/>
                  </a:ext>
                </a:extLst>
              </a:tr>
              <a:tr h="337050">
                <a:tc>
                  <a:txBody>
                    <a:bodyPr/>
                    <a:lstStyle/>
                    <a:p>
                      <a:pPr marL="0" marR="0" lvl="0" indent="0" algn="l" rtl="0">
                        <a:lnSpc>
                          <a:spcPct val="100000"/>
                        </a:lnSpc>
                        <a:spcBef>
                          <a:spcPts val="0"/>
                        </a:spcBef>
                        <a:spcAft>
                          <a:spcPts val="0"/>
                        </a:spcAft>
                        <a:buClr>
                          <a:srgbClr val="FF2600"/>
                        </a:buClr>
                        <a:buSzPts val="700"/>
                        <a:buFont typeface="Malgun Gothic"/>
                        <a:buNone/>
                      </a:pPr>
                      <a:r>
                        <a:rPr lang="en-US" sz="700" u="none" strike="noStrike" cap="none">
                          <a:solidFill>
                            <a:srgbClr val="FF2600"/>
                          </a:solidFill>
                          <a:latin typeface="Malgun Gothic"/>
                          <a:ea typeface="Malgun Gothic"/>
                          <a:cs typeface="Malgun Gothic"/>
                          <a:sym typeface="Malgun Gothic"/>
                        </a:rPr>
                        <a:t>12</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13</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14</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15</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16</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17</a:t>
                      </a:r>
                      <a:endParaRPr/>
                    </a:p>
                  </a:txBody>
                  <a:tcPr marL="21500" marR="21500" marT="21500" marB="21500"/>
                </a:tc>
                <a:tc>
                  <a:txBody>
                    <a:bodyPr/>
                    <a:lstStyle/>
                    <a:p>
                      <a:pPr marL="0" marR="0" lvl="0" indent="0" algn="l" rtl="0">
                        <a:lnSpc>
                          <a:spcPct val="100000"/>
                        </a:lnSpc>
                        <a:spcBef>
                          <a:spcPts val="0"/>
                        </a:spcBef>
                        <a:spcAft>
                          <a:spcPts val="0"/>
                        </a:spcAft>
                        <a:buClr>
                          <a:srgbClr val="0070C0"/>
                        </a:buClr>
                        <a:buSzPts val="700"/>
                        <a:buFont typeface="Malgun Gothic"/>
                        <a:buNone/>
                      </a:pPr>
                      <a:r>
                        <a:rPr lang="en-US" sz="700" u="none" strike="noStrike" cap="none">
                          <a:solidFill>
                            <a:srgbClr val="0070C0"/>
                          </a:solidFill>
                          <a:latin typeface="Malgun Gothic"/>
                          <a:ea typeface="Malgun Gothic"/>
                          <a:cs typeface="Malgun Gothic"/>
                          <a:sym typeface="Malgun Gothic"/>
                        </a:rPr>
                        <a:t>18</a:t>
                      </a:r>
                      <a:endParaRPr/>
                    </a:p>
                  </a:txBody>
                  <a:tcPr marL="21500" marR="21500" marT="21500" marB="21500"/>
                </a:tc>
                <a:extLst>
                  <a:ext uri="{0D108BD9-81ED-4DB2-BD59-A6C34878D82A}">
                    <a16:rowId xmlns:a16="http://schemas.microsoft.com/office/drawing/2014/main" val="10003"/>
                  </a:ext>
                </a:extLst>
              </a:tr>
              <a:tr h="337050">
                <a:tc>
                  <a:txBody>
                    <a:bodyPr/>
                    <a:lstStyle/>
                    <a:p>
                      <a:pPr marL="0" marR="0" lvl="0" indent="0" algn="l" rtl="0">
                        <a:lnSpc>
                          <a:spcPct val="100000"/>
                        </a:lnSpc>
                        <a:spcBef>
                          <a:spcPts val="0"/>
                        </a:spcBef>
                        <a:spcAft>
                          <a:spcPts val="0"/>
                        </a:spcAft>
                        <a:buClr>
                          <a:srgbClr val="FF2600"/>
                        </a:buClr>
                        <a:buSzPts val="700"/>
                        <a:buFont typeface="Malgun Gothic"/>
                        <a:buNone/>
                      </a:pPr>
                      <a:r>
                        <a:rPr lang="en-US" sz="700" u="none" strike="noStrike" cap="none">
                          <a:solidFill>
                            <a:srgbClr val="FF2600"/>
                          </a:solidFill>
                          <a:latin typeface="Malgun Gothic"/>
                          <a:ea typeface="Malgun Gothic"/>
                          <a:cs typeface="Malgun Gothic"/>
                          <a:sym typeface="Malgun Gothic"/>
                        </a:rPr>
                        <a:t>19</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20</a:t>
                      </a:r>
                      <a:endParaRPr/>
                    </a:p>
                    <a:p>
                      <a:pPr marL="0" marR="0" lvl="0" indent="0" algn="l" rtl="0">
                        <a:lnSpc>
                          <a:spcPct val="100000"/>
                        </a:lnSpc>
                        <a:spcBef>
                          <a:spcPts val="0"/>
                        </a:spcBef>
                        <a:spcAft>
                          <a:spcPts val="0"/>
                        </a:spcAft>
                        <a:buClr>
                          <a:schemeClr val="dk1"/>
                        </a:buClr>
                        <a:buSzPts val="1200"/>
                        <a:buFont typeface="Malgun Gothic"/>
                        <a:buNone/>
                      </a:pPr>
                      <a:endParaRPr sz="1200" u="none" strike="noStrike" cap="none"/>
                    </a:p>
                    <a:p>
                      <a:pPr marL="0" marR="0" lvl="0" indent="0" algn="ctr" rtl="0">
                        <a:lnSpc>
                          <a:spcPct val="100000"/>
                        </a:lnSpc>
                        <a:spcBef>
                          <a:spcPts val="0"/>
                        </a:spcBef>
                        <a:spcAft>
                          <a:spcPts val="0"/>
                        </a:spcAft>
                        <a:buClr>
                          <a:schemeClr val="dk1"/>
                        </a:buClr>
                        <a:buSzPts val="700"/>
                        <a:buFont typeface="Malgun Gothic"/>
                        <a:buNone/>
                      </a:pPr>
                      <a:r>
                        <a:rPr lang="en-US" sz="700" b="1" u="none" strike="noStrike" cap="none">
                          <a:latin typeface="Malgun Gothic"/>
                          <a:ea typeface="Malgun Gothic"/>
                          <a:cs typeface="Malgun Gothic"/>
                          <a:sym typeface="Malgun Gothic"/>
                        </a:rPr>
                        <a:t>5명</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21</a:t>
                      </a:r>
                      <a:endParaRPr/>
                    </a:p>
                    <a:p>
                      <a:pPr marL="0" marR="0" lvl="0" indent="0" algn="l" rtl="0">
                        <a:lnSpc>
                          <a:spcPct val="100000"/>
                        </a:lnSpc>
                        <a:spcBef>
                          <a:spcPts val="0"/>
                        </a:spcBef>
                        <a:spcAft>
                          <a:spcPts val="0"/>
                        </a:spcAft>
                        <a:buClr>
                          <a:schemeClr val="dk1"/>
                        </a:buClr>
                        <a:buSzPts val="1200"/>
                        <a:buFont typeface="Malgun Gothic"/>
                        <a:buNone/>
                      </a:pPr>
                      <a:endParaRPr sz="1200" u="none" strike="noStrike" cap="none"/>
                    </a:p>
                    <a:p>
                      <a:pPr marL="0" marR="0" lvl="0" indent="0" algn="ctr" rtl="0">
                        <a:lnSpc>
                          <a:spcPct val="100000"/>
                        </a:lnSpc>
                        <a:spcBef>
                          <a:spcPts val="0"/>
                        </a:spcBef>
                        <a:spcAft>
                          <a:spcPts val="0"/>
                        </a:spcAft>
                        <a:buClr>
                          <a:schemeClr val="dk1"/>
                        </a:buClr>
                        <a:buSzPts val="700"/>
                        <a:buFont typeface="Malgun Gothic"/>
                        <a:buNone/>
                      </a:pPr>
                      <a:r>
                        <a:rPr lang="en-US" sz="700" b="1" u="none" strike="noStrike" cap="none">
                          <a:latin typeface="Malgun Gothic"/>
                          <a:ea typeface="Malgun Gothic"/>
                          <a:cs typeface="Malgun Gothic"/>
                          <a:sym typeface="Malgun Gothic"/>
                        </a:rPr>
                        <a:t>3명</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22</a:t>
                      </a:r>
                      <a:endParaRPr/>
                    </a:p>
                    <a:p>
                      <a:pPr marL="0" marR="0" lvl="0" indent="0" algn="l" rtl="0">
                        <a:lnSpc>
                          <a:spcPct val="100000"/>
                        </a:lnSpc>
                        <a:spcBef>
                          <a:spcPts val="0"/>
                        </a:spcBef>
                        <a:spcAft>
                          <a:spcPts val="0"/>
                        </a:spcAft>
                        <a:buClr>
                          <a:schemeClr val="dk1"/>
                        </a:buClr>
                        <a:buSzPts val="1200"/>
                        <a:buFont typeface="Malgun Gothic"/>
                        <a:buNone/>
                      </a:pPr>
                      <a:endParaRPr sz="1200" u="none" strike="noStrike" cap="none"/>
                    </a:p>
                    <a:p>
                      <a:pPr marL="0" marR="0" lvl="0" indent="0" algn="ctr" rtl="0">
                        <a:lnSpc>
                          <a:spcPct val="100000"/>
                        </a:lnSpc>
                        <a:spcBef>
                          <a:spcPts val="0"/>
                        </a:spcBef>
                        <a:spcAft>
                          <a:spcPts val="0"/>
                        </a:spcAft>
                        <a:buClr>
                          <a:schemeClr val="dk1"/>
                        </a:buClr>
                        <a:buSzPts val="700"/>
                        <a:buFont typeface="Malgun Gothic"/>
                        <a:buNone/>
                      </a:pPr>
                      <a:r>
                        <a:rPr lang="en-US" sz="700" b="1" u="none" strike="noStrike" cap="none">
                          <a:latin typeface="Malgun Gothic"/>
                          <a:ea typeface="Malgun Gothic"/>
                          <a:cs typeface="Malgun Gothic"/>
                          <a:sym typeface="Malgun Gothic"/>
                        </a:rPr>
                        <a:t>2명</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23</a:t>
                      </a:r>
                      <a:endParaRPr/>
                    </a:p>
                    <a:p>
                      <a:pPr marL="0" marR="0" lvl="0" indent="0" algn="l" rtl="0">
                        <a:lnSpc>
                          <a:spcPct val="100000"/>
                        </a:lnSpc>
                        <a:spcBef>
                          <a:spcPts val="0"/>
                        </a:spcBef>
                        <a:spcAft>
                          <a:spcPts val="0"/>
                        </a:spcAft>
                        <a:buClr>
                          <a:schemeClr val="dk1"/>
                        </a:buClr>
                        <a:buSzPts val="1200"/>
                        <a:buFont typeface="Malgun Gothic"/>
                        <a:buNone/>
                      </a:pPr>
                      <a:endParaRPr sz="1200" u="none" strike="noStrike" cap="none"/>
                    </a:p>
                    <a:p>
                      <a:pPr marL="0" marR="0" lvl="0" indent="0" algn="ctr" rtl="0">
                        <a:lnSpc>
                          <a:spcPct val="100000"/>
                        </a:lnSpc>
                        <a:spcBef>
                          <a:spcPts val="0"/>
                        </a:spcBef>
                        <a:spcAft>
                          <a:spcPts val="0"/>
                        </a:spcAft>
                        <a:buClr>
                          <a:schemeClr val="dk1"/>
                        </a:buClr>
                        <a:buSzPts val="700"/>
                        <a:buFont typeface="Malgun Gothic"/>
                        <a:buNone/>
                      </a:pPr>
                      <a:r>
                        <a:rPr lang="en-US" sz="700" b="1" u="none" strike="noStrike" cap="none">
                          <a:latin typeface="Malgun Gothic"/>
                          <a:ea typeface="Malgun Gothic"/>
                          <a:cs typeface="Malgun Gothic"/>
                          <a:sym typeface="Malgun Gothic"/>
                        </a:rPr>
                        <a:t>8명</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24</a:t>
                      </a:r>
                      <a:endParaRPr/>
                    </a:p>
                  </a:txBody>
                  <a:tcPr marL="21500" marR="21500" marT="21500" marB="21500"/>
                </a:tc>
                <a:tc>
                  <a:txBody>
                    <a:bodyPr/>
                    <a:lstStyle/>
                    <a:p>
                      <a:pPr marL="0" marR="0" lvl="0" indent="0" algn="l" rtl="0">
                        <a:lnSpc>
                          <a:spcPct val="100000"/>
                        </a:lnSpc>
                        <a:spcBef>
                          <a:spcPts val="0"/>
                        </a:spcBef>
                        <a:spcAft>
                          <a:spcPts val="0"/>
                        </a:spcAft>
                        <a:buClr>
                          <a:srgbClr val="0070C0"/>
                        </a:buClr>
                        <a:buSzPts val="700"/>
                        <a:buFont typeface="Malgun Gothic"/>
                        <a:buNone/>
                      </a:pPr>
                      <a:r>
                        <a:rPr lang="en-US" sz="700" u="none" strike="noStrike" cap="none">
                          <a:solidFill>
                            <a:srgbClr val="0070C0"/>
                          </a:solidFill>
                          <a:latin typeface="Malgun Gothic"/>
                          <a:ea typeface="Malgun Gothic"/>
                          <a:cs typeface="Malgun Gothic"/>
                          <a:sym typeface="Malgun Gothic"/>
                        </a:rPr>
                        <a:t>25</a:t>
                      </a:r>
                      <a:endParaRPr/>
                    </a:p>
                  </a:txBody>
                  <a:tcPr marL="21500" marR="21500" marT="21500" marB="21500"/>
                </a:tc>
                <a:extLst>
                  <a:ext uri="{0D108BD9-81ED-4DB2-BD59-A6C34878D82A}">
                    <a16:rowId xmlns:a16="http://schemas.microsoft.com/office/drawing/2014/main" val="10004"/>
                  </a:ext>
                </a:extLst>
              </a:tr>
              <a:tr h="337050">
                <a:tc>
                  <a:txBody>
                    <a:bodyPr/>
                    <a:lstStyle/>
                    <a:p>
                      <a:pPr marL="0" marR="0" lvl="0" indent="0" algn="l" rtl="0">
                        <a:lnSpc>
                          <a:spcPct val="100000"/>
                        </a:lnSpc>
                        <a:spcBef>
                          <a:spcPts val="0"/>
                        </a:spcBef>
                        <a:spcAft>
                          <a:spcPts val="0"/>
                        </a:spcAft>
                        <a:buClr>
                          <a:srgbClr val="FF2600"/>
                        </a:buClr>
                        <a:buSzPts val="700"/>
                        <a:buFont typeface="Malgun Gothic"/>
                        <a:buNone/>
                      </a:pPr>
                      <a:r>
                        <a:rPr lang="en-US" sz="700" u="none" strike="noStrike" cap="none">
                          <a:solidFill>
                            <a:srgbClr val="FF2600"/>
                          </a:solidFill>
                          <a:latin typeface="Malgun Gothic"/>
                          <a:ea typeface="Malgun Gothic"/>
                          <a:cs typeface="Malgun Gothic"/>
                          <a:sym typeface="Malgun Gothic"/>
                        </a:rPr>
                        <a:t>26</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27</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28</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29</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30</a:t>
                      </a:r>
                      <a:endParaRPr/>
                    </a:p>
                  </a:txBody>
                  <a:tcPr marL="21500" marR="21500" marT="21500" marB="21500"/>
                </a:tc>
                <a:tc>
                  <a:txBody>
                    <a:bodyPr/>
                    <a:lstStyle/>
                    <a:p>
                      <a:pPr marL="0" marR="0" lvl="0" indent="0" algn="l" rtl="0">
                        <a:lnSpc>
                          <a:spcPct val="100000"/>
                        </a:lnSpc>
                        <a:spcBef>
                          <a:spcPts val="0"/>
                        </a:spcBef>
                        <a:spcAft>
                          <a:spcPts val="0"/>
                        </a:spcAft>
                        <a:buClr>
                          <a:srgbClr val="BFBFBF"/>
                        </a:buClr>
                        <a:buSzPts val="700"/>
                        <a:buFont typeface="Malgun Gothic"/>
                        <a:buNone/>
                      </a:pPr>
                      <a:r>
                        <a:rPr lang="en-US" sz="700" u="none" strike="noStrike" cap="none">
                          <a:solidFill>
                            <a:srgbClr val="BFBFBF"/>
                          </a:solidFill>
                          <a:latin typeface="Malgun Gothic"/>
                          <a:ea typeface="Malgun Gothic"/>
                          <a:cs typeface="Malgun Gothic"/>
                          <a:sym typeface="Malgun Gothic"/>
                        </a:rPr>
                        <a:t>1</a:t>
                      </a:r>
                      <a:endParaRPr/>
                    </a:p>
                  </a:txBody>
                  <a:tcPr marL="21500" marR="21500" marT="21500" marB="21500"/>
                </a:tc>
                <a:tc>
                  <a:txBody>
                    <a:bodyPr/>
                    <a:lstStyle/>
                    <a:p>
                      <a:pPr marL="0" marR="0" lvl="0" indent="0" algn="l" rtl="0">
                        <a:lnSpc>
                          <a:spcPct val="100000"/>
                        </a:lnSpc>
                        <a:spcBef>
                          <a:spcPts val="0"/>
                        </a:spcBef>
                        <a:spcAft>
                          <a:spcPts val="0"/>
                        </a:spcAft>
                        <a:buClr>
                          <a:srgbClr val="95CEE3"/>
                        </a:buClr>
                        <a:buSzPts val="700"/>
                        <a:buFont typeface="Malgun Gothic"/>
                        <a:buNone/>
                      </a:pPr>
                      <a:r>
                        <a:rPr lang="en-US" sz="700" u="none" strike="noStrike" cap="none">
                          <a:solidFill>
                            <a:srgbClr val="95CEE3"/>
                          </a:solidFill>
                          <a:latin typeface="Malgun Gothic"/>
                          <a:ea typeface="Malgun Gothic"/>
                          <a:cs typeface="Malgun Gothic"/>
                          <a:sym typeface="Malgun Gothic"/>
                        </a:rPr>
                        <a:t>2</a:t>
                      </a:r>
                      <a:endParaRPr/>
                    </a:p>
                  </a:txBody>
                  <a:tcPr marL="21500" marR="21500" marT="21500" marB="21500"/>
                </a:tc>
                <a:extLst>
                  <a:ext uri="{0D108BD9-81ED-4DB2-BD59-A6C34878D82A}">
                    <a16:rowId xmlns:a16="http://schemas.microsoft.com/office/drawing/2014/main" val="10005"/>
                  </a:ext>
                </a:extLst>
              </a:tr>
            </a:tbl>
          </a:graphicData>
        </a:graphic>
      </p:graphicFrame>
      <p:grpSp>
        <p:nvGrpSpPr>
          <p:cNvPr id="294" name="Google Shape;294;p10"/>
          <p:cNvGrpSpPr/>
          <p:nvPr/>
        </p:nvGrpSpPr>
        <p:grpSpPr>
          <a:xfrm>
            <a:off x="270532" y="6154527"/>
            <a:ext cx="7012658" cy="489638"/>
            <a:chOff x="0" y="0"/>
            <a:chExt cx="7012656" cy="489637"/>
          </a:xfrm>
        </p:grpSpPr>
        <p:sp>
          <p:nvSpPr>
            <p:cNvPr id="295" name="Google Shape;295;p10"/>
            <p:cNvSpPr/>
            <p:nvPr/>
          </p:nvSpPr>
          <p:spPr>
            <a:xfrm>
              <a:off x="5317487" y="155060"/>
              <a:ext cx="720080" cy="180426"/>
            </a:xfrm>
            <a:prstGeom prst="rect">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Helvetica Neue"/>
                <a:buNone/>
              </a:pPr>
              <a:endParaRPr sz="1400" b="0" i="0" u="none" strike="noStrike" cap="none">
                <a:solidFill>
                  <a:srgbClr val="000000"/>
                </a:solidFill>
                <a:latin typeface="Malgun Gothic"/>
                <a:ea typeface="Malgun Gothic"/>
                <a:cs typeface="Malgun Gothic"/>
                <a:sym typeface="Malgun Gothic"/>
              </a:endParaRPr>
            </a:p>
          </p:txBody>
        </p:sp>
        <p:cxnSp>
          <p:nvCxnSpPr>
            <p:cNvPr id="296" name="Google Shape;296;p10"/>
            <p:cNvCxnSpPr/>
            <p:nvPr/>
          </p:nvCxnSpPr>
          <p:spPr>
            <a:xfrm>
              <a:off x="0" y="0"/>
              <a:ext cx="7012656" cy="0"/>
            </a:xfrm>
            <a:prstGeom prst="straightConnector1">
              <a:avLst/>
            </a:prstGeom>
            <a:noFill/>
            <a:ln w="9525" cap="flat" cmpd="sng">
              <a:solidFill>
                <a:srgbClr val="595959"/>
              </a:solidFill>
              <a:prstDash val="solid"/>
              <a:round/>
              <a:headEnd type="none" w="sm" len="sm"/>
              <a:tailEnd type="none" w="sm" len="sm"/>
            </a:ln>
          </p:spPr>
        </p:cxnSp>
        <p:sp>
          <p:nvSpPr>
            <p:cNvPr id="297" name="Google Shape;297;p10"/>
            <p:cNvSpPr txBox="1"/>
            <p:nvPr/>
          </p:nvSpPr>
          <p:spPr>
            <a:xfrm>
              <a:off x="1058619" y="73810"/>
              <a:ext cx="4586283" cy="287651"/>
            </a:xfrm>
            <a:prstGeom prst="rect">
              <a:avLst/>
            </a:prstGeom>
            <a:noFill/>
            <a:ln>
              <a:noFill/>
            </a:ln>
          </p:spPr>
          <p:txBody>
            <a:bodyPr spcFirstLastPara="1" wrap="square" lIns="36000" tIns="36000" rIns="36000" bIns="36000" anchor="ctr" anchorCtr="0">
              <a:spAutoFit/>
            </a:bodyPr>
            <a:lstStyle/>
            <a:p>
              <a:pPr marL="0" marR="0" lvl="0" indent="0" algn="l"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사업자 등록번호 : 611 - 81 – 27282 | 통신판매업신고 : 제 2017-서울강남-00305호</a:t>
              </a:r>
              <a:endParaRPr/>
            </a:p>
            <a:p>
              <a:pPr marL="0" marR="0" lvl="0" indent="0" algn="l"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대표자 : 조형진 | 개인정보보호 책임자 : 김대성 ㅣ 서울특별시 강남구 언주로 603 서진빌딩 6F</a:t>
              </a:r>
              <a:endParaRPr/>
            </a:p>
          </p:txBody>
        </p:sp>
        <p:sp>
          <p:nvSpPr>
            <p:cNvPr id="298" name="Google Shape;298;p10"/>
            <p:cNvSpPr txBox="1"/>
            <p:nvPr/>
          </p:nvSpPr>
          <p:spPr>
            <a:xfrm>
              <a:off x="1058619" y="316036"/>
              <a:ext cx="3216729" cy="173601"/>
            </a:xfrm>
            <a:prstGeom prst="rect">
              <a:avLst/>
            </a:prstGeom>
            <a:noFill/>
            <a:ln>
              <a:noFill/>
            </a:ln>
          </p:spPr>
          <p:txBody>
            <a:bodyPr spcFirstLastPara="1" wrap="square" lIns="36000" tIns="36000" rIns="36000" bIns="36000" anchor="ctr" anchorCtr="0">
              <a:spAutoFit/>
            </a:bodyPr>
            <a:lstStyle/>
            <a:p>
              <a:pPr marL="0" marR="0" lvl="0" indent="0" algn="l"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 Copyright 2021 SALTED.LTD</a:t>
              </a:r>
              <a:endParaRPr/>
            </a:p>
          </p:txBody>
        </p:sp>
        <p:pic>
          <p:nvPicPr>
            <p:cNvPr id="299" name="Google Shape;299;p10" descr="그림 40"/>
            <p:cNvPicPr preferRelativeResize="0"/>
            <p:nvPr/>
          </p:nvPicPr>
          <p:blipFill rotWithShape="1">
            <a:blip r:embed="rId3">
              <a:alphaModFix/>
            </a:blip>
            <a:srcRect/>
            <a:stretch/>
          </p:blipFill>
          <p:spPr>
            <a:xfrm>
              <a:off x="0" y="251731"/>
              <a:ext cx="944107" cy="99033"/>
            </a:xfrm>
            <a:prstGeom prst="rect">
              <a:avLst/>
            </a:prstGeom>
            <a:noFill/>
            <a:ln>
              <a:noFill/>
            </a:ln>
          </p:spPr>
        </p:pic>
        <p:pic>
          <p:nvPicPr>
            <p:cNvPr id="300" name="Google Shape;300;p10" descr="Picture 2"/>
            <p:cNvPicPr preferRelativeResize="0"/>
            <p:nvPr/>
          </p:nvPicPr>
          <p:blipFill rotWithShape="1">
            <a:blip r:embed="rId4">
              <a:alphaModFix/>
            </a:blip>
            <a:srcRect/>
            <a:stretch/>
          </p:blipFill>
          <p:spPr>
            <a:xfrm>
              <a:off x="5353491" y="126561"/>
              <a:ext cx="667570" cy="250340"/>
            </a:xfrm>
            <a:prstGeom prst="rect">
              <a:avLst/>
            </a:prstGeom>
            <a:noFill/>
            <a:ln>
              <a:noFill/>
            </a:ln>
          </p:spPr>
        </p:pic>
        <p:pic>
          <p:nvPicPr>
            <p:cNvPr id="301" name="Google Shape;301;p10" descr="Picture 4"/>
            <p:cNvPicPr preferRelativeResize="0"/>
            <p:nvPr/>
          </p:nvPicPr>
          <p:blipFill rotWithShape="1">
            <a:blip r:embed="rId5">
              <a:alphaModFix/>
            </a:blip>
            <a:srcRect/>
            <a:stretch/>
          </p:blipFill>
          <p:spPr>
            <a:xfrm>
              <a:off x="6234515" y="133261"/>
              <a:ext cx="488531" cy="244267"/>
            </a:xfrm>
            <a:prstGeom prst="rect">
              <a:avLst/>
            </a:prstGeom>
            <a:noFill/>
            <a:ln>
              <a:noFill/>
            </a:ln>
          </p:spPr>
        </p:pic>
      </p:grpSp>
      <p:grpSp>
        <p:nvGrpSpPr>
          <p:cNvPr id="302" name="Google Shape;302;p10"/>
          <p:cNvGrpSpPr/>
          <p:nvPr/>
        </p:nvGrpSpPr>
        <p:grpSpPr>
          <a:xfrm>
            <a:off x="5783645" y="1357721"/>
            <a:ext cx="843500" cy="253956"/>
            <a:chOff x="0" y="0"/>
            <a:chExt cx="843498" cy="253954"/>
          </a:xfrm>
        </p:grpSpPr>
        <p:sp>
          <p:nvSpPr>
            <p:cNvPr id="303" name="Google Shape;303;p10"/>
            <p:cNvSpPr txBox="1"/>
            <p:nvPr/>
          </p:nvSpPr>
          <p:spPr>
            <a:xfrm>
              <a:off x="270142" y="0"/>
              <a:ext cx="284627" cy="252733"/>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1000"/>
                <a:buFont typeface="Malgun Gothic"/>
                <a:buNone/>
              </a:pPr>
              <a:r>
                <a:rPr lang="en-US" sz="1000" b="0" i="0" u="none" strike="noStrike" cap="none">
                  <a:solidFill>
                    <a:srgbClr val="000000"/>
                  </a:solidFill>
                  <a:latin typeface="Malgun Gothic"/>
                  <a:ea typeface="Malgun Gothic"/>
                  <a:cs typeface="Malgun Gothic"/>
                  <a:sym typeface="Malgun Gothic"/>
                </a:rPr>
                <a:t>9월</a:t>
              </a:r>
              <a:endParaRPr/>
            </a:p>
          </p:txBody>
        </p:sp>
        <p:sp>
          <p:nvSpPr>
            <p:cNvPr id="304" name="Google Shape;304;p10"/>
            <p:cNvSpPr txBox="1"/>
            <p:nvPr/>
          </p:nvSpPr>
          <p:spPr>
            <a:xfrm>
              <a:off x="0" y="7695"/>
              <a:ext cx="213995" cy="243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1000"/>
                <a:buFont typeface="Malgun Gothic"/>
                <a:buNone/>
              </a:pPr>
              <a:r>
                <a:rPr lang="en-US" sz="1000" b="0" i="0" u="none" strike="noStrike" cap="none">
                  <a:solidFill>
                    <a:srgbClr val="000000"/>
                  </a:solidFill>
                  <a:latin typeface="Malgun Gothic"/>
                  <a:ea typeface="Malgun Gothic"/>
                  <a:cs typeface="Malgun Gothic"/>
                  <a:sym typeface="Malgun Gothic"/>
                </a:rPr>
                <a:t>◀</a:t>
              </a:r>
              <a:endParaRPr/>
            </a:p>
          </p:txBody>
        </p:sp>
        <p:sp>
          <p:nvSpPr>
            <p:cNvPr id="305" name="Google Shape;305;p10"/>
            <p:cNvSpPr txBox="1"/>
            <p:nvPr/>
          </p:nvSpPr>
          <p:spPr>
            <a:xfrm>
              <a:off x="592328" y="7695"/>
              <a:ext cx="251170" cy="246259"/>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1000"/>
                <a:buFont typeface="Malgun Gothic"/>
                <a:buNone/>
              </a:pPr>
              <a:r>
                <a:rPr lang="en-US" sz="1000" b="0" i="0" u="none" strike="noStrike" cap="none">
                  <a:solidFill>
                    <a:srgbClr val="000000"/>
                  </a:solidFill>
                  <a:latin typeface="Malgun Gothic"/>
                  <a:ea typeface="Malgun Gothic"/>
                  <a:cs typeface="Malgun Gothic"/>
                  <a:sym typeface="Malgun Gothic"/>
                </a:rPr>
                <a:t>▶ </a:t>
              </a:r>
              <a:endParaRPr/>
            </a:p>
          </p:txBody>
        </p:sp>
      </p:grpSp>
      <p:graphicFrame>
        <p:nvGraphicFramePr>
          <p:cNvPr id="306" name="Google Shape;306;p10"/>
          <p:cNvGraphicFramePr/>
          <p:nvPr/>
        </p:nvGraphicFramePr>
        <p:xfrm>
          <a:off x="268814" y="2726042"/>
          <a:ext cx="2169311" cy="1079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07" name="Google Shape;307;p10"/>
          <p:cNvGraphicFramePr/>
          <p:nvPr/>
        </p:nvGraphicFramePr>
        <p:xfrm>
          <a:off x="323289" y="4180504"/>
          <a:ext cx="3000000" cy="3000000"/>
        </p:xfrm>
        <a:graphic>
          <a:graphicData uri="http://schemas.openxmlformats.org/drawingml/2006/table">
            <a:tbl>
              <a:tblPr firstRow="1">
                <a:noFill/>
                <a:tableStyleId>{B367B671-0B81-4218-960B-C469DE42323E}</a:tableStyleId>
              </a:tblPr>
              <a:tblGrid>
                <a:gridCol w="164300">
                  <a:extLst>
                    <a:ext uri="{9D8B030D-6E8A-4147-A177-3AD203B41FA5}">
                      <a16:colId xmlns:a16="http://schemas.microsoft.com/office/drawing/2014/main" val="20000"/>
                    </a:ext>
                  </a:extLst>
                </a:gridCol>
                <a:gridCol w="472125">
                  <a:extLst>
                    <a:ext uri="{9D8B030D-6E8A-4147-A177-3AD203B41FA5}">
                      <a16:colId xmlns:a16="http://schemas.microsoft.com/office/drawing/2014/main" val="20001"/>
                    </a:ext>
                  </a:extLst>
                </a:gridCol>
                <a:gridCol w="422100">
                  <a:extLst>
                    <a:ext uri="{9D8B030D-6E8A-4147-A177-3AD203B41FA5}">
                      <a16:colId xmlns:a16="http://schemas.microsoft.com/office/drawing/2014/main" val="20002"/>
                    </a:ext>
                  </a:extLst>
                </a:gridCol>
                <a:gridCol w="522500">
                  <a:extLst>
                    <a:ext uri="{9D8B030D-6E8A-4147-A177-3AD203B41FA5}">
                      <a16:colId xmlns:a16="http://schemas.microsoft.com/office/drawing/2014/main" val="20003"/>
                    </a:ext>
                  </a:extLst>
                </a:gridCol>
                <a:gridCol w="587700">
                  <a:extLst>
                    <a:ext uri="{9D8B030D-6E8A-4147-A177-3AD203B41FA5}">
                      <a16:colId xmlns:a16="http://schemas.microsoft.com/office/drawing/2014/main" val="20004"/>
                    </a:ext>
                  </a:extLst>
                </a:gridCol>
              </a:tblGrid>
              <a:tr h="163050">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b="1" u="none" strike="noStrike" cap="none">
                          <a:latin typeface="Malgun Gothic"/>
                          <a:ea typeface="Malgun Gothic"/>
                          <a:cs typeface="Malgun Gothic"/>
                          <a:sym typeface="Malgun Gothic"/>
                        </a:rPr>
                        <a:t>no</a:t>
                      </a:r>
                      <a:endParaRPr/>
                    </a:p>
                  </a:txBody>
                  <a:tcPr marL="0" marR="0" marT="0" marB="0" anchor="ctr">
                    <a:lnL w="9525" cap="flat" cmpd="sng">
                      <a:solidFill>
                        <a:srgbClr val="000000"/>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b="1" u="none" strike="noStrike" cap="none">
                          <a:latin typeface="Malgun Gothic"/>
                          <a:ea typeface="Malgun Gothic"/>
                          <a:cs typeface="Malgun Gothic"/>
                          <a:sym typeface="Malgun Gothic"/>
                        </a:rPr>
                        <a:t>환자 명</a:t>
                      </a:r>
                      <a:endParaRPr/>
                    </a:p>
                  </a:txBody>
                  <a:tcPr marL="29800" marR="29800" marT="29800" marB="298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b="1" u="none" strike="noStrike" cap="none">
                          <a:latin typeface="Malgun Gothic"/>
                          <a:ea typeface="Malgun Gothic"/>
                          <a:cs typeface="Malgun Gothic"/>
                          <a:sym typeface="Malgun Gothic"/>
                        </a:rPr>
                        <a:t>환자 번호</a:t>
                      </a:r>
                      <a:endParaRPr sz="500" b="1" u="none" strike="noStrike" cap="none">
                        <a:latin typeface="Malgun Gothic"/>
                        <a:ea typeface="Malgun Gothic"/>
                        <a:cs typeface="Malgun Gothic"/>
                        <a:sym typeface="Malgun Gothic"/>
                      </a:endParaRPr>
                    </a:p>
                  </a:txBody>
                  <a:tcPr marL="29800" marR="29800" marT="29800" marB="298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b="1" u="none" strike="noStrike" cap="none">
                          <a:latin typeface="Malgun Gothic"/>
                          <a:ea typeface="Malgun Gothic"/>
                          <a:cs typeface="Malgun Gothic"/>
                          <a:sym typeface="Malgun Gothic"/>
                        </a:rPr>
                        <a:t>생년월일</a:t>
                      </a:r>
                      <a:endParaRPr sz="500" b="1" u="none" strike="noStrike" cap="none">
                        <a:latin typeface="Malgun Gothic"/>
                        <a:ea typeface="Malgun Gothic"/>
                        <a:cs typeface="Malgun Gothic"/>
                        <a:sym typeface="Malgun Gothic"/>
                      </a:endParaRPr>
                    </a:p>
                  </a:txBody>
                  <a:tcPr marL="29800" marR="29800" marT="29800" marB="298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b="1" u="none" strike="noStrike" cap="none">
                          <a:latin typeface="Malgun Gothic"/>
                          <a:ea typeface="Malgun Gothic"/>
                          <a:cs typeface="Malgun Gothic"/>
                          <a:sym typeface="Malgun Gothic"/>
                        </a:rPr>
                        <a:t>질환 명</a:t>
                      </a:r>
                      <a:endParaRPr/>
                    </a:p>
                  </a:txBody>
                  <a:tcPr marL="29800" marR="29800" marT="29800" marB="29800" anchor="ctr">
                    <a:lnL w="9525" cap="flat" cmpd="sng">
                      <a:solidFill>
                        <a:srgbClr val="A6A6A6"/>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203600">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b="1" u="none" strike="noStrike" cap="none">
                          <a:latin typeface="Malgun Gothic"/>
                          <a:ea typeface="Malgun Gothic"/>
                          <a:cs typeface="Malgun Gothic"/>
                          <a:sym typeface="Malgun Gothic"/>
                        </a:rPr>
                        <a:t>1</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000000"/>
                      </a:solidFill>
                      <a:prstDash val="solid"/>
                      <a:round/>
                      <a:headEnd type="none" w="sm" len="sm"/>
                      <a:tailEnd type="none" w="sm" len="sm"/>
                    </a:lnB>
                    <a:solidFill>
                      <a:srgbClr val="808080"/>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홍길동</a:t>
                      </a:r>
                      <a:endParaRPr sz="5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000000"/>
                      </a:solidFill>
                      <a:prstDash val="solid"/>
                      <a:round/>
                      <a:headEnd type="none" w="sm" len="sm"/>
                      <a:tailEnd type="none" w="sm" len="sm"/>
                    </a:lnB>
                    <a:solidFill>
                      <a:srgbClr val="808080"/>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1234567890</a:t>
                      </a:r>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000000"/>
                      </a:solidFill>
                      <a:prstDash val="solid"/>
                      <a:round/>
                      <a:headEnd type="none" w="sm" len="sm"/>
                      <a:tailEnd type="none" w="sm" len="sm"/>
                    </a:lnB>
                    <a:solidFill>
                      <a:srgbClr val="808080"/>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1990.00.00</a:t>
                      </a:r>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000000"/>
                      </a:solidFill>
                      <a:prstDash val="solid"/>
                      <a:round/>
                      <a:headEnd type="none" w="sm" len="sm"/>
                      <a:tailEnd type="none" w="sm" len="sm"/>
                    </a:lnB>
                    <a:solidFill>
                      <a:srgbClr val="808080"/>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퇴행성뇌질환</a:t>
                      </a:r>
                      <a:endParaRPr sz="5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000000"/>
                      </a:solidFill>
                      <a:prstDash val="solid"/>
                      <a:round/>
                      <a:headEnd type="none" w="sm" len="sm"/>
                      <a:tailEnd type="none" w="sm" len="sm"/>
                    </a:lnB>
                    <a:solidFill>
                      <a:srgbClr val="808080"/>
                    </a:solidFill>
                  </a:tcPr>
                </a:tc>
                <a:extLst>
                  <a:ext uri="{0D108BD9-81ED-4DB2-BD59-A6C34878D82A}">
                    <a16:rowId xmlns:a16="http://schemas.microsoft.com/office/drawing/2014/main" val="10001"/>
                  </a:ext>
                </a:extLst>
              </a:tr>
              <a:tr h="203600">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b="1" u="none" strike="noStrike" cap="none">
                          <a:latin typeface="Malgun Gothic"/>
                          <a:ea typeface="Malgun Gothic"/>
                          <a:cs typeface="Malgun Gothic"/>
                          <a:sym typeface="Malgun Gothic"/>
                        </a:rPr>
                        <a:t>2</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김철수</a:t>
                      </a:r>
                      <a:endParaRPr sz="5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1234567890</a:t>
                      </a:r>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1980.00.00</a:t>
                      </a:r>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RH</a:t>
                      </a:r>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203600">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b="1" u="none" strike="noStrike" cap="none">
                          <a:latin typeface="Malgun Gothic"/>
                          <a:ea typeface="Malgun Gothic"/>
                          <a:cs typeface="Malgun Gothic"/>
                          <a:sym typeface="Malgun Gothic"/>
                        </a:rPr>
                        <a:t>3</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김영희</a:t>
                      </a:r>
                      <a:endParaRPr sz="5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1234567890</a:t>
                      </a:r>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1992.00.00</a:t>
                      </a:r>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DPN</a:t>
                      </a:r>
                      <a:endParaRPr sz="5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203600">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b="1" u="none" strike="noStrike" cap="none">
                          <a:latin typeface="Malgun Gothic"/>
                          <a:ea typeface="Malgun Gothic"/>
                          <a:cs typeface="Malgun Gothic"/>
                          <a:sym typeface="Malgun Gothic"/>
                        </a:rPr>
                        <a:t>4</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이장군</a:t>
                      </a:r>
                      <a:endParaRPr sz="5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1234567890</a:t>
                      </a:r>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1973.00.00</a:t>
                      </a:r>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DPN</a:t>
                      </a:r>
                      <a:endParaRPr sz="5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203600">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b="1" u="none" strike="noStrike" cap="none">
                          <a:latin typeface="Malgun Gothic"/>
                          <a:ea typeface="Malgun Gothic"/>
                          <a:cs typeface="Malgun Gothic"/>
                          <a:sym typeface="Malgun Gothic"/>
                        </a:rPr>
                        <a:t>5</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박성춘</a:t>
                      </a:r>
                      <a:endParaRPr sz="5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1234567890</a:t>
                      </a:r>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1964.00.00</a:t>
                      </a:r>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RH</a:t>
                      </a:r>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203600">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b="1" u="none" strike="noStrike" cap="none">
                          <a:latin typeface="Malgun Gothic"/>
                          <a:ea typeface="Malgun Gothic"/>
                          <a:cs typeface="Malgun Gothic"/>
                          <a:sym typeface="Malgun Gothic"/>
                        </a:rPr>
                        <a:t>6</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이성계</a:t>
                      </a:r>
                      <a:endParaRPr sz="5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1234567890</a:t>
                      </a:r>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1965.00.00</a:t>
                      </a:r>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퇴행성뇌질환</a:t>
                      </a:r>
                      <a:endParaRPr sz="5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203600">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b="1" u="none" strike="noStrike" cap="none">
                          <a:latin typeface="Malgun Gothic"/>
                          <a:ea typeface="Malgun Gothic"/>
                          <a:cs typeface="Malgun Gothic"/>
                          <a:sym typeface="Malgun Gothic"/>
                        </a:rPr>
                        <a:t>7</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최민수</a:t>
                      </a:r>
                      <a:endParaRPr sz="5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1234567890</a:t>
                      </a:r>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1975.00.00</a:t>
                      </a:r>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퇴행성뇌질환</a:t>
                      </a:r>
                      <a:endParaRPr sz="5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203600">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b="1" u="none" strike="noStrike" cap="none">
                          <a:latin typeface="Malgun Gothic"/>
                          <a:ea typeface="Malgun Gothic"/>
                          <a:cs typeface="Malgun Gothic"/>
                          <a:sym typeface="Malgun Gothic"/>
                        </a:rPr>
                        <a:t>8</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김도영</a:t>
                      </a:r>
                      <a:endParaRPr sz="5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1234567890</a:t>
                      </a:r>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1965.00.00</a:t>
                      </a:r>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퇴행성뇌질환</a:t>
                      </a:r>
                      <a:endParaRPr sz="5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bl>
          </a:graphicData>
        </a:graphic>
      </p:graphicFrame>
      <p:sp>
        <p:nvSpPr>
          <p:cNvPr id="308" name="Google Shape;308;p10"/>
          <p:cNvSpPr/>
          <p:nvPr/>
        </p:nvSpPr>
        <p:spPr>
          <a:xfrm>
            <a:off x="2446198" y="4376463"/>
            <a:ext cx="36001" cy="1008001"/>
          </a:xfrm>
          <a:prstGeom prst="roundRect">
            <a:avLst>
              <a:gd name="adj" fmla="val 16667"/>
            </a:avLst>
          </a:prstGeom>
          <a:solidFill>
            <a:srgbClr val="D9D9D9"/>
          </a:solidFill>
          <a:ln w="9525" cap="flat" cmpd="sng">
            <a:solidFill>
              <a:srgbClr val="A6A6A6"/>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Malgun Gothic"/>
              <a:buNone/>
            </a:pPr>
            <a:endParaRPr sz="1400" b="0" i="0" u="none" strike="noStrike" cap="none">
              <a:solidFill>
                <a:srgbClr val="000000"/>
              </a:solidFill>
              <a:latin typeface="Calibri"/>
              <a:ea typeface="Calibri"/>
              <a:cs typeface="Calibri"/>
              <a:sym typeface="Calibri"/>
            </a:endParaRPr>
          </a:p>
        </p:txBody>
      </p:sp>
      <p:sp>
        <p:nvSpPr>
          <p:cNvPr id="309" name="Google Shape;309;p10"/>
          <p:cNvSpPr txBox="1"/>
          <p:nvPr/>
        </p:nvSpPr>
        <p:spPr>
          <a:xfrm>
            <a:off x="5766016" y="1166245"/>
            <a:ext cx="778416" cy="24622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1000"/>
              <a:buFont typeface="Malgun Gothic"/>
              <a:buNone/>
            </a:pPr>
            <a:r>
              <a:rPr lang="en-US" sz="1000" b="1" i="0" u="none" strike="noStrike" cap="none">
                <a:solidFill>
                  <a:srgbClr val="000000"/>
                </a:solidFill>
                <a:latin typeface="Malgun Gothic"/>
                <a:ea typeface="Malgun Gothic"/>
                <a:cs typeface="Malgun Gothic"/>
                <a:sym typeface="Malgun Gothic"/>
              </a:rPr>
              <a:t>재활 스케줄</a:t>
            </a:r>
            <a:endParaRPr sz="1000" b="1" i="0" u="none" strike="noStrike" cap="none">
              <a:solidFill>
                <a:srgbClr val="000000"/>
              </a:solidFill>
              <a:latin typeface="Malgun Gothic"/>
              <a:ea typeface="Malgun Gothic"/>
              <a:cs typeface="Malgun Gothic"/>
              <a:sym typeface="Malgun Gothic"/>
            </a:endParaRPr>
          </a:p>
        </p:txBody>
      </p:sp>
      <p:graphicFrame>
        <p:nvGraphicFramePr>
          <p:cNvPr id="310" name="Google Shape;310;p10"/>
          <p:cNvGraphicFramePr/>
          <p:nvPr/>
        </p:nvGraphicFramePr>
        <p:xfrm>
          <a:off x="2631404" y="2726042"/>
          <a:ext cx="2169311" cy="1079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311" name="Google Shape;311;p10"/>
          <p:cNvGraphicFramePr/>
          <p:nvPr/>
        </p:nvGraphicFramePr>
        <p:xfrm>
          <a:off x="2688432" y="4180504"/>
          <a:ext cx="3000000" cy="3000000"/>
        </p:xfrm>
        <a:graphic>
          <a:graphicData uri="http://schemas.openxmlformats.org/drawingml/2006/table">
            <a:tbl>
              <a:tblPr firstRow="1">
                <a:noFill/>
                <a:tableStyleId>{B367B671-0B81-4218-960B-C469DE42323E}</a:tableStyleId>
              </a:tblPr>
              <a:tblGrid>
                <a:gridCol w="200275">
                  <a:extLst>
                    <a:ext uri="{9D8B030D-6E8A-4147-A177-3AD203B41FA5}">
                      <a16:colId xmlns:a16="http://schemas.microsoft.com/office/drawing/2014/main" val="20000"/>
                    </a:ext>
                  </a:extLst>
                </a:gridCol>
                <a:gridCol w="1100600">
                  <a:extLst>
                    <a:ext uri="{9D8B030D-6E8A-4147-A177-3AD203B41FA5}">
                      <a16:colId xmlns:a16="http://schemas.microsoft.com/office/drawing/2014/main" val="20001"/>
                    </a:ext>
                  </a:extLst>
                </a:gridCol>
                <a:gridCol w="862750">
                  <a:extLst>
                    <a:ext uri="{9D8B030D-6E8A-4147-A177-3AD203B41FA5}">
                      <a16:colId xmlns:a16="http://schemas.microsoft.com/office/drawing/2014/main" val="20002"/>
                    </a:ext>
                  </a:extLst>
                </a:gridCol>
              </a:tblGrid>
              <a:tr h="163050">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b="1" u="none" strike="noStrike" cap="none">
                          <a:latin typeface="Malgun Gothic"/>
                          <a:ea typeface="Malgun Gothic"/>
                          <a:cs typeface="Malgun Gothic"/>
                          <a:sym typeface="Malgun Gothic"/>
                        </a:rPr>
                        <a:t>no</a:t>
                      </a:r>
                      <a:endParaRPr/>
                    </a:p>
                  </a:txBody>
                  <a:tcPr marL="0" marR="0" marT="0" marB="0" anchor="ctr">
                    <a:lnL w="9525" cap="flat" cmpd="sng">
                      <a:solidFill>
                        <a:srgbClr val="000000"/>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b="1" u="none" strike="noStrike" cap="none">
                          <a:latin typeface="Malgun Gothic"/>
                          <a:ea typeface="Malgun Gothic"/>
                          <a:cs typeface="Malgun Gothic"/>
                          <a:sym typeface="Malgun Gothic"/>
                        </a:rPr>
                        <a:t>질환 명</a:t>
                      </a:r>
                      <a:endParaRPr/>
                    </a:p>
                  </a:txBody>
                  <a:tcPr marL="29800" marR="29800" marT="29800" marB="298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b="1" u="none" strike="noStrike" cap="none">
                          <a:latin typeface="Malgun Gothic"/>
                          <a:ea typeface="Malgun Gothic"/>
                          <a:cs typeface="Malgun Gothic"/>
                          <a:sym typeface="Malgun Gothic"/>
                        </a:rPr>
                        <a:t>질환 코드</a:t>
                      </a:r>
                      <a:endParaRPr sz="500" b="1" u="none" strike="noStrike" cap="none">
                        <a:latin typeface="Malgun Gothic"/>
                        <a:ea typeface="Malgun Gothic"/>
                        <a:cs typeface="Malgun Gothic"/>
                        <a:sym typeface="Malgun Gothic"/>
                      </a:endParaRPr>
                    </a:p>
                  </a:txBody>
                  <a:tcPr marL="29800" marR="29800" marT="29800" marB="298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203600">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b="1" u="none" strike="noStrike" cap="none">
                          <a:latin typeface="Malgun Gothic"/>
                          <a:ea typeface="Malgun Gothic"/>
                          <a:cs typeface="Malgun Gothic"/>
                          <a:sym typeface="Malgun Gothic"/>
                        </a:rPr>
                        <a:t>1</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000000"/>
                      </a:solidFill>
                      <a:prstDash val="solid"/>
                      <a:round/>
                      <a:headEnd type="none" w="sm" len="sm"/>
                      <a:tailEnd type="none" w="sm" len="sm"/>
                    </a:lnB>
                    <a:solidFill>
                      <a:srgbClr val="808080"/>
                    </a:solidFill>
                  </a:tcPr>
                </a:tc>
                <a:tc>
                  <a:txBody>
                    <a:bodyPr/>
                    <a:lstStyle/>
                    <a:p>
                      <a:pPr marL="0" marR="0" lvl="0" indent="0" algn="ctr" rtl="0">
                        <a:lnSpc>
                          <a:spcPct val="100000"/>
                        </a:lnSpc>
                        <a:spcBef>
                          <a:spcPts val="0"/>
                        </a:spcBef>
                        <a:spcAft>
                          <a:spcPts val="0"/>
                        </a:spcAft>
                        <a:buClr>
                          <a:schemeClr val="dk1"/>
                        </a:buClr>
                        <a:buSzPts val="1200"/>
                        <a:buFont typeface="Helvetica Neue"/>
                        <a:buNone/>
                      </a:pPr>
                      <a:endParaRPr sz="12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000000"/>
                      </a:solidFill>
                      <a:prstDash val="solid"/>
                      <a:round/>
                      <a:headEnd type="none" w="sm" len="sm"/>
                      <a:tailEnd type="none" w="sm" len="sm"/>
                    </a:lnB>
                    <a:solidFill>
                      <a:srgbClr val="808080"/>
                    </a:solidFill>
                  </a:tcPr>
                </a:tc>
                <a:tc>
                  <a:txBody>
                    <a:bodyPr/>
                    <a:lstStyle/>
                    <a:p>
                      <a:pPr marL="0" marR="0" lvl="0" indent="0" algn="ctr" rtl="0">
                        <a:lnSpc>
                          <a:spcPct val="100000"/>
                        </a:lnSpc>
                        <a:spcBef>
                          <a:spcPts val="0"/>
                        </a:spcBef>
                        <a:spcAft>
                          <a:spcPts val="0"/>
                        </a:spcAft>
                        <a:buClr>
                          <a:schemeClr val="dk1"/>
                        </a:buClr>
                        <a:buSzPts val="1200"/>
                        <a:buFont typeface="Helvetica Neue"/>
                        <a:buNone/>
                      </a:pPr>
                      <a:endParaRPr sz="12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000000"/>
                      </a:solidFill>
                      <a:prstDash val="solid"/>
                      <a:round/>
                      <a:headEnd type="none" w="sm" len="sm"/>
                      <a:tailEnd type="none" w="sm" len="sm"/>
                    </a:lnB>
                    <a:solidFill>
                      <a:srgbClr val="808080"/>
                    </a:solidFill>
                  </a:tcPr>
                </a:tc>
                <a:extLst>
                  <a:ext uri="{0D108BD9-81ED-4DB2-BD59-A6C34878D82A}">
                    <a16:rowId xmlns:a16="http://schemas.microsoft.com/office/drawing/2014/main" val="10001"/>
                  </a:ext>
                </a:extLst>
              </a:tr>
              <a:tr h="203600">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b="1" u="none" strike="noStrike" cap="none">
                          <a:latin typeface="Malgun Gothic"/>
                          <a:ea typeface="Malgun Gothic"/>
                          <a:cs typeface="Malgun Gothic"/>
                          <a:sym typeface="Malgun Gothic"/>
                        </a:rPr>
                        <a:t>2</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1200"/>
                        <a:buFont typeface="Helvetica Neue"/>
                        <a:buNone/>
                      </a:pPr>
                      <a:endParaRPr sz="12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1200"/>
                        <a:buFont typeface="Helvetica Neue"/>
                        <a:buNone/>
                      </a:pPr>
                      <a:endParaRPr sz="12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203600">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b="1" u="none" strike="noStrike" cap="none">
                          <a:latin typeface="Malgun Gothic"/>
                          <a:ea typeface="Malgun Gothic"/>
                          <a:cs typeface="Malgun Gothic"/>
                          <a:sym typeface="Malgun Gothic"/>
                        </a:rPr>
                        <a:t>3</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1200"/>
                        <a:buFont typeface="Helvetica Neue"/>
                        <a:buNone/>
                      </a:pPr>
                      <a:endParaRPr sz="12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1200"/>
                        <a:buFont typeface="Helvetica Neue"/>
                        <a:buNone/>
                      </a:pPr>
                      <a:endParaRPr sz="12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203600">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b="1" u="none" strike="noStrike" cap="none">
                          <a:latin typeface="Malgun Gothic"/>
                          <a:ea typeface="Malgun Gothic"/>
                          <a:cs typeface="Malgun Gothic"/>
                          <a:sym typeface="Malgun Gothic"/>
                        </a:rPr>
                        <a:t>4</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1200"/>
                        <a:buFont typeface="Helvetica Neue"/>
                        <a:buNone/>
                      </a:pPr>
                      <a:endParaRPr sz="12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1200"/>
                        <a:buFont typeface="Helvetica Neue"/>
                        <a:buNone/>
                      </a:pPr>
                      <a:endParaRPr sz="12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203600">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b="1" u="none" strike="noStrike" cap="none">
                          <a:latin typeface="Malgun Gothic"/>
                          <a:ea typeface="Malgun Gothic"/>
                          <a:cs typeface="Malgun Gothic"/>
                          <a:sym typeface="Malgun Gothic"/>
                        </a:rPr>
                        <a:t>5</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1200"/>
                        <a:buFont typeface="Helvetica Neue"/>
                        <a:buNone/>
                      </a:pPr>
                      <a:endParaRPr sz="12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1200"/>
                        <a:buFont typeface="Helvetica Neue"/>
                        <a:buNone/>
                      </a:pPr>
                      <a:endParaRPr sz="12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203600">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b="1" u="none" strike="noStrike" cap="none">
                          <a:latin typeface="Malgun Gothic"/>
                          <a:ea typeface="Malgun Gothic"/>
                          <a:cs typeface="Malgun Gothic"/>
                          <a:sym typeface="Malgun Gothic"/>
                        </a:rPr>
                        <a:t>6</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1200"/>
                        <a:buFont typeface="Helvetica Neue"/>
                        <a:buNone/>
                      </a:pPr>
                      <a:endParaRPr sz="12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1200"/>
                        <a:buFont typeface="Helvetica Neue"/>
                        <a:buNone/>
                      </a:pPr>
                      <a:endParaRPr sz="12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203600">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b="1" u="none" strike="noStrike" cap="none">
                          <a:latin typeface="Malgun Gothic"/>
                          <a:ea typeface="Malgun Gothic"/>
                          <a:cs typeface="Malgun Gothic"/>
                          <a:sym typeface="Malgun Gothic"/>
                        </a:rPr>
                        <a:t>7</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1200"/>
                        <a:buFont typeface="Helvetica Neue"/>
                        <a:buNone/>
                      </a:pPr>
                      <a:endParaRPr sz="12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1200"/>
                        <a:buFont typeface="Helvetica Neue"/>
                        <a:buNone/>
                      </a:pPr>
                      <a:endParaRPr sz="12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203600">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b="1" u="none" strike="noStrike" cap="none">
                          <a:latin typeface="Malgun Gothic"/>
                          <a:ea typeface="Malgun Gothic"/>
                          <a:cs typeface="Malgun Gothic"/>
                          <a:sym typeface="Malgun Gothic"/>
                        </a:rPr>
                        <a:t>8</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1200"/>
                        <a:buFont typeface="Helvetica Neue"/>
                        <a:buNone/>
                      </a:pPr>
                      <a:endParaRPr sz="12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1200"/>
                        <a:buFont typeface="Helvetica Neue"/>
                        <a:buNone/>
                      </a:pPr>
                      <a:endParaRPr sz="12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bl>
          </a:graphicData>
        </a:graphic>
      </p:graphicFrame>
      <p:sp>
        <p:nvSpPr>
          <p:cNvPr id="312" name="Google Shape;312;p10"/>
          <p:cNvSpPr/>
          <p:nvPr/>
        </p:nvSpPr>
        <p:spPr>
          <a:xfrm>
            <a:off x="4808789" y="4376463"/>
            <a:ext cx="36001" cy="1008001"/>
          </a:xfrm>
          <a:prstGeom prst="roundRect">
            <a:avLst>
              <a:gd name="adj" fmla="val 16667"/>
            </a:avLst>
          </a:prstGeom>
          <a:solidFill>
            <a:srgbClr val="D9D9D9"/>
          </a:solidFill>
          <a:ln w="9525" cap="flat" cmpd="sng">
            <a:solidFill>
              <a:srgbClr val="A6A6A6"/>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Malgun Gothic"/>
              <a:buNone/>
            </a:pPr>
            <a:endParaRPr sz="1400" b="0" i="0" u="none" strike="noStrike" cap="none">
              <a:solidFill>
                <a:srgbClr val="000000"/>
              </a:solidFill>
              <a:latin typeface="Calibri"/>
              <a:ea typeface="Calibri"/>
              <a:cs typeface="Calibri"/>
              <a:sym typeface="Calibri"/>
            </a:endParaRPr>
          </a:p>
        </p:txBody>
      </p:sp>
      <p:sp>
        <p:nvSpPr>
          <p:cNvPr id="313" name="Google Shape;313;p10"/>
          <p:cNvSpPr/>
          <p:nvPr/>
        </p:nvSpPr>
        <p:spPr>
          <a:xfrm>
            <a:off x="4975357" y="3564990"/>
            <a:ext cx="2461918" cy="2337325"/>
          </a:xfrm>
          <a:prstGeom prst="rect">
            <a:avLst/>
          </a:prstGeom>
          <a:solidFill>
            <a:srgbClr val="FFFFFF"/>
          </a:solidFill>
          <a:ln w="9525" cap="sq" cmpd="sng">
            <a:solidFill>
              <a:srgbClr val="808080"/>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404040"/>
              </a:buClr>
              <a:buSzPts val="1400"/>
              <a:buFont typeface="Malgun Gothic"/>
              <a:buNone/>
            </a:pPr>
            <a:endParaRPr sz="1400" b="0" i="0" u="none" strike="noStrike" cap="none">
              <a:solidFill>
                <a:srgbClr val="000000"/>
              </a:solidFill>
              <a:latin typeface="Calibri"/>
              <a:ea typeface="Calibri"/>
              <a:cs typeface="Calibri"/>
              <a:sym typeface="Calibri"/>
            </a:endParaRPr>
          </a:p>
        </p:txBody>
      </p:sp>
      <p:sp>
        <p:nvSpPr>
          <p:cNvPr id="314" name="Google Shape;314;p10"/>
          <p:cNvSpPr txBox="1"/>
          <p:nvPr/>
        </p:nvSpPr>
        <p:spPr>
          <a:xfrm>
            <a:off x="5121729" y="3741486"/>
            <a:ext cx="1259870"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Malgun Gothic"/>
              <a:buNone/>
            </a:pPr>
            <a:r>
              <a:rPr lang="en-US" sz="1000" b="1" i="0" u="none" strike="noStrike" cap="none">
                <a:solidFill>
                  <a:srgbClr val="000000"/>
                </a:solidFill>
                <a:latin typeface="Malgun Gothic"/>
                <a:ea typeface="Malgun Gothic"/>
                <a:cs typeface="Malgun Gothic"/>
                <a:sym typeface="Malgun Gothic"/>
              </a:rPr>
              <a:t>오늘의 재활 현황</a:t>
            </a:r>
            <a:endParaRPr sz="1000" b="1" i="0" u="none" strike="noStrike" cap="none">
              <a:solidFill>
                <a:srgbClr val="000000"/>
              </a:solidFill>
              <a:latin typeface="Malgun Gothic"/>
              <a:ea typeface="Malgun Gothic"/>
              <a:cs typeface="Malgun Gothic"/>
              <a:sym typeface="Malgun Gothic"/>
            </a:endParaRPr>
          </a:p>
        </p:txBody>
      </p:sp>
      <p:sp>
        <p:nvSpPr>
          <p:cNvPr id="315" name="Google Shape;315;p10"/>
          <p:cNvSpPr/>
          <p:nvPr/>
        </p:nvSpPr>
        <p:spPr>
          <a:xfrm>
            <a:off x="6381599" y="3699022"/>
            <a:ext cx="900001" cy="246222"/>
          </a:xfrm>
          <a:prstGeom prst="rect">
            <a:avLst/>
          </a:prstGeom>
          <a:solidFill>
            <a:srgbClr val="000000"/>
          </a:solidFill>
          <a:ln w="9525" cap="flat" cmpd="sng">
            <a:solidFill>
              <a:srgbClr val="A6A6A6"/>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신규 스케줄 추가</a:t>
            </a:r>
            <a:endParaRPr sz="800" b="0" i="0" u="none" strike="noStrike" cap="none">
              <a:solidFill>
                <a:srgbClr val="FFFFFF"/>
              </a:solidFill>
              <a:latin typeface="Malgun Gothic"/>
              <a:ea typeface="Malgun Gothic"/>
              <a:cs typeface="Malgun Gothic"/>
              <a:sym typeface="Malgun Gothic"/>
            </a:endParaRPr>
          </a:p>
        </p:txBody>
      </p:sp>
      <p:sp>
        <p:nvSpPr>
          <p:cNvPr id="316" name="Google Shape;316;p10"/>
          <p:cNvSpPr/>
          <p:nvPr/>
        </p:nvSpPr>
        <p:spPr>
          <a:xfrm>
            <a:off x="270531" y="1233996"/>
            <a:ext cx="4622117" cy="1136539"/>
          </a:xfrm>
          <a:prstGeom prst="rect">
            <a:avLst/>
          </a:prstGeom>
          <a:solidFill>
            <a:srgbClr val="FFFFFF"/>
          </a:solidFill>
          <a:ln w="12700" cap="flat" cmpd="sng">
            <a:solidFill>
              <a:srgbClr val="808080"/>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400"/>
              <a:buFont typeface="Malgun Gothic"/>
              <a:buNone/>
            </a:pPr>
            <a:endParaRPr sz="1400" b="0" i="0" u="none" strike="noStrike" cap="none">
              <a:solidFill>
                <a:srgbClr val="000000"/>
              </a:solidFill>
              <a:latin typeface="Calibri"/>
              <a:ea typeface="Calibri"/>
              <a:cs typeface="Calibri"/>
              <a:sym typeface="Calibri"/>
            </a:endParaRPr>
          </a:p>
        </p:txBody>
      </p:sp>
      <p:grpSp>
        <p:nvGrpSpPr>
          <p:cNvPr id="317" name="Google Shape;317;p10"/>
          <p:cNvGrpSpPr/>
          <p:nvPr/>
        </p:nvGrpSpPr>
        <p:grpSpPr>
          <a:xfrm>
            <a:off x="584710" y="1518648"/>
            <a:ext cx="594071" cy="565373"/>
            <a:chOff x="0" y="0"/>
            <a:chExt cx="594070" cy="565372"/>
          </a:xfrm>
        </p:grpSpPr>
        <p:sp>
          <p:nvSpPr>
            <p:cNvPr id="318" name="Google Shape;318;p10"/>
            <p:cNvSpPr txBox="1"/>
            <p:nvPr/>
          </p:nvSpPr>
          <p:spPr>
            <a:xfrm>
              <a:off x="0" y="0"/>
              <a:ext cx="594070" cy="23083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900"/>
                <a:buFont typeface="Malgun Gothic"/>
                <a:buNone/>
              </a:pPr>
              <a:r>
                <a:rPr lang="en-US" sz="900" b="0" i="0" u="none" strike="noStrike" cap="none">
                  <a:solidFill>
                    <a:srgbClr val="000000"/>
                  </a:solidFill>
                  <a:latin typeface="Malgun Gothic"/>
                  <a:ea typeface="Malgun Gothic"/>
                  <a:cs typeface="Malgun Gothic"/>
                  <a:sym typeface="Malgun Gothic"/>
                </a:rPr>
                <a:t>전체 환자</a:t>
              </a:r>
              <a:endParaRPr sz="900" b="0" i="0" u="none" strike="noStrike" cap="none">
                <a:solidFill>
                  <a:srgbClr val="000000"/>
                </a:solidFill>
                <a:latin typeface="Malgun Gothic"/>
                <a:ea typeface="Malgun Gothic"/>
                <a:cs typeface="Malgun Gothic"/>
                <a:sym typeface="Malgun Gothic"/>
              </a:endParaRPr>
            </a:p>
          </p:txBody>
        </p:sp>
        <p:sp>
          <p:nvSpPr>
            <p:cNvPr id="319" name="Google Shape;319;p10"/>
            <p:cNvSpPr txBox="1"/>
            <p:nvPr/>
          </p:nvSpPr>
          <p:spPr>
            <a:xfrm>
              <a:off x="70893" y="232631"/>
              <a:ext cx="440016" cy="332741"/>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AD4FF"/>
                </a:buClr>
                <a:buSzPts val="1600"/>
                <a:buFont typeface="Malgun Gothic"/>
                <a:buNone/>
              </a:pPr>
              <a:r>
                <a:rPr lang="en-US" sz="1600" b="0" i="0" u="none" strike="noStrike" cap="none">
                  <a:solidFill>
                    <a:srgbClr val="0AD4FF"/>
                  </a:solidFill>
                  <a:latin typeface="Malgun Gothic"/>
                  <a:ea typeface="Malgun Gothic"/>
                  <a:cs typeface="Malgun Gothic"/>
                  <a:sym typeface="Malgun Gothic"/>
                </a:rPr>
                <a:t>22</a:t>
              </a:r>
              <a:r>
                <a:rPr lang="en-US" sz="1000" b="0" i="0" u="none" strike="noStrike" cap="none">
                  <a:solidFill>
                    <a:srgbClr val="808080"/>
                  </a:solidFill>
                  <a:latin typeface="Malgun Gothic"/>
                  <a:ea typeface="Malgun Gothic"/>
                  <a:cs typeface="Malgun Gothic"/>
                  <a:sym typeface="Malgun Gothic"/>
                </a:rPr>
                <a:t>명</a:t>
              </a:r>
              <a:endParaRPr/>
            </a:p>
          </p:txBody>
        </p:sp>
      </p:grpSp>
      <p:grpSp>
        <p:nvGrpSpPr>
          <p:cNvPr id="320" name="Google Shape;320;p10"/>
          <p:cNvGrpSpPr/>
          <p:nvPr/>
        </p:nvGrpSpPr>
        <p:grpSpPr>
          <a:xfrm>
            <a:off x="3829666" y="1518648"/>
            <a:ext cx="864978" cy="565373"/>
            <a:chOff x="0" y="0"/>
            <a:chExt cx="864976" cy="565372"/>
          </a:xfrm>
        </p:grpSpPr>
        <p:sp>
          <p:nvSpPr>
            <p:cNvPr id="321" name="Google Shape;321;p10"/>
            <p:cNvSpPr txBox="1"/>
            <p:nvPr/>
          </p:nvSpPr>
          <p:spPr>
            <a:xfrm>
              <a:off x="0" y="0"/>
              <a:ext cx="864976" cy="23083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900"/>
                <a:buFont typeface="Malgun Gothic"/>
                <a:buNone/>
              </a:pPr>
              <a:r>
                <a:rPr lang="en-US" sz="900" b="0" i="0" u="none" strike="noStrike" cap="none">
                  <a:solidFill>
                    <a:srgbClr val="000000"/>
                  </a:solidFill>
                  <a:latin typeface="Malgun Gothic"/>
                  <a:ea typeface="Malgun Gothic"/>
                  <a:cs typeface="Malgun Gothic"/>
                  <a:sym typeface="Malgun Gothic"/>
                </a:rPr>
                <a:t>환자 문의 답변</a:t>
              </a:r>
              <a:endParaRPr sz="900" b="0" i="0" u="none" strike="noStrike" cap="none">
                <a:solidFill>
                  <a:srgbClr val="000000"/>
                </a:solidFill>
                <a:latin typeface="Malgun Gothic"/>
                <a:ea typeface="Malgun Gothic"/>
                <a:cs typeface="Malgun Gothic"/>
                <a:sym typeface="Malgun Gothic"/>
              </a:endParaRPr>
            </a:p>
          </p:txBody>
        </p:sp>
        <p:sp>
          <p:nvSpPr>
            <p:cNvPr id="322" name="Google Shape;322;p10"/>
            <p:cNvSpPr txBox="1"/>
            <p:nvPr/>
          </p:nvSpPr>
          <p:spPr>
            <a:xfrm>
              <a:off x="238363" y="232631"/>
              <a:ext cx="489054" cy="332741"/>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AD4FF"/>
                </a:buClr>
                <a:buSzPts val="1600"/>
                <a:buFont typeface="Malgun Gothic"/>
                <a:buNone/>
              </a:pPr>
              <a:r>
                <a:rPr lang="en-US" sz="1600" b="0" i="0" u="none" strike="noStrike" cap="none">
                  <a:solidFill>
                    <a:srgbClr val="0AD4FF"/>
                  </a:solidFill>
                  <a:latin typeface="Malgun Gothic"/>
                  <a:ea typeface="Malgun Gothic"/>
                  <a:cs typeface="Malgun Gothic"/>
                  <a:sym typeface="Malgun Gothic"/>
                </a:rPr>
                <a:t>22</a:t>
              </a:r>
              <a:r>
                <a:rPr lang="en-US" sz="900" b="0" i="0" u="none" strike="noStrike" cap="none">
                  <a:solidFill>
                    <a:srgbClr val="808080"/>
                  </a:solidFill>
                  <a:latin typeface="Malgun Gothic"/>
                  <a:ea typeface="Malgun Gothic"/>
                  <a:cs typeface="Malgun Gothic"/>
                  <a:sym typeface="Malgun Gothic"/>
                </a:rPr>
                <a:t>/50</a:t>
              </a:r>
              <a:endParaRPr/>
            </a:p>
          </p:txBody>
        </p:sp>
      </p:grpSp>
      <p:grpSp>
        <p:nvGrpSpPr>
          <p:cNvPr id="323" name="Google Shape;323;p10"/>
          <p:cNvGrpSpPr/>
          <p:nvPr/>
        </p:nvGrpSpPr>
        <p:grpSpPr>
          <a:xfrm>
            <a:off x="1575244" y="1709251"/>
            <a:ext cx="904216" cy="332741"/>
            <a:chOff x="0" y="0"/>
            <a:chExt cx="904214" cy="332740"/>
          </a:xfrm>
        </p:grpSpPr>
        <p:sp>
          <p:nvSpPr>
            <p:cNvPr id="324" name="Google Shape;324;p10"/>
            <p:cNvSpPr txBox="1"/>
            <p:nvPr/>
          </p:nvSpPr>
          <p:spPr>
            <a:xfrm>
              <a:off x="0" y="53860"/>
              <a:ext cx="323162" cy="23082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900"/>
                <a:buFont typeface="Malgun Gothic"/>
                <a:buNone/>
              </a:pPr>
              <a:r>
                <a:rPr lang="en-US" sz="900" b="0" i="0" u="none" strike="noStrike" cap="none">
                  <a:solidFill>
                    <a:srgbClr val="000000"/>
                  </a:solidFill>
                  <a:latin typeface="Malgun Gothic"/>
                  <a:ea typeface="Malgun Gothic"/>
                  <a:cs typeface="Malgun Gothic"/>
                  <a:sym typeface="Malgun Gothic"/>
                </a:rPr>
                <a:t>질환</a:t>
              </a:r>
              <a:endParaRPr sz="900" b="0" i="0" u="none" strike="noStrike" cap="none">
                <a:solidFill>
                  <a:srgbClr val="000000"/>
                </a:solidFill>
                <a:latin typeface="Malgun Gothic"/>
                <a:ea typeface="Malgun Gothic"/>
                <a:cs typeface="Malgun Gothic"/>
                <a:sym typeface="Malgun Gothic"/>
              </a:endParaRPr>
            </a:p>
          </p:txBody>
        </p:sp>
        <p:sp>
          <p:nvSpPr>
            <p:cNvPr id="325" name="Google Shape;325;p10"/>
            <p:cNvSpPr txBox="1"/>
            <p:nvPr/>
          </p:nvSpPr>
          <p:spPr>
            <a:xfrm>
              <a:off x="461129" y="0"/>
              <a:ext cx="443085" cy="33274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AD4FF"/>
                </a:buClr>
                <a:buSzPts val="1600"/>
                <a:buFont typeface="Malgun Gothic"/>
                <a:buNone/>
              </a:pPr>
              <a:r>
                <a:rPr lang="en-US" sz="1600" b="0" i="0" u="none" strike="noStrike" cap="none">
                  <a:solidFill>
                    <a:srgbClr val="0AD4FF"/>
                  </a:solidFill>
                  <a:latin typeface="Malgun Gothic"/>
                  <a:ea typeface="Malgun Gothic"/>
                  <a:cs typeface="Malgun Gothic"/>
                  <a:sym typeface="Malgun Gothic"/>
                </a:rPr>
                <a:t>80</a:t>
              </a:r>
              <a:r>
                <a:rPr lang="en-US" sz="1000" b="0" i="0" u="none" strike="noStrike" cap="none">
                  <a:solidFill>
                    <a:srgbClr val="808080"/>
                  </a:solidFill>
                  <a:latin typeface="Malgun Gothic"/>
                  <a:ea typeface="Malgun Gothic"/>
                  <a:cs typeface="Malgun Gothic"/>
                  <a:sym typeface="Malgun Gothic"/>
                </a:rPr>
                <a:t>%</a:t>
              </a:r>
              <a:endParaRPr/>
            </a:p>
          </p:txBody>
        </p:sp>
      </p:grpSp>
      <p:cxnSp>
        <p:nvCxnSpPr>
          <p:cNvPr id="326" name="Google Shape;326;p10"/>
          <p:cNvCxnSpPr/>
          <p:nvPr/>
        </p:nvCxnSpPr>
        <p:spPr>
          <a:xfrm flipH="1">
            <a:off x="1434201" y="1347170"/>
            <a:ext cx="1" cy="910191"/>
          </a:xfrm>
          <a:prstGeom prst="straightConnector1">
            <a:avLst/>
          </a:prstGeom>
          <a:noFill/>
          <a:ln w="9525" cap="flat" cmpd="sng">
            <a:solidFill>
              <a:srgbClr val="000000"/>
            </a:solidFill>
            <a:prstDash val="solid"/>
            <a:round/>
            <a:headEnd type="none" w="sm" len="sm"/>
            <a:tailEnd type="none" w="sm" len="sm"/>
          </a:ln>
        </p:spPr>
      </p:cxnSp>
      <p:cxnSp>
        <p:nvCxnSpPr>
          <p:cNvPr id="327" name="Google Shape;327;p10"/>
          <p:cNvCxnSpPr/>
          <p:nvPr/>
        </p:nvCxnSpPr>
        <p:spPr>
          <a:xfrm>
            <a:off x="3622292" y="1347170"/>
            <a:ext cx="1" cy="910191"/>
          </a:xfrm>
          <a:prstGeom prst="straightConnector1">
            <a:avLst/>
          </a:prstGeom>
          <a:noFill/>
          <a:ln w="9525" cap="flat" cmpd="sng">
            <a:solidFill>
              <a:srgbClr val="000000"/>
            </a:solidFill>
            <a:prstDash val="solid"/>
            <a:round/>
            <a:headEnd type="none" w="sm" len="sm"/>
            <a:tailEnd type="none" w="sm" len="sm"/>
          </a:ln>
        </p:spPr>
      </p:cxnSp>
      <p:sp>
        <p:nvSpPr>
          <p:cNvPr id="328" name="Google Shape;328;p10"/>
          <p:cNvSpPr txBox="1"/>
          <p:nvPr/>
        </p:nvSpPr>
        <p:spPr>
          <a:xfrm>
            <a:off x="4031156" y="2082587"/>
            <a:ext cx="726769" cy="185676"/>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000000"/>
                </a:solidFill>
                <a:latin typeface="Arial"/>
                <a:ea typeface="Arial"/>
                <a:cs typeface="Arial"/>
                <a:sym typeface="Arial"/>
              </a:rPr>
              <a:t>*월요일~일요일 기준</a:t>
            </a:r>
            <a:endParaRPr/>
          </a:p>
        </p:txBody>
      </p:sp>
      <p:sp>
        <p:nvSpPr>
          <p:cNvPr id="329" name="Google Shape;329;p10"/>
          <p:cNvSpPr txBox="1"/>
          <p:nvPr/>
        </p:nvSpPr>
        <p:spPr>
          <a:xfrm>
            <a:off x="2991743" y="2082587"/>
            <a:ext cx="439788" cy="185676"/>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000000"/>
                </a:solidFill>
                <a:latin typeface="Arial"/>
                <a:ea typeface="Arial"/>
                <a:cs typeface="Arial"/>
                <a:sym typeface="Arial"/>
              </a:rPr>
              <a:t>* 전일 기준</a:t>
            </a:r>
            <a:endParaRPr/>
          </a:p>
        </p:txBody>
      </p:sp>
      <p:sp>
        <p:nvSpPr>
          <p:cNvPr id="330" name="Google Shape;330;p10"/>
          <p:cNvSpPr txBox="1"/>
          <p:nvPr/>
        </p:nvSpPr>
        <p:spPr>
          <a:xfrm>
            <a:off x="1546181" y="1495244"/>
            <a:ext cx="709488" cy="230832"/>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900"/>
              <a:buFont typeface="Malgun Gothic"/>
              <a:buNone/>
            </a:pPr>
            <a:r>
              <a:rPr lang="en-US" sz="900" b="0" i="0" u="none" strike="noStrike" cap="none">
                <a:solidFill>
                  <a:srgbClr val="000000"/>
                </a:solidFill>
                <a:latin typeface="Malgun Gothic"/>
                <a:ea typeface="Malgun Gothic"/>
                <a:cs typeface="Malgun Gothic"/>
                <a:sym typeface="Malgun Gothic"/>
              </a:rPr>
              <a:t>재활 달성도</a:t>
            </a:r>
            <a:endParaRPr sz="900" b="0" i="0" u="none" strike="noStrike" cap="none">
              <a:solidFill>
                <a:srgbClr val="000000"/>
              </a:solidFill>
              <a:latin typeface="Malgun Gothic"/>
              <a:ea typeface="Malgun Gothic"/>
              <a:cs typeface="Malgun Gothic"/>
              <a:sym typeface="Malgun Gothic"/>
            </a:endParaRPr>
          </a:p>
        </p:txBody>
      </p:sp>
      <p:grpSp>
        <p:nvGrpSpPr>
          <p:cNvPr id="331" name="Google Shape;331;p10"/>
          <p:cNvGrpSpPr/>
          <p:nvPr/>
        </p:nvGrpSpPr>
        <p:grpSpPr>
          <a:xfrm>
            <a:off x="2549466" y="1709251"/>
            <a:ext cx="904215" cy="332741"/>
            <a:chOff x="0" y="0"/>
            <a:chExt cx="904214" cy="332740"/>
          </a:xfrm>
        </p:grpSpPr>
        <p:sp>
          <p:nvSpPr>
            <p:cNvPr id="332" name="Google Shape;332;p10"/>
            <p:cNvSpPr txBox="1"/>
            <p:nvPr/>
          </p:nvSpPr>
          <p:spPr>
            <a:xfrm>
              <a:off x="0" y="53860"/>
              <a:ext cx="323163" cy="23082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900"/>
                <a:buFont typeface="Malgun Gothic"/>
                <a:buNone/>
              </a:pPr>
              <a:r>
                <a:rPr lang="en-US" sz="900" b="0" i="0" u="none" strike="noStrike" cap="none">
                  <a:solidFill>
                    <a:srgbClr val="000000"/>
                  </a:solidFill>
                  <a:latin typeface="Malgun Gothic"/>
                  <a:ea typeface="Malgun Gothic"/>
                  <a:cs typeface="Malgun Gothic"/>
                  <a:sym typeface="Malgun Gothic"/>
                </a:rPr>
                <a:t>환자</a:t>
              </a:r>
              <a:endParaRPr sz="900" b="0" i="0" u="none" strike="noStrike" cap="none">
                <a:solidFill>
                  <a:srgbClr val="000000"/>
                </a:solidFill>
                <a:latin typeface="Malgun Gothic"/>
                <a:ea typeface="Malgun Gothic"/>
                <a:cs typeface="Malgun Gothic"/>
                <a:sym typeface="Malgun Gothic"/>
              </a:endParaRPr>
            </a:p>
          </p:txBody>
        </p:sp>
        <p:sp>
          <p:nvSpPr>
            <p:cNvPr id="333" name="Google Shape;333;p10"/>
            <p:cNvSpPr txBox="1"/>
            <p:nvPr/>
          </p:nvSpPr>
          <p:spPr>
            <a:xfrm>
              <a:off x="461129" y="0"/>
              <a:ext cx="443085" cy="33274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AD4FF"/>
                </a:buClr>
                <a:buSzPts val="1600"/>
                <a:buFont typeface="Malgun Gothic"/>
                <a:buNone/>
              </a:pPr>
              <a:r>
                <a:rPr lang="en-US" sz="1600" b="0" i="0" u="none" strike="noStrike" cap="none">
                  <a:solidFill>
                    <a:srgbClr val="0AD4FF"/>
                  </a:solidFill>
                  <a:latin typeface="Malgun Gothic"/>
                  <a:ea typeface="Malgun Gothic"/>
                  <a:cs typeface="Malgun Gothic"/>
                  <a:sym typeface="Malgun Gothic"/>
                </a:rPr>
                <a:t>80</a:t>
              </a:r>
              <a:r>
                <a:rPr lang="en-US" sz="1000" b="0" i="0" u="none" strike="noStrike" cap="none">
                  <a:solidFill>
                    <a:srgbClr val="808080"/>
                  </a:solidFill>
                  <a:latin typeface="Malgun Gothic"/>
                  <a:ea typeface="Malgun Gothic"/>
                  <a:cs typeface="Malgun Gothic"/>
                  <a:sym typeface="Malgun Gothic"/>
                </a:rPr>
                <a:t>%</a:t>
              </a:r>
              <a:endParaRPr/>
            </a:p>
          </p:txBody>
        </p:sp>
      </p:grpSp>
      <p:grpSp>
        <p:nvGrpSpPr>
          <p:cNvPr id="334" name="Google Shape;334;p10"/>
          <p:cNvGrpSpPr/>
          <p:nvPr/>
        </p:nvGrpSpPr>
        <p:grpSpPr>
          <a:xfrm>
            <a:off x="1018239" y="3953269"/>
            <a:ext cx="1473786" cy="180342"/>
            <a:chOff x="0" y="0"/>
            <a:chExt cx="1473784" cy="180340"/>
          </a:xfrm>
        </p:grpSpPr>
        <p:grpSp>
          <p:nvGrpSpPr>
            <p:cNvPr id="335" name="Google Shape;335;p10"/>
            <p:cNvGrpSpPr/>
            <p:nvPr/>
          </p:nvGrpSpPr>
          <p:grpSpPr>
            <a:xfrm>
              <a:off x="1243308" y="21446"/>
              <a:ext cx="230476" cy="158380"/>
              <a:chOff x="0" y="0"/>
              <a:chExt cx="230475" cy="158378"/>
            </a:xfrm>
          </p:grpSpPr>
          <p:sp>
            <p:nvSpPr>
              <p:cNvPr id="336" name="Google Shape;336;p10"/>
              <p:cNvSpPr/>
              <p:nvPr/>
            </p:nvSpPr>
            <p:spPr>
              <a:xfrm>
                <a:off x="0" y="0"/>
                <a:ext cx="230475" cy="158378"/>
              </a:xfrm>
              <a:prstGeom prst="roundRect">
                <a:avLst>
                  <a:gd name="adj" fmla="val 4457"/>
                </a:avLst>
              </a:prstGeom>
              <a:solidFill>
                <a:srgbClr val="F2F2F2"/>
              </a:solidFill>
              <a:ln w="9525" cap="flat" cmpd="sng">
                <a:solidFill>
                  <a:srgbClr val="7F7F7F"/>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lgun Gothic"/>
                  <a:ea typeface="Malgun Gothic"/>
                  <a:cs typeface="Malgun Gothic"/>
                  <a:sym typeface="Malgun Gothic"/>
                </a:endParaRPr>
              </a:p>
            </p:txBody>
          </p:sp>
          <p:sp>
            <p:nvSpPr>
              <p:cNvPr id="337" name="Google Shape;337;p10"/>
              <p:cNvSpPr txBox="1"/>
              <p:nvPr/>
            </p:nvSpPr>
            <p:spPr>
              <a:xfrm>
                <a:off x="42974" y="15688"/>
                <a:ext cx="144527" cy="127001"/>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rgbClr val="000000"/>
                    </a:solidFill>
                    <a:latin typeface="Arial"/>
                    <a:ea typeface="Arial"/>
                    <a:cs typeface="Arial"/>
                    <a:sym typeface="Arial"/>
                  </a:rPr>
                  <a:t>조회</a:t>
                </a:r>
                <a:endParaRPr/>
              </a:p>
            </p:txBody>
          </p:sp>
        </p:grpSp>
        <p:grpSp>
          <p:nvGrpSpPr>
            <p:cNvPr id="338" name="Google Shape;338;p10"/>
            <p:cNvGrpSpPr/>
            <p:nvPr/>
          </p:nvGrpSpPr>
          <p:grpSpPr>
            <a:xfrm>
              <a:off x="452947" y="21446"/>
              <a:ext cx="790363" cy="158380"/>
              <a:chOff x="0" y="0"/>
              <a:chExt cx="790362" cy="158378"/>
            </a:xfrm>
          </p:grpSpPr>
          <p:sp>
            <p:nvSpPr>
              <p:cNvPr id="339" name="Google Shape;339;p10"/>
              <p:cNvSpPr/>
              <p:nvPr/>
            </p:nvSpPr>
            <p:spPr>
              <a:xfrm>
                <a:off x="0" y="0"/>
                <a:ext cx="790362" cy="158378"/>
              </a:xfrm>
              <a:prstGeom prst="roundRect">
                <a:avLst>
                  <a:gd name="adj" fmla="val 0"/>
                </a:avLst>
              </a:prstGeom>
              <a:solidFill>
                <a:srgbClr val="FFFFFF"/>
              </a:solidFill>
              <a:ln w="9525" cap="flat" cmpd="sng">
                <a:solidFill>
                  <a:srgbClr val="7F7F7F"/>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40404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40" name="Google Shape;340;p10"/>
              <p:cNvSpPr txBox="1"/>
              <p:nvPr/>
            </p:nvSpPr>
            <p:spPr>
              <a:xfrm>
                <a:off x="1587" y="15688"/>
                <a:ext cx="252782" cy="12700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404040"/>
                  </a:buClr>
                  <a:buSzPts val="600"/>
                  <a:buFont typeface="Arial"/>
                  <a:buNone/>
                </a:pPr>
                <a:r>
                  <a:rPr lang="en-US" sz="600" b="0" i="0" u="none" strike="noStrike" cap="none">
                    <a:solidFill>
                      <a:srgbClr val="404040"/>
                    </a:solidFill>
                    <a:latin typeface="Arial"/>
                    <a:ea typeface="Arial"/>
                    <a:cs typeface="Arial"/>
                    <a:sym typeface="Arial"/>
                  </a:rPr>
                  <a:t>  검색어</a:t>
                </a:r>
                <a:endParaRPr/>
              </a:p>
            </p:txBody>
          </p:sp>
        </p:grpSp>
        <p:grpSp>
          <p:nvGrpSpPr>
            <p:cNvPr id="341" name="Google Shape;341;p10"/>
            <p:cNvGrpSpPr/>
            <p:nvPr/>
          </p:nvGrpSpPr>
          <p:grpSpPr>
            <a:xfrm>
              <a:off x="0" y="21446"/>
              <a:ext cx="451537" cy="158380"/>
              <a:chOff x="0" y="0"/>
              <a:chExt cx="451536" cy="158378"/>
            </a:xfrm>
          </p:grpSpPr>
          <p:sp>
            <p:nvSpPr>
              <p:cNvPr id="342" name="Google Shape;342;p10"/>
              <p:cNvSpPr/>
              <p:nvPr/>
            </p:nvSpPr>
            <p:spPr>
              <a:xfrm>
                <a:off x="0" y="0"/>
                <a:ext cx="451536" cy="158378"/>
              </a:xfrm>
              <a:prstGeom prst="roundRect">
                <a:avLst>
                  <a:gd name="adj" fmla="val 4457"/>
                </a:avLst>
              </a:prstGeom>
              <a:solidFill>
                <a:srgbClr val="F2F2F2"/>
              </a:solidFill>
              <a:ln w="9525" cap="flat" cmpd="sng">
                <a:solidFill>
                  <a:srgbClr val="7F7F7F"/>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lgun Gothic"/>
                  <a:ea typeface="Malgun Gothic"/>
                  <a:cs typeface="Malgun Gothic"/>
                  <a:sym typeface="Malgun Gothic"/>
                </a:endParaRPr>
              </a:p>
            </p:txBody>
          </p:sp>
          <p:sp>
            <p:nvSpPr>
              <p:cNvPr id="343" name="Google Shape;343;p10"/>
              <p:cNvSpPr txBox="1"/>
              <p:nvPr/>
            </p:nvSpPr>
            <p:spPr>
              <a:xfrm>
                <a:off x="3654" y="15688"/>
                <a:ext cx="208039" cy="12700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000000"/>
                    </a:solidFill>
                    <a:latin typeface="Arial"/>
                    <a:ea typeface="Arial"/>
                    <a:cs typeface="Arial"/>
                    <a:sym typeface="Arial"/>
                  </a:rPr>
                  <a:t>   전체</a:t>
                </a:r>
                <a:endParaRPr/>
              </a:p>
            </p:txBody>
          </p:sp>
        </p:grpSp>
        <p:sp>
          <p:nvSpPr>
            <p:cNvPr id="344" name="Google Shape;344;p10"/>
            <p:cNvSpPr txBox="1"/>
            <p:nvPr/>
          </p:nvSpPr>
          <p:spPr>
            <a:xfrm>
              <a:off x="291195" y="0"/>
              <a:ext cx="178815" cy="18034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rgbClr val="000000"/>
                  </a:solidFill>
                  <a:latin typeface="Arial"/>
                  <a:ea typeface="Arial"/>
                  <a:cs typeface="Arial"/>
                  <a:sym typeface="Arial"/>
                </a:rPr>
                <a:t>▼</a:t>
              </a:r>
              <a:endParaRPr/>
            </a:p>
          </p:txBody>
        </p:sp>
      </p:grpSp>
      <p:grpSp>
        <p:nvGrpSpPr>
          <p:cNvPr id="345" name="Google Shape;345;p10"/>
          <p:cNvGrpSpPr/>
          <p:nvPr/>
        </p:nvGrpSpPr>
        <p:grpSpPr>
          <a:xfrm>
            <a:off x="3378275" y="3953269"/>
            <a:ext cx="1473786" cy="180342"/>
            <a:chOff x="0" y="0"/>
            <a:chExt cx="1473784" cy="180340"/>
          </a:xfrm>
        </p:grpSpPr>
        <p:grpSp>
          <p:nvGrpSpPr>
            <p:cNvPr id="346" name="Google Shape;346;p10"/>
            <p:cNvGrpSpPr/>
            <p:nvPr/>
          </p:nvGrpSpPr>
          <p:grpSpPr>
            <a:xfrm>
              <a:off x="1243308" y="21446"/>
              <a:ext cx="230476" cy="158380"/>
              <a:chOff x="0" y="0"/>
              <a:chExt cx="230475" cy="158378"/>
            </a:xfrm>
          </p:grpSpPr>
          <p:sp>
            <p:nvSpPr>
              <p:cNvPr id="347" name="Google Shape;347;p10"/>
              <p:cNvSpPr/>
              <p:nvPr/>
            </p:nvSpPr>
            <p:spPr>
              <a:xfrm>
                <a:off x="0" y="0"/>
                <a:ext cx="230475" cy="158378"/>
              </a:xfrm>
              <a:prstGeom prst="roundRect">
                <a:avLst>
                  <a:gd name="adj" fmla="val 4457"/>
                </a:avLst>
              </a:prstGeom>
              <a:solidFill>
                <a:srgbClr val="F2F2F2"/>
              </a:solidFill>
              <a:ln w="9525" cap="flat" cmpd="sng">
                <a:solidFill>
                  <a:srgbClr val="7F7F7F"/>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lgun Gothic"/>
                  <a:ea typeface="Malgun Gothic"/>
                  <a:cs typeface="Malgun Gothic"/>
                  <a:sym typeface="Malgun Gothic"/>
                </a:endParaRPr>
              </a:p>
            </p:txBody>
          </p:sp>
          <p:sp>
            <p:nvSpPr>
              <p:cNvPr id="348" name="Google Shape;348;p10"/>
              <p:cNvSpPr txBox="1"/>
              <p:nvPr/>
            </p:nvSpPr>
            <p:spPr>
              <a:xfrm>
                <a:off x="42974" y="15688"/>
                <a:ext cx="144527" cy="127001"/>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rgbClr val="000000"/>
                    </a:solidFill>
                    <a:latin typeface="Arial"/>
                    <a:ea typeface="Arial"/>
                    <a:cs typeface="Arial"/>
                    <a:sym typeface="Arial"/>
                  </a:rPr>
                  <a:t>조회</a:t>
                </a:r>
                <a:endParaRPr/>
              </a:p>
            </p:txBody>
          </p:sp>
        </p:grpSp>
        <p:grpSp>
          <p:nvGrpSpPr>
            <p:cNvPr id="349" name="Google Shape;349;p10"/>
            <p:cNvGrpSpPr/>
            <p:nvPr/>
          </p:nvGrpSpPr>
          <p:grpSpPr>
            <a:xfrm>
              <a:off x="452947" y="21446"/>
              <a:ext cx="790363" cy="158380"/>
              <a:chOff x="0" y="0"/>
              <a:chExt cx="790362" cy="158378"/>
            </a:xfrm>
          </p:grpSpPr>
          <p:sp>
            <p:nvSpPr>
              <p:cNvPr id="350" name="Google Shape;350;p10"/>
              <p:cNvSpPr/>
              <p:nvPr/>
            </p:nvSpPr>
            <p:spPr>
              <a:xfrm>
                <a:off x="0" y="0"/>
                <a:ext cx="790362" cy="158378"/>
              </a:xfrm>
              <a:prstGeom prst="roundRect">
                <a:avLst>
                  <a:gd name="adj" fmla="val 0"/>
                </a:avLst>
              </a:prstGeom>
              <a:solidFill>
                <a:srgbClr val="FFFFFF"/>
              </a:solidFill>
              <a:ln w="9525" cap="flat" cmpd="sng">
                <a:solidFill>
                  <a:srgbClr val="7F7F7F"/>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40404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51" name="Google Shape;351;p10"/>
              <p:cNvSpPr txBox="1"/>
              <p:nvPr/>
            </p:nvSpPr>
            <p:spPr>
              <a:xfrm>
                <a:off x="1587" y="15688"/>
                <a:ext cx="252782" cy="12700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404040"/>
                  </a:buClr>
                  <a:buSzPts val="600"/>
                  <a:buFont typeface="Arial"/>
                  <a:buNone/>
                </a:pPr>
                <a:r>
                  <a:rPr lang="en-US" sz="600" b="0" i="0" u="none" strike="noStrike" cap="none">
                    <a:solidFill>
                      <a:srgbClr val="404040"/>
                    </a:solidFill>
                    <a:latin typeface="Arial"/>
                    <a:ea typeface="Arial"/>
                    <a:cs typeface="Arial"/>
                    <a:sym typeface="Arial"/>
                  </a:rPr>
                  <a:t>  검색어</a:t>
                </a:r>
                <a:endParaRPr/>
              </a:p>
            </p:txBody>
          </p:sp>
        </p:grpSp>
        <p:grpSp>
          <p:nvGrpSpPr>
            <p:cNvPr id="352" name="Google Shape;352;p10"/>
            <p:cNvGrpSpPr/>
            <p:nvPr/>
          </p:nvGrpSpPr>
          <p:grpSpPr>
            <a:xfrm>
              <a:off x="0" y="21446"/>
              <a:ext cx="451537" cy="158380"/>
              <a:chOff x="0" y="0"/>
              <a:chExt cx="451536" cy="158378"/>
            </a:xfrm>
          </p:grpSpPr>
          <p:sp>
            <p:nvSpPr>
              <p:cNvPr id="353" name="Google Shape;353;p10"/>
              <p:cNvSpPr/>
              <p:nvPr/>
            </p:nvSpPr>
            <p:spPr>
              <a:xfrm>
                <a:off x="0" y="0"/>
                <a:ext cx="451536" cy="158378"/>
              </a:xfrm>
              <a:prstGeom prst="roundRect">
                <a:avLst>
                  <a:gd name="adj" fmla="val 4457"/>
                </a:avLst>
              </a:prstGeom>
              <a:solidFill>
                <a:srgbClr val="F2F2F2"/>
              </a:solidFill>
              <a:ln w="9525" cap="flat" cmpd="sng">
                <a:solidFill>
                  <a:srgbClr val="7F7F7F"/>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lgun Gothic"/>
                  <a:ea typeface="Malgun Gothic"/>
                  <a:cs typeface="Malgun Gothic"/>
                  <a:sym typeface="Malgun Gothic"/>
                </a:endParaRPr>
              </a:p>
            </p:txBody>
          </p:sp>
          <p:sp>
            <p:nvSpPr>
              <p:cNvPr id="354" name="Google Shape;354;p10"/>
              <p:cNvSpPr txBox="1"/>
              <p:nvPr/>
            </p:nvSpPr>
            <p:spPr>
              <a:xfrm>
                <a:off x="3654" y="15688"/>
                <a:ext cx="208039" cy="12700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000000"/>
                    </a:solidFill>
                    <a:latin typeface="Arial"/>
                    <a:ea typeface="Arial"/>
                    <a:cs typeface="Arial"/>
                    <a:sym typeface="Arial"/>
                  </a:rPr>
                  <a:t>   전체</a:t>
                </a:r>
                <a:endParaRPr/>
              </a:p>
            </p:txBody>
          </p:sp>
        </p:grpSp>
        <p:sp>
          <p:nvSpPr>
            <p:cNvPr id="355" name="Google Shape;355;p10"/>
            <p:cNvSpPr txBox="1"/>
            <p:nvPr/>
          </p:nvSpPr>
          <p:spPr>
            <a:xfrm>
              <a:off x="291195" y="0"/>
              <a:ext cx="178815" cy="18034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rgbClr val="000000"/>
                  </a:solidFill>
                  <a:latin typeface="Arial"/>
                  <a:ea typeface="Arial"/>
                  <a:cs typeface="Arial"/>
                  <a:sym typeface="Arial"/>
                </a:rPr>
                <a:t>▼</a:t>
              </a:r>
              <a:endParaRPr/>
            </a:p>
          </p:txBody>
        </p:sp>
      </p:grpSp>
      <p:graphicFrame>
        <p:nvGraphicFramePr>
          <p:cNvPr id="356" name="Google Shape;356;p10"/>
          <p:cNvGraphicFramePr/>
          <p:nvPr/>
        </p:nvGraphicFramePr>
        <p:xfrm>
          <a:off x="5132999" y="4078754"/>
          <a:ext cx="3000000" cy="3000000"/>
        </p:xfrm>
        <a:graphic>
          <a:graphicData uri="http://schemas.openxmlformats.org/drawingml/2006/table">
            <a:tbl>
              <a:tblPr>
                <a:noFill/>
                <a:tableStyleId>{B367B671-0B81-4218-960B-C469DE42323E}</a:tableStyleId>
              </a:tblPr>
              <a:tblGrid>
                <a:gridCol w="266950">
                  <a:extLst>
                    <a:ext uri="{9D8B030D-6E8A-4147-A177-3AD203B41FA5}">
                      <a16:colId xmlns:a16="http://schemas.microsoft.com/office/drawing/2014/main" val="20000"/>
                    </a:ext>
                  </a:extLst>
                </a:gridCol>
                <a:gridCol w="540800">
                  <a:extLst>
                    <a:ext uri="{9D8B030D-6E8A-4147-A177-3AD203B41FA5}">
                      <a16:colId xmlns:a16="http://schemas.microsoft.com/office/drawing/2014/main" val="20001"/>
                    </a:ext>
                  </a:extLst>
                </a:gridCol>
                <a:gridCol w="340625">
                  <a:extLst>
                    <a:ext uri="{9D8B030D-6E8A-4147-A177-3AD203B41FA5}">
                      <a16:colId xmlns:a16="http://schemas.microsoft.com/office/drawing/2014/main" val="20002"/>
                    </a:ext>
                  </a:extLst>
                </a:gridCol>
                <a:gridCol w="1000275">
                  <a:extLst>
                    <a:ext uri="{9D8B030D-6E8A-4147-A177-3AD203B41FA5}">
                      <a16:colId xmlns:a16="http://schemas.microsoft.com/office/drawing/2014/main" val="20003"/>
                    </a:ext>
                  </a:extLst>
                </a:gridCol>
              </a:tblGrid>
              <a:tr h="324000">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10</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홍길동</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#개</a:t>
                      </a:r>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달성률 ##%     ▶</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extLst>
                  <a:ext uri="{0D108BD9-81ED-4DB2-BD59-A6C34878D82A}">
                    <a16:rowId xmlns:a16="http://schemas.microsoft.com/office/drawing/2014/main" val="10000"/>
                  </a:ext>
                </a:extLst>
              </a:tr>
              <a:tr h="324000">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9</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사공민아</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#개</a:t>
                      </a:r>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달성률 ##%     ▶</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extLst>
                  <a:ext uri="{0D108BD9-81ED-4DB2-BD59-A6C34878D82A}">
                    <a16:rowId xmlns:a16="http://schemas.microsoft.com/office/drawing/2014/main" val="10001"/>
                  </a:ext>
                </a:extLst>
              </a:tr>
              <a:tr h="324000">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8</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김민준</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#개</a:t>
                      </a:r>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달성률 ##%     ▶</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extLst>
                  <a:ext uri="{0D108BD9-81ED-4DB2-BD59-A6C34878D82A}">
                    <a16:rowId xmlns:a16="http://schemas.microsoft.com/office/drawing/2014/main" val="10002"/>
                  </a:ext>
                </a:extLst>
              </a:tr>
              <a:tr h="324000">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7</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김민지</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#개</a:t>
                      </a:r>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달성률 ##%     ▶</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extLst>
                  <a:ext uri="{0D108BD9-81ED-4DB2-BD59-A6C34878D82A}">
                    <a16:rowId xmlns:a16="http://schemas.microsoft.com/office/drawing/2014/main" val="10003"/>
                  </a:ext>
                </a:extLst>
              </a:tr>
              <a:tr h="324000">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6</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이무개</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#개</a:t>
                      </a:r>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달성률 ##%     ▶</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357" name="Google Shape;357;p10"/>
          <p:cNvSpPr/>
          <p:nvPr/>
        </p:nvSpPr>
        <p:spPr>
          <a:xfrm>
            <a:off x="7220579" y="4093507"/>
            <a:ext cx="36001" cy="1008001"/>
          </a:xfrm>
          <a:prstGeom prst="roundRect">
            <a:avLst>
              <a:gd name="adj" fmla="val 16667"/>
            </a:avLst>
          </a:prstGeom>
          <a:solidFill>
            <a:srgbClr val="D9D9D9"/>
          </a:solidFill>
          <a:ln w="9525" cap="flat" cmpd="sng">
            <a:solidFill>
              <a:srgbClr val="A6A6A6"/>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Malgun Gothic"/>
              <a:buNone/>
            </a:pPr>
            <a:endParaRPr sz="1400" b="0" i="0" u="none" strike="noStrike" cap="none">
              <a:solidFill>
                <a:srgbClr val="000000"/>
              </a:solidFill>
              <a:latin typeface="Calibri"/>
              <a:ea typeface="Calibri"/>
              <a:cs typeface="Calibri"/>
              <a:sym typeface="Calibri"/>
            </a:endParaRPr>
          </a:p>
        </p:txBody>
      </p:sp>
      <p:sp>
        <p:nvSpPr>
          <p:cNvPr id="358" name="Google Shape;358;p10"/>
          <p:cNvSpPr/>
          <p:nvPr/>
        </p:nvSpPr>
        <p:spPr>
          <a:xfrm>
            <a:off x="4981547" y="1394698"/>
            <a:ext cx="360001" cy="180001"/>
          </a:xfrm>
          <a:prstGeom prst="rect">
            <a:avLst/>
          </a:prstGeom>
          <a:solidFill>
            <a:srgbClr val="000000"/>
          </a:solidFill>
          <a:ln w="9525" cap="flat" cmpd="sng">
            <a:solidFill>
              <a:srgbClr val="A6A6A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오늘</a:t>
            </a:r>
            <a:endParaRPr/>
          </a:p>
        </p:txBody>
      </p:sp>
      <p:sp>
        <p:nvSpPr>
          <p:cNvPr id="359" name="Google Shape;359;p10"/>
          <p:cNvSpPr/>
          <p:nvPr/>
        </p:nvSpPr>
        <p:spPr>
          <a:xfrm>
            <a:off x="5617809" y="1181570"/>
            <a:ext cx="180000" cy="180000"/>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2</a:t>
            </a:r>
            <a:endParaRPr sz="800" b="1" i="0" u="none" strike="noStrike" cap="none">
              <a:solidFill>
                <a:schemeClr val="lt1"/>
              </a:solidFill>
              <a:latin typeface="Malgun Gothic"/>
              <a:ea typeface="Malgun Gothic"/>
              <a:cs typeface="Malgun Gothic"/>
              <a:sym typeface="Malgun Gothic"/>
            </a:endParaRPr>
          </a:p>
        </p:txBody>
      </p:sp>
      <p:sp>
        <p:nvSpPr>
          <p:cNvPr id="360" name="Google Shape;360;p10"/>
          <p:cNvSpPr/>
          <p:nvPr/>
        </p:nvSpPr>
        <p:spPr>
          <a:xfrm>
            <a:off x="158123" y="1181570"/>
            <a:ext cx="180000" cy="180000"/>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1</a:t>
            </a:r>
            <a:endParaRPr sz="800" b="1" i="0" u="none" strike="noStrike" cap="none">
              <a:solidFill>
                <a:schemeClr val="lt1"/>
              </a:solidFill>
              <a:latin typeface="Malgun Gothic"/>
              <a:ea typeface="Malgun Gothic"/>
              <a:cs typeface="Malgun Gothic"/>
              <a:sym typeface="Malgun Gothic"/>
            </a:endParaRPr>
          </a:p>
        </p:txBody>
      </p:sp>
      <p:sp>
        <p:nvSpPr>
          <p:cNvPr id="361" name="Google Shape;361;p10"/>
          <p:cNvSpPr/>
          <p:nvPr/>
        </p:nvSpPr>
        <p:spPr>
          <a:xfrm>
            <a:off x="212088" y="2560467"/>
            <a:ext cx="180000" cy="180000"/>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4</a:t>
            </a:r>
            <a:endParaRPr sz="800" b="1" i="0" u="none" strike="noStrike" cap="none">
              <a:solidFill>
                <a:schemeClr val="lt1"/>
              </a:solidFill>
              <a:latin typeface="Malgun Gothic"/>
              <a:ea typeface="Malgun Gothic"/>
              <a:cs typeface="Malgun Gothic"/>
              <a:sym typeface="Malgun Gothic"/>
            </a:endParaRPr>
          </a:p>
        </p:txBody>
      </p:sp>
      <p:sp>
        <p:nvSpPr>
          <p:cNvPr id="362" name="Google Shape;362;p10"/>
          <p:cNvSpPr/>
          <p:nvPr/>
        </p:nvSpPr>
        <p:spPr>
          <a:xfrm>
            <a:off x="2629281" y="2560467"/>
            <a:ext cx="180000" cy="180000"/>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5</a:t>
            </a:r>
            <a:endParaRPr sz="800" b="1" i="0" u="none" strike="noStrike" cap="none">
              <a:solidFill>
                <a:schemeClr val="lt1"/>
              </a:solidFill>
              <a:latin typeface="Malgun Gothic"/>
              <a:ea typeface="Malgun Gothic"/>
              <a:cs typeface="Malgun Gothic"/>
              <a:sym typeface="Malgun Gothic"/>
            </a:endParaRPr>
          </a:p>
        </p:txBody>
      </p:sp>
      <p:sp>
        <p:nvSpPr>
          <p:cNvPr id="363" name="Google Shape;363;p10"/>
          <p:cNvSpPr/>
          <p:nvPr/>
        </p:nvSpPr>
        <p:spPr>
          <a:xfrm>
            <a:off x="4953000" y="3575522"/>
            <a:ext cx="180000" cy="180000"/>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3</a:t>
            </a:r>
            <a:endParaRPr sz="800" b="1" i="0" u="none" strike="noStrike" cap="none">
              <a:solidFill>
                <a:schemeClr val="lt1"/>
              </a:solidFill>
              <a:latin typeface="Malgun Gothic"/>
              <a:ea typeface="Malgun Gothic"/>
              <a:cs typeface="Malgun Gothic"/>
              <a:sym typeface="Malgun Gothic"/>
            </a:endParaRPr>
          </a:p>
        </p:txBody>
      </p:sp>
      <p:sp>
        <p:nvSpPr>
          <p:cNvPr id="364" name="Google Shape;364;p10"/>
          <p:cNvSpPr/>
          <p:nvPr/>
        </p:nvSpPr>
        <p:spPr>
          <a:xfrm>
            <a:off x="6721334" y="2224100"/>
            <a:ext cx="180000" cy="180000"/>
          </a:xfrm>
          <a:prstGeom prst="ellipse">
            <a:avLst/>
          </a:prstGeom>
          <a:solidFill>
            <a:srgbClr val="7F7F7F"/>
          </a:solidFill>
          <a:ln>
            <a:noFill/>
          </a:ln>
          <a:effectLst>
            <a:outerShdw blurRad="38100" dist="23000" dir="5400000" rotWithShape="0">
              <a:srgbClr val="00000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0" i="0" u="none" strike="noStrike" cap="none">
                <a:solidFill>
                  <a:schemeClr val="lt1"/>
                </a:solidFill>
                <a:latin typeface="Malgun Gothic"/>
                <a:ea typeface="Malgun Gothic"/>
                <a:cs typeface="Malgun Gothic"/>
                <a:sym typeface="Malgun Gothic"/>
              </a:rPr>
              <a:t>10</a:t>
            </a:r>
            <a:endParaRPr sz="800" b="0" i="0" u="none" strike="noStrike" cap="none">
              <a:solidFill>
                <a:schemeClr val="lt1"/>
              </a:solidFill>
              <a:latin typeface="Malgun Gothic"/>
              <a:ea typeface="Malgun Gothic"/>
              <a:cs typeface="Malgun Gothic"/>
              <a:sym typeface="Malgun Gothic"/>
            </a:endParaRPr>
          </a:p>
        </p:txBody>
      </p:sp>
      <p:sp>
        <p:nvSpPr>
          <p:cNvPr id="365" name="Google Shape;365;p10"/>
          <p:cNvSpPr txBox="1">
            <a:spLocks noGrp="1"/>
          </p:cNvSpPr>
          <p:nvPr>
            <p:ph type="sldNum" idx="12"/>
          </p:nvPr>
        </p:nvSpPr>
        <p:spPr>
          <a:xfrm>
            <a:off x="9558254" y="6639599"/>
            <a:ext cx="225339" cy="215401"/>
          </a:xfrm>
          <a:prstGeom prst="rect">
            <a:avLst/>
          </a:prstGeom>
          <a:noFill/>
          <a:ln>
            <a:noFill/>
          </a:ln>
        </p:spPr>
        <p:txBody>
          <a:bodyPr spcFirstLastPara="1" wrap="square" lIns="45675" tIns="45675" rIns="45675" bIns="45675" anchor="t" anchorCtr="0">
            <a:spAutoFit/>
          </a:bodyPr>
          <a:lstStyle/>
          <a:p>
            <a:pPr marL="0" lvl="0" indent="0" algn="ctr" rtl="0">
              <a:lnSpc>
                <a:spcPct val="100000"/>
              </a:lnSpc>
              <a:spcBef>
                <a:spcPts val="0"/>
              </a:spcBef>
              <a:spcAft>
                <a:spcPts val="0"/>
              </a:spcAft>
              <a:buClr>
                <a:srgbClr val="000000"/>
              </a:buClr>
              <a:buSzPts val="800"/>
              <a:buFont typeface="Malgun Gothic"/>
              <a:buNone/>
            </a:pPr>
            <a:fld id="{00000000-1234-1234-1234-123412341234}" type="slidenum">
              <a:rPr lang="en-US"/>
              <a:t>10</a:t>
            </a:fld>
            <a:endParaRPr/>
          </a:p>
        </p:txBody>
      </p:sp>
      <p:sp>
        <p:nvSpPr>
          <p:cNvPr id="366" name="Google Shape;366;p10"/>
          <p:cNvSpPr/>
          <p:nvPr/>
        </p:nvSpPr>
        <p:spPr>
          <a:xfrm rot="-216480">
            <a:off x="7940502" y="5881600"/>
            <a:ext cx="1517257" cy="484617"/>
          </a:xfrm>
          <a:prstGeom prst="rect">
            <a:avLst/>
          </a:prstGeom>
          <a:solidFill>
            <a:schemeClr val="lt1"/>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0000"/>
              </a:buClr>
              <a:buSzPts val="800"/>
              <a:buFont typeface="Arial"/>
              <a:buNone/>
            </a:pPr>
            <a:r>
              <a:rPr lang="en-US" sz="800" b="0" i="0" u="none" strike="noStrike" cap="none">
                <a:solidFill>
                  <a:srgbClr val="FF0000"/>
                </a:solidFill>
                <a:latin typeface="Arial"/>
                <a:ea typeface="Arial"/>
                <a:cs typeface="Arial"/>
                <a:sym typeface="Arial"/>
              </a:rPr>
              <a:t>GNB 수정</a:t>
            </a:r>
            <a:br>
              <a:rPr lang="en-US" sz="800" b="0" i="0" u="none" strike="noStrike" cap="none">
                <a:solidFill>
                  <a:srgbClr val="FF0000"/>
                </a:solidFill>
                <a:latin typeface="Arial"/>
                <a:ea typeface="Arial"/>
                <a:cs typeface="Arial"/>
                <a:sym typeface="Arial"/>
              </a:rPr>
            </a:br>
            <a:r>
              <a:rPr lang="en-US" sz="800" b="0" i="0" u="none" strike="noStrike" cap="none">
                <a:solidFill>
                  <a:srgbClr val="FF0000"/>
                </a:solidFill>
                <a:latin typeface="Arial"/>
                <a:ea typeface="Arial"/>
                <a:cs typeface="Arial"/>
                <a:sym typeface="Arial"/>
              </a:rPr>
              <a:t>2021.10.26</a:t>
            </a:r>
            <a:endParaRPr sz="800" b="0" i="0" u="none" strike="noStrike" cap="none">
              <a:solidFill>
                <a:srgbClr val="FF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11"/>
          <p:cNvSpPr txBox="1">
            <a:spLocks noGrp="1"/>
          </p:cNvSpPr>
          <p:nvPr>
            <p:ph type="title"/>
          </p:nvPr>
        </p:nvSpPr>
        <p:spPr>
          <a:xfrm>
            <a:off x="1164033" y="116632"/>
            <a:ext cx="4581055" cy="275561"/>
          </a:xfrm>
          <a:prstGeom prst="rect">
            <a:avLst/>
          </a:prstGeom>
          <a:noFill/>
          <a:ln>
            <a:noFill/>
          </a:ln>
        </p:spPr>
        <p:txBody>
          <a:bodyPr spcFirstLastPara="1" wrap="square" lIns="36000" tIns="36000" rIns="36000" bIns="36000" anchor="ctr" anchorCtr="0">
            <a:normAutofit/>
          </a:bodyPr>
          <a:lstStyle/>
          <a:p>
            <a:pPr marL="0" lvl="0" indent="0" algn="l" rtl="0">
              <a:lnSpc>
                <a:spcPct val="100000"/>
              </a:lnSpc>
              <a:spcBef>
                <a:spcPts val="0"/>
              </a:spcBef>
              <a:spcAft>
                <a:spcPts val="0"/>
              </a:spcAft>
              <a:buClr>
                <a:srgbClr val="000000"/>
              </a:buClr>
              <a:buSzPts val="800"/>
              <a:buFont typeface="Malgun Gothic"/>
              <a:buNone/>
            </a:pPr>
            <a:r>
              <a:rPr lang="en-US"/>
              <a:t>홈</a:t>
            </a:r>
            <a:endParaRPr/>
          </a:p>
        </p:txBody>
      </p:sp>
      <p:sp>
        <p:nvSpPr>
          <p:cNvPr id="372" name="Google Shape;372;p11"/>
          <p:cNvSpPr txBox="1">
            <a:spLocks noGrp="1"/>
          </p:cNvSpPr>
          <p:nvPr>
            <p:ph type="body" idx="1"/>
          </p:nvPr>
        </p:nvSpPr>
        <p:spPr>
          <a:xfrm>
            <a:off x="6249144" y="116633"/>
            <a:ext cx="1188133" cy="235792"/>
          </a:xfrm>
          <a:prstGeom prst="rect">
            <a:avLst/>
          </a:prstGeom>
          <a:noFill/>
          <a:ln>
            <a:noFill/>
          </a:ln>
        </p:spPr>
        <p:txBody>
          <a:bodyPr spcFirstLastPara="1" wrap="square" lIns="45675" tIns="45675" rIns="45675" bIns="45675" anchor="ctr" anchorCtr="0">
            <a:normAutofit/>
          </a:bodyPr>
          <a:lstStyle/>
          <a:p>
            <a:pPr marL="342900" lvl="0" indent="-342900" algn="l" rtl="0">
              <a:lnSpc>
                <a:spcPct val="100000"/>
              </a:lnSpc>
              <a:spcBef>
                <a:spcPts val="0"/>
              </a:spcBef>
              <a:spcAft>
                <a:spcPts val="0"/>
              </a:spcAft>
              <a:buClr>
                <a:srgbClr val="000000"/>
              </a:buClr>
              <a:buSzPts val="800"/>
              <a:buFont typeface="Malgun Gothic"/>
              <a:buNone/>
            </a:pPr>
            <a:r>
              <a:rPr lang="en-US"/>
              <a:t>HCP-W-03</a:t>
            </a:r>
            <a:endParaRPr/>
          </a:p>
        </p:txBody>
      </p:sp>
      <p:grpSp>
        <p:nvGrpSpPr>
          <p:cNvPr id="373" name="Google Shape;373;p11"/>
          <p:cNvGrpSpPr/>
          <p:nvPr/>
        </p:nvGrpSpPr>
        <p:grpSpPr>
          <a:xfrm>
            <a:off x="270532" y="522880"/>
            <a:ext cx="6966936" cy="215442"/>
            <a:chOff x="0" y="5056"/>
            <a:chExt cx="6966935" cy="215441"/>
          </a:xfrm>
        </p:grpSpPr>
        <p:sp>
          <p:nvSpPr>
            <p:cNvPr id="374" name="Google Shape;374;p11"/>
            <p:cNvSpPr txBox="1"/>
            <p:nvPr/>
          </p:nvSpPr>
          <p:spPr>
            <a:xfrm>
              <a:off x="4857179" y="5056"/>
              <a:ext cx="2109756" cy="215441"/>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000000"/>
                </a:buClr>
                <a:buSzPts val="800"/>
                <a:buFont typeface="Malgun Gothic"/>
                <a:buNone/>
              </a:pPr>
              <a:r>
                <a:rPr lang="en-US" sz="800" b="1" i="0" u="none" strike="noStrike" cap="none">
                  <a:solidFill>
                    <a:srgbClr val="000000"/>
                  </a:solidFill>
                  <a:latin typeface="Malgun Gothic"/>
                  <a:ea typeface="Malgun Gothic"/>
                  <a:cs typeface="Malgun Gothic"/>
                  <a:sym typeface="Malgun Gothic"/>
                </a:rPr>
                <a:t>ooo님 환영합니다 | 로그아웃 </a:t>
              </a:r>
              <a:endParaRPr/>
            </a:p>
          </p:txBody>
        </p:sp>
        <p:pic>
          <p:nvPicPr>
            <p:cNvPr id="375" name="Google Shape;375;p11" descr="그림 19"/>
            <p:cNvPicPr preferRelativeResize="0"/>
            <p:nvPr/>
          </p:nvPicPr>
          <p:blipFill rotWithShape="1">
            <a:blip r:embed="rId3">
              <a:alphaModFix/>
            </a:blip>
            <a:srcRect/>
            <a:stretch/>
          </p:blipFill>
          <p:spPr>
            <a:xfrm>
              <a:off x="0" y="13744"/>
              <a:ext cx="944107" cy="99033"/>
            </a:xfrm>
            <a:prstGeom prst="rect">
              <a:avLst/>
            </a:prstGeom>
            <a:noFill/>
            <a:ln>
              <a:noFill/>
            </a:ln>
          </p:spPr>
        </p:pic>
      </p:grpSp>
      <p:grpSp>
        <p:nvGrpSpPr>
          <p:cNvPr id="376" name="Google Shape;376;p11"/>
          <p:cNvGrpSpPr/>
          <p:nvPr/>
        </p:nvGrpSpPr>
        <p:grpSpPr>
          <a:xfrm>
            <a:off x="270532" y="6154527"/>
            <a:ext cx="7012656" cy="489638"/>
            <a:chOff x="0" y="0"/>
            <a:chExt cx="7012655" cy="489637"/>
          </a:xfrm>
        </p:grpSpPr>
        <p:sp>
          <p:nvSpPr>
            <p:cNvPr id="377" name="Google Shape;377;p11"/>
            <p:cNvSpPr/>
            <p:nvPr/>
          </p:nvSpPr>
          <p:spPr>
            <a:xfrm>
              <a:off x="5317487" y="155060"/>
              <a:ext cx="720080" cy="180426"/>
            </a:xfrm>
            <a:prstGeom prst="rect">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Helvetica Neue"/>
                <a:buNone/>
              </a:pPr>
              <a:endParaRPr sz="1400" b="0" i="0" u="none" strike="noStrike" cap="none">
                <a:solidFill>
                  <a:srgbClr val="000000"/>
                </a:solidFill>
                <a:latin typeface="Malgun Gothic"/>
                <a:ea typeface="Malgun Gothic"/>
                <a:cs typeface="Malgun Gothic"/>
                <a:sym typeface="Malgun Gothic"/>
              </a:endParaRPr>
            </a:p>
          </p:txBody>
        </p:sp>
        <p:cxnSp>
          <p:nvCxnSpPr>
            <p:cNvPr id="378" name="Google Shape;378;p11"/>
            <p:cNvCxnSpPr/>
            <p:nvPr/>
          </p:nvCxnSpPr>
          <p:spPr>
            <a:xfrm>
              <a:off x="0" y="0"/>
              <a:ext cx="7012655" cy="0"/>
            </a:xfrm>
            <a:prstGeom prst="straightConnector1">
              <a:avLst/>
            </a:prstGeom>
            <a:noFill/>
            <a:ln w="9525" cap="flat" cmpd="sng">
              <a:solidFill>
                <a:srgbClr val="595959"/>
              </a:solidFill>
              <a:prstDash val="solid"/>
              <a:round/>
              <a:headEnd type="none" w="sm" len="sm"/>
              <a:tailEnd type="none" w="sm" len="sm"/>
            </a:ln>
          </p:spPr>
        </p:cxnSp>
        <p:sp>
          <p:nvSpPr>
            <p:cNvPr id="379" name="Google Shape;379;p11"/>
            <p:cNvSpPr txBox="1"/>
            <p:nvPr/>
          </p:nvSpPr>
          <p:spPr>
            <a:xfrm>
              <a:off x="1058619" y="73810"/>
              <a:ext cx="4586283" cy="287651"/>
            </a:xfrm>
            <a:prstGeom prst="rect">
              <a:avLst/>
            </a:prstGeom>
            <a:noFill/>
            <a:ln>
              <a:noFill/>
            </a:ln>
          </p:spPr>
          <p:txBody>
            <a:bodyPr spcFirstLastPara="1" wrap="square" lIns="36000" tIns="36000" rIns="36000" bIns="36000" anchor="ctr" anchorCtr="0">
              <a:spAutoFit/>
            </a:bodyPr>
            <a:lstStyle/>
            <a:p>
              <a:pPr marL="0" marR="0" lvl="0" indent="0" algn="l"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사업자 등록번호 : 611 - 81 – 27282 | 통신판매업신고 : 제 2017-서울강남-00305호</a:t>
              </a:r>
              <a:endParaRPr/>
            </a:p>
            <a:p>
              <a:pPr marL="0" marR="0" lvl="0" indent="0" algn="l"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대표자 : 조형진 | 개인정보보호 책임자 : 김대성 ㅣ 서울특별시 강남구 언주로 603 서진빌딩 6F</a:t>
              </a:r>
              <a:endParaRPr/>
            </a:p>
          </p:txBody>
        </p:sp>
        <p:sp>
          <p:nvSpPr>
            <p:cNvPr id="380" name="Google Shape;380;p11"/>
            <p:cNvSpPr txBox="1"/>
            <p:nvPr/>
          </p:nvSpPr>
          <p:spPr>
            <a:xfrm>
              <a:off x="1058619" y="316036"/>
              <a:ext cx="3216729" cy="173601"/>
            </a:xfrm>
            <a:prstGeom prst="rect">
              <a:avLst/>
            </a:prstGeom>
            <a:noFill/>
            <a:ln>
              <a:noFill/>
            </a:ln>
          </p:spPr>
          <p:txBody>
            <a:bodyPr spcFirstLastPara="1" wrap="square" lIns="36000" tIns="36000" rIns="36000" bIns="36000" anchor="ctr" anchorCtr="0">
              <a:spAutoFit/>
            </a:bodyPr>
            <a:lstStyle/>
            <a:p>
              <a:pPr marL="0" marR="0" lvl="0" indent="0" algn="l"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 Copyright 2021 SALTED.LTD</a:t>
              </a:r>
              <a:endParaRPr/>
            </a:p>
          </p:txBody>
        </p:sp>
        <p:pic>
          <p:nvPicPr>
            <p:cNvPr id="381" name="Google Shape;381;p11" descr="그림 40"/>
            <p:cNvPicPr preferRelativeResize="0"/>
            <p:nvPr/>
          </p:nvPicPr>
          <p:blipFill rotWithShape="1">
            <a:blip r:embed="rId3">
              <a:alphaModFix/>
            </a:blip>
            <a:srcRect/>
            <a:stretch/>
          </p:blipFill>
          <p:spPr>
            <a:xfrm>
              <a:off x="0" y="251731"/>
              <a:ext cx="944107" cy="99033"/>
            </a:xfrm>
            <a:prstGeom prst="rect">
              <a:avLst/>
            </a:prstGeom>
            <a:noFill/>
            <a:ln>
              <a:noFill/>
            </a:ln>
          </p:spPr>
        </p:pic>
        <p:pic>
          <p:nvPicPr>
            <p:cNvPr id="382" name="Google Shape;382;p11" descr="Picture 2"/>
            <p:cNvPicPr preferRelativeResize="0"/>
            <p:nvPr/>
          </p:nvPicPr>
          <p:blipFill rotWithShape="1">
            <a:blip r:embed="rId4">
              <a:alphaModFix/>
            </a:blip>
            <a:srcRect/>
            <a:stretch/>
          </p:blipFill>
          <p:spPr>
            <a:xfrm>
              <a:off x="5353491" y="126561"/>
              <a:ext cx="667570" cy="250340"/>
            </a:xfrm>
            <a:prstGeom prst="rect">
              <a:avLst/>
            </a:prstGeom>
            <a:noFill/>
            <a:ln>
              <a:noFill/>
            </a:ln>
          </p:spPr>
        </p:pic>
        <p:pic>
          <p:nvPicPr>
            <p:cNvPr id="383" name="Google Shape;383;p11" descr="Picture 4"/>
            <p:cNvPicPr preferRelativeResize="0"/>
            <p:nvPr/>
          </p:nvPicPr>
          <p:blipFill rotWithShape="1">
            <a:blip r:embed="rId5">
              <a:alphaModFix/>
            </a:blip>
            <a:srcRect/>
            <a:stretch/>
          </p:blipFill>
          <p:spPr>
            <a:xfrm>
              <a:off x="6234515" y="133261"/>
              <a:ext cx="488531" cy="244267"/>
            </a:xfrm>
            <a:prstGeom prst="rect">
              <a:avLst/>
            </a:prstGeom>
            <a:noFill/>
            <a:ln>
              <a:noFill/>
            </a:ln>
          </p:spPr>
        </p:pic>
      </p:grpSp>
      <p:graphicFrame>
        <p:nvGraphicFramePr>
          <p:cNvPr id="384" name="Google Shape;384;p11"/>
          <p:cNvGraphicFramePr/>
          <p:nvPr/>
        </p:nvGraphicFramePr>
        <p:xfrm>
          <a:off x="268814" y="2726042"/>
          <a:ext cx="2169312" cy="1079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85" name="Google Shape;385;p11"/>
          <p:cNvGraphicFramePr/>
          <p:nvPr/>
        </p:nvGraphicFramePr>
        <p:xfrm>
          <a:off x="323289" y="4180504"/>
          <a:ext cx="3000000" cy="3000000"/>
        </p:xfrm>
        <a:graphic>
          <a:graphicData uri="http://schemas.openxmlformats.org/drawingml/2006/table">
            <a:tbl>
              <a:tblPr firstRow="1">
                <a:noFill/>
                <a:tableStyleId>{B367B671-0B81-4218-960B-C469DE42323E}</a:tableStyleId>
              </a:tblPr>
              <a:tblGrid>
                <a:gridCol w="164300">
                  <a:extLst>
                    <a:ext uri="{9D8B030D-6E8A-4147-A177-3AD203B41FA5}">
                      <a16:colId xmlns:a16="http://schemas.microsoft.com/office/drawing/2014/main" val="20000"/>
                    </a:ext>
                  </a:extLst>
                </a:gridCol>
                <a:gridCol w="472125">
                  <a:extLst>
                    <a:ext uri="{9D8B030D-6E8A-4147-A177-3AD203B41FA5}">
                      <a16:colId xmlns:a16="http://schemas.microsoft.com/office/drawing/2014/main" val="20001"/>
                    </a:ext>
                  </a:extLst>
                </a:gridCol>
                <a:gridCol w="422100">
                  <a:extLst>
                    <a:ext uri="{9D8B030D-6E8A-4147-A177-3AD203B41FA5}">
                      <a16:colId xmlns:a16="http://schemas.microsoft.com/office/drawing/2014/main" val="20002"/>
                    </a:ext>
                  </a:extLst>
                </a:gridCol>
                <a:gridCol w="522500">
                  <a:extLst>
                    <a:ext uri="{9D8B030D-6E8A-4147-A177-3AD203B41FA5}">
                      <a16:colId xmlns:a16="http://schemas.microsoft.com/office/drawing/2014/main" val="20003"/>
                    </a:ext>
                  </a:extLst>
                </a:gridCol>
                <a:gridCol w="587700">
                  <a:extLst>
                    <a:ext uri="{9D8B030D-6E8A-4147-A177-3AD203B41FA5}">
                      <a16:colId xmlns:a16="http://schemas.microsoft.com/office/drawing/2014/main" val="20004"/>
                    </a:ext>
                  </a:extLst>
                </a:gridCol>
              </a:tblGrid>
              <a:tr h="163050">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b="1" u="none" strike="noStrike" cap="none">
                          <a:latin typeface="Malgun Gothic"/>
                          <a:ea typeface="Malgun Gothic"/>
                          <a:cs typeface="Malgun Gothic"/>
                          <a:sym typeface="Malgun Gothic"/>
                        </a:rPr>
                        <a:t>no</a:t>
                      </a:r>
                      <a:endParaRPr/>
                    </a:p>
                  </a:txBody>
                  <a:tcPr marL="0" marR="0" marT="0" marB="0" anchor="ctr">
                    <a:lnL w="9525" cap="flat" cmpd="sng">
                      <a:solidFill>
                        <a:srgbClr val="000000"/>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b="1" u="none" strike="noStrike" cap="none">
                          <a:latin typeface="Malgun Gothic"/>
                          <a:ea typeface="Malgun Gothic"/>
                          <a:cs typeface="Malgun Gothic"/>
                          <a:sym typeface="Malgun Gothic"/>
                        </a:rPr>
                        <a:t>환자 명</a:t>
                      </a:r>
                      <a:endParaRPr/>
                    </a:p>
                  </a:txBody>
                  <a:tcPr marL="29800" marR="29800" marT="29800" marB="298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b="1" u="none" strike="noStrike" cap="none">
                          <a:latin typeface="Malgun Gothic"/>
                          <a:ea typeface="Malgun Gothic"/>
                          <a:cs typeface="Malgun Gothic"/>
                          <a:sym typeface="Malgun Gothic"/>
                        </a:rPr>
                        <a:t>환자 번호</a:t>
                      </a:r>
                      <a:endParaRPr sz="500" b="1" u="none" strike="noStrike" cap="none">
                        <a:latin typeface="Malgun Gothic"/>
                        <a:ea typeface="Malgun Gothic"/>
                        <a:cs typeface="Malgun Gothic"/>
                        <a:sym typeface="Malgun Gothic"/>
                      </a:endParaRPr>
                    </a:p>
                  </a:txBody>
                  <a:tcPr marL="29800" marR="29800" marT="29800" marB="298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b="1" u="none" strike="noStrike" cap="none">
                          <a:latin typeface="Malgun Gothic"/>
                          <a:ea typeface="Malgun Gothic"/>
                          <a:cs typeface="Malgun Gothic"/>
                          <a:sym typeface="Malgun Gothic"/>
                        </a:rPr>
                        <a:t>생년월일</a:t>
                      </a:r>
                      <a:endParaRPr sz="500" b="1" u="none" strike="noStrike" cap="none">
                        <a:latin typeface="Malgun Gothic"/>
                        <a:ea typeface="Malgun Gothic"/>
                        <a:cs typeface="Malgun Gothic"/>
                        <a:sym typeface="Malgun Gothic"/>
                      </a:endParaRPr>
                    </a:p>
                  </a:txBody>
                  <a:tcPr marL="29800" marR="29800" marT="29800" marB="298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b="1" u="none" strike="noStrike" cap="none">
                          <a:latin typeface="Malgun Gothic"/>
                          <a:ea typeface="Malgun Gothic"/>
                          <a:cs typeface="Malgun Gothic"/>
                          <a:sym typeface="Malgun Gothic"/>
                        </a:rPr>
                        <a:t>질환 명</a:t>
                      </a:r>
                      <a:endParaRPr/>
                    </a:p>
                  </a:txBody>
                  <a:tcPr marL="29800" marR="29800" marT="29800" marB="29800" anchor="ctr">
                    <a:lnL w="9525" cap="flat" cmpd="sng">
                      <a:solidFill>
                        <a:srgbClr val="A6A6A6"/>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203600">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b="1" u="none" strike="noStrike" cap="none">
                          <a:latin typeface="Malgun Gothic"/>
                          <a:ea typeface="Malgun Gothic"/>
                          <a:cs typeface="Malgun Gothic"/>
                          <a:sym typeface="Malgun Gothic"/>
                        </a:rPr>
                        <a:t>1</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000000"/>
                      </a:solidFill>
                      <a:prstDash val="solid"/>
                      <a:round/>
                      <a:headEnd type="none" w="sm" len="sm"/>
                      <a:tailEnd type="none" w="sm" len="sm"/>
                    </a:lnB>
                    <a:solidFill>
                      <a:srgbClr val="808080"/>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홍길동</a:t>
                      </a:r>
                      <a:endParaRPr sz="5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000000"/>
                      </a:solidFill>
                      <a:prstDash val="solid"/>
                      <a:round/>
                      <a:headEnd type="none" w="sm" len="sm"/>
                      <a:tailEnd type="none" w="sm" len="sm"/>
                    </a:lnB>
                    <a:solidFill>
                      <a:srgbClr val="808080"/>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1234567890</a:t>
                      </a:r>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000000"/>
                      </a:solidFill>
                      <a:prstDash val="solid"/>
                      <a:round/>
                      <a:headEnd type="none" w="sm" len="sm"/>
                      <a:tailEnd type="none" w="sm" len="sm"/>
                    </a:lnB>
                    <a:solidFill>
                      <a:srgbClr val="808080"/>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1990.00.00</a:t>
                      </a:r>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000000"/>
                      </a:solidFill>
                      <a:prstDash val="solid"/>
                      <a:round/>
                      <a:headEnd type="none" w="sm" len="sm"/>
                      <a:tailEnd type="none" w="sm" len="sm"/>
                    </a:lnB>
                    <a:solidFill>
                      <a:srgbClr val="808080"/>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퇴행성뇌질환</a:t>
                      </a:r>
                      <a:endParaRPr sz="5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000000"/>
                      </a:solidFill>
                      <a:prstDash val="solid"/>
                      <a:round/>
                      <a:headEnd type="none" w="sm" len="sm"/>
                      <a:tailEnd type="none" w="sm" len="sm"/>
                    </a:lnB>
                    <a:solidFill>
                      <a:srgbClr val="808080"/>
                    </a:solidFill>
                  </a:tcPr>
                </a:tc>
                <a:extLst>
                  <a:ext uri="{0D108BD9-81ED-4DB2-BD59-A6C34878D82A}">
                    <a16:rowId xmlns:a16="http://schemas.microsoft.com/office/drawing/2014/main" val="10001"/>
                  </a:ext>
                </a:extLst>
              </a:tr>
              <a:tr h="203600">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b="1" u="none" strike="noStrike" cap="none">
                          <a:latin typeface="Malgun Gothic"/>
                          <a:ea typeface="Malgun Gothic"/>
                          <a:cs typeface="Malgun Gothic"/>
                          <a:sym typeface="Malgun Gothic"/>
                        </a:rPr>
                        <a:t>2</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김철수</a:t>
                      </a:r>
                      <a:endParaRPr sz="5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1234567890</a:t>
                      </a:r>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1980.00.00</a:t>
                      </a:r>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RH</a:t>
                      </a:r>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203600">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b="1" u="none" strike="noStrike" cap="none">
                          <a:latin typeface="Malgun Gothic"/>
                          <a:ea typeface="Malgun Gothic"/>
                          <a:cs typeface="Malgun Gothic"/>
                          <a:sym typeface="Malgun Gothic"/>
                        </a:rPr>
                        <a:t>3</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김영희</a:t>
                      </a:r>
                      <a:endParaRPr sz="5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1234567890</a:t>
                      </a:r>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1992.00.00</a:t>
                      </a:r>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DPN</a:t>
                      </a:r>
                      <a:endParaRPr sz="5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203600">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b="1" u="none" strike="noStrike" cap="none">
                          <a:latin typeface="Malgun Gothic"/>
                          <a:ea typeface="Malgun Gothic"/>
                          <a:cs typeface="Malgun Gothic"/>
                          <a:sym typeface="Malgun Gothic"/>
                        </a:rPr>
                        <a:t>4</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이장군</a:t>
                      </a:r>
                      <a:endParaRPr sz="5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1234567890</a:t>
                      </a:r>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1973.00.00</a:t>
                      </a:r>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DPN</a:t>
                      </a:r>
                      <a:endParaRPr sz="5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203600">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b="1" u="none" strike="noStrike" cap="none">
                          <a:latin typeface="Malgun Gothic"/>
                          <a:ea typeface="Malgun Gothic"/>
                          <a:cs typeface="Malgun Gothic"/>
                          <a:sym typeface="Malgun Gothic"/>
                        </a:rPr>
                        <a:t>5</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박성춘</a:t>
                      </a:r>
                      <a:endParaRPr sz="5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1234567890</a:t>
                      </a:r>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1964.00.00</a:t>
                      </a:r>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RH</a:t>
                      </a:r>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203600">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b="1" u="none" strike="noStrike" cap="none">
                          <a:latin typeface="Malgun Gothic"/>
                          <a:ea typeface="Malgun Gothic"/>
                          <a:cs typeface="Malgun Gothic"/>
                          <a:sym typeface="Malgun Gothic"/>
                        </a:rPr>
                        <a:t>6</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이성계</a:t>
                      </a:r>
                      <a:endParaRPr sz="5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1234567890</a:t>
                      </a:r>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1965.00.00</a:t>
                      </a:r>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퇴행성뇌질환</a:t>
                      </a:r>
                      <a:endParaRPr sz="5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203600">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b="1" u="none" strike="noStrike" cap="none">
                          <a:latin typeface="Malgun Gothic"/>
                          <a:ea typeface="Malgun Gothic"/>
                          <a:cs typeface="Malgun Gothic"/>
                          <a:sym typeface="Malgun Gothic"/>
                        </a:rPr>
                        <a:t>7</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최민수</a:t>
                      </a:r>
                      <a:endParaRPr sz="5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1234567890</a:t>
                      </a:r>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1975.00.00</a:t>
                      </a:r>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퇴행성뇌질환</a:t>
                      </a:r>
                      <a:endParaRPr sz="5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203600">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b="1" u="none" strike="noStrike" cap="none">
                          <a:latin typeface="Malgun Gothic"/>
                          <a:ea typeface="Malgun Gothic"/>
                          <a:cs typeface="Malgun Gothic"/>
                          <a:sym typeface="Malgun Gothic"/>
                        </a:rPr>
                        <a:t>8</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김도영</a:t>
                      </a:r>
                      <a:endParaRPr sz="5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1234567890</a:t>
                      </a:r>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1965.00.00</a:t>
                      </a:r>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u="none" strike="noStrike" cap="none">
                          <a:latin typeface="Malgun Gothic"/>
                          <a:ea typeface="Malgun Gothic"/>
                          <a:cs typeface="Malgun Gothic"/>
                          <a:sym typeface="Malgun Gothic"/>
                        </a:rPr>
                        <a:t>퇴행성뇌질환</a:t>
                      </a:r>
                      <a:endParaRPr sz="5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bl>
          </a:graphicData>
        </a:graphic>
      </p:graphicFrame>
      <p:sp>
        <p:nvSpPr>
          <p:cNvPr id="386" name="Google Shape;386;p11"/>
          <p:cNvSpPr/>
          <p:nvPr/>
        </p:nvSpPr>
        <p:spPr>
          <a:xfrm>
            <a:off x="2446198" y="4376463"/>
            <a:ext cx="36001" cy="1008001"/>
          </a:xfrm>
          <a:prstGeom prst="roundRect">
            <a:avLst>
              <a:gd name="adj" fmla="val 16667"/>
            </a:avLst>
          </a:prstGeom>
          <a:solidFill>
            <a:srgbClr val="D9D9D9"/>
          </a:solidFill>
          <a:ln w="9525" cap="flat" cmpd="sng">
            <a:solidFill>
              <a:srgbClr val="A6A6A6"/>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Malgun Gothic"/>
              <a:buNone/>
            </a:pPr>
            <a:endParaRPr sz="1400" b="0" i="0" u="none" strike="noStrike" cap="none">
              <a:solidFill>
                <a:srgbClr val="000000"/>
              </a:solidFill>
              <a:latin typeface="Calibri"/>
              <a:ea typeface="Calibri"/>
              <a:cs typeface="Calibri"/>
              <a:sym typeface="Calibri"/>
            </a:endParaRPr>
          </a:p>
        </p:txBody>
      </p:sp>
      <p:graphicFrame>
        <p:nvGraphicFramePr>
          <p:cNvPr id="387" name="Google Shape;387;p11"/>
          <p:cNvGraphicFramePr/>
          <p:nvPr/>
        </p:nvGraphicFramePr>
        <p:xfrm>
          <a:off x="2631404" y="2726042"/>
          <a:ext cx="2169311" cy="1079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388" name="Google Shape;388;p11"/>
          <p:cNvGraphicFramePr/>
          <p:nvPr/>
        </p:nvGraphicFramePr>
        <p:xfrm>
          <a:off x="2688432" y="4180504"/>
          <a:ext cx="3000000" cy="3000000"/>
        </p:xfrm>
        <a:graphic>
          <a:graphicData uri="http://schemas.openxmlformats.org/drawingml/2006/table">
            <a:tbl>
              <a:tblPr firstRow="1">
                <a:noFill/>
                <a:tableStyleId>{B367B671-0B81-4218-960B-C469DE42323E}</a:tableStyleId>
              </a:tblPr>
              <a:tblGrid>
                <a:gridCol w="200275">
                  <a:extLst>
                    <a:ext uri="{9D8B030D-6E8A-4147-A177-3AD203B41FA5}">
                      <a16:colId xmlns:a16="http://schemas.microsoft.com/office/drawing/2014/main" val="20000"/>
                    </a:ext>
                  </a:extLst>
                </a:gridCol>
                <a:gridCol w="1100600">
                  <a:extLst>
                    <a:ext uri="{9D8B030D-6E8A-4147-A177-3AD203B41FA5}">
                      <a16:colId xmlns:a16="http://schemas.microsoft.com/office/drawing/2014/main" val="20001"/>
                    </a:ext>
                  </a:extLst>
                </a:gridCol>
                <a:gridCol w="862750">
                  <a:extLst>
                    <a:ext uri="{9D8B030D-6E8A-4147-A177-3AD203B41FA5}">
                      <a16:colId xmlns:a16="http://schemas.microsoft.com/office/drawing/2014/main" val="20002"/>
                    </a:ext>
                  </a:extLst>
                </a:gridCol>
              </a:tblGrid>
              <a:tr h="163050">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b="1" u="none" strike="noStrike" cap="none">
                          <a:latin typeface="Malgun Gothic"/>
                          <a:ea typeface="Malgun Gothic"/>
                          <a:cs typeface="Malgun Gothic"/>
                          <a:sym typeface="Malgun Gothic"/>
                        </a:rPr>
                        <a:t>no</a:t>
                      </a:r>
                      <a:endParaRPr/>
                    </a:p>
                  </a:txBody>
                  <a:tcPr marL="0" marR="0" marT="0" marB="0" anchor="ctr">
                    <a:lnL w="9525" cap="flat" cmpd="sng">
                      <a:solidFill>
                        <a:srgbClr val="000000"/>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b="1" u="none" strike="noStrike" cap="none">
                          <a:latin typeface="Malgun Gothic"/>
                          <a:ea typeface="Malgun Gothic"/>
                          <a:cs typeface="Malgun Gothic"/>
                          <a:sym typeface="Malgun Gothic"/>
                        </a:rPr>
                        <a:t>질환 명</a:t>
                      </a:r>
                      <a:endParaRPr/>
                    </a:p>
                  </a:txBody>
                  <a:tcPr marL="29800" marR="29800" marT="29800" marB="298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b="1" u="none" strike="noStrike" cap="none">
                          <a:latin typeface="Malgun Gothic"/>
                          <a:ea typeface="Malgun Gothic"/>
                          <a:cs typeface="Malgun Gothic"/>
                          <a:sym typeface="Malgun Gothic"/>
                        </a:rPr>
                        <a:t>질환 코드</a:t>
                      </a:r>
                      <a:endParaRPr sz="500" b="1" u="none" strike="noStrike" cap="none">
                        <a:latin typeface="Malgun Gothic"/>
                        <a:ea typeface="Malgun Gothic"/>
                        <a:cs typeface="Malgun Gothic"/>
                        <a:sym typeface="Malgun Gothic"/>
                      </a:endParaRPr>
                    </a:p>
                  </a:txBody>
                  <a:tcPr marL="29800" marR="29800" marT="29800" marB="298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203600">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b="1" u="none" strike="noStrike" cap="none">
                          <a:latin typeface="Malgun Gothic"/>
                          <a:ea typeface="Malgun Gothic"/>
                          <a:cs typeface="Malgun Gothic"/>
                          <a:sym typeface="Malgun Gothic"/>
                        </a:rPr>
                        <a:t>1</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000000"/>
                      </a:solidFill>
                      <a:prstDash val="solid"/>
                      <a:round/>
                      <a:headEnd type="none" w="sm" len="sm"/>
                      <a:tailEnd type="none" w="sm" len="sm"/>
                    </a:lnB>
                    <a:solidFill>
                      <a:srgbClr val="808080"/>
                    </a:solidFill>
                  </a:tcPr>
                </a:tc>
                <a:tc>
                  <a:txBody>
                    <a:bodyPr/>
                    <a:lstStyle/>
                    <a:p>
                      <a:pPr marL="0" marR="0" lvl="0" indent="0" algn="ctr" rtl="0">
                        <a:lnSpc>
                          <a:spcPct val="100000"/>
                        </a:lnSpc>
                        <a:spcBef>
                          <a:spcPts val="0"/>
                        </a:spcBef>
                        <a:spcAft>
                          <a:spcPts val="0"/>
                        </a:spcAft>
                        <a:buClr>
                          <a:schemeClr val="dk1"/>
                        </a:buClr>
                        <a:buSzPts val="1200"/>
                        <a:buFont typeface="Helvetica Neue"/>
                        <a:buNone/>
                      </a:pPr>
                      <a:endParaRPr sz="12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000000"/>
                      </a:solidFill>
                      <a:prstDash val="solid"/>
                      <a:round/>
                      <a:headEnd type="none" w="sm" len="sm"/>
                      <a:tailEnd type="none" w="sm" len="sm"/>
                    </a:lnB>
                    <a:solidFill>
                      <a:srgbClr val="808080"/>
                    </a:solidFill>
                  </a:tcPr>
                </a:tc>
                <a:tc>
                  <a:txBody>
                    <a:bodyPr/>
                    <a:lstStyle/>
                    <a:p>
                      <a:pPr marL="0" marR="0" lvl="0" indent="0" algn="ctr" rtl="0">
                        <a:lnSpc>
                          <a:spcPct val="100000"/>
                        </a:lnSpc>
                        <a:spcBef>
                          <a:spcPts val="0"/>
                        </a:spcBef>
                        <a:spcAft>
                          <a:spcPts val="0"/>
                        </a:spcAft>
                        <a:buClr>
                          <a:schemeClr val="dk1"/>
                        </a:buClr>
                        <a:buSzPts val="1200"/>
                        <a:buFont typeface="Helvetica Neue"/>
                        <a:buNone/>
                      </a:pPr>
                      <a:endParaRPr sz="12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000000"/>
                      </a:solidFill>
                      <a:prstDash val="solid"/>
                      <a:round/>
                      <a:headEnd type="none" w="sm" len="sm"/>
                      <a:tailEnd type="none" w="sm" len="sm"/>
                    </a:lnB>
                    <a:solidFill>
                      <a:srgbClr val="808080"/>
                    </a:solidFill>
                  </a:tcPr>
                </a:tc>
                <a:extLst>
                  <a:ext uri="{0D108BD9-81ED-4DB2-BD59-A6C34878D82A}">
                    <a16:rowId xmlns:a16="http://schemas.microsoft.com/office/drawing/2014/main" val="10001"/>
                  </a:ext>
                </a:extLst>
              </a:tr>
              <a:tr h="203600">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b="1" u="none" strike="noStrike" cap="none">
                          <a:latin typeface="Malgun Gothic"/>
                          <a:ea typeface="Malgun Gothic"/>
                          <a:cs typeface="Malgun Gothic"/>
                          <a:sym typeface="Malgun Gothic"/>
                        </a:rPr>
                        <a:t>2</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1200"/>
                        <a:buFont typeface="Helvetica Neue"/>
                        <a:buNone/>
                      </a:pPr>
                      <a:endParaRPr sz="12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1200"/>
                        <a:buFont typeface="Helvetica Neue"/>
                        <a:buNone/>
                      </a:pPr>
                      <a:endParaRPr sz="12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203600">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b="1" u="none" strike="noStrike" cap="none">
                          <a:latin typeface="Malgun Gothic"/>
                          <a:ea typeface="Malgun Gothic"/>
                          <a:cs typeface="Malgun Gothic"/>
                          <a:sym typeface="Malgun Gothic"/>
                        </a:rPr>
                        <a:t>3</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1200"/>
                        <a:buFont typeface="Helvetica Neue"/>
                        <a:buNone/>
                      </a:pPr>
                      <a:endParaRPr sz="12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1200"/>
                        <a:buFont typeface="Helvetica Neue"/>
                        <a:buNone/>
                      </a:pPr>
                      <a:endParaRPr sz="12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203600">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b="1" u="none" strike="noStrike" cap="none">
                          <a:latin typeface="Malgun Gothic"/>
                          <a:ea typeface="Malgun Gothic"/>
                          <a:cs typeface="Malgun Gothic"/>
                          <a:sym typeface="Malgun Gothic"/>
                        </a:rPr>
                        <a:t>4</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1200"/>
                        <a:buFont typeface="Helvetica Neue"/>
                        <a:buNone/>
                      </a:pPr>
                      <a:endParaRPr sz="12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1200"/>
                        <a:buFont typeface="Helvetica Neue"/>
                        <a:buNone/>
                      </a:pPr>
                      <a:endParaRPr sz="12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203600">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b="1" u="none" strike="noStrike" cap="none">
                          <a:latin typeface="Malgun Gothic"/>
                          <a:ea typeface="Malgun Gothic"/>
                          <a:cs typeface="Malgun Gothic"/>
                          <a:sym typeface="Malgun Gothic"/>
                        </a:rPr>
                        <a:t>5</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1200"/>
                        <a:buFont typeface="Helvetica Neue"/>
                        <a:buNone/>
                      </a:pPr>
                      <a:endParaRPr sz="12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1200"/>
                        <a:buFont typeface="Helvetica Neue"/>
                        <a:buNone/>
                      </a:pPr>
                      <a:endParaRPr sz="12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203600">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b="1" u="none" strike="noStrike" cap="none">
                          <a:latin typeface="Malgun Gothic"/>
                          <a:ea typeface="Malgun Gothic"/>
                          <a:cs typeface="Malgun Gothic"/>
                          <a:sym typeface="Malgun Gothic"/>
                        </a:rPr>
                        <a:t>6</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1200"/>
                        <a:buFont typeface="Helvetica Neue"/>
                        <a:buNone/>
                      </a:pPr>
                      <a:endParaRPr sz="12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1200"/>
                        <a:buFont typeface="Helvetica Neue"/>
                        <a:buNone/>
                      </a:pPr>
                      <a:endParaRPr sz="12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203600">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b="1" u="none" strike="noStrike" cap="none">
                          <a:latin typeface="Malgun Gothic"/>
                          <a:ea typeface="Malgun Gothic"/>
                          <a:cs typeface="Malgun Gothic"/>
                          <a:sym typeface="Malgun Gothic"/>
                        </a:rPr>
                        <a:t>7</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1200"/>
                        <a:buFont typeface="Helvetica Neue"/>
                        <a:buNone/>
                      </a:pPr>
                      <a:endParaRPr sz="12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1200"/>
                        <a:buFont typeface="Helvetica Neue"/>
                        <a:buNone/>
                      </a:pPr>
                      <a:endParaRPr sz="12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203600">
                <a:tc>
                  <a:txBody>
                    <a:bodyPr/>
                    <a:lstStyle/>
                    <a:p>
                      <a:pPr marL="0" marR="0" lvl="0" indent="0" algn="ctr" rtl="0">
                        <a:lnSpc>
                          <a:spcPct val="100000"/>
                        </a:lnSpc>
                        <a:spcBef>
                          <a:spcPts val="0"/>
                        </a:spcBef>
                        <a:spcAft>
                          <a:spcPts val="0"/>
                        </a:spcAft>
                        <a:buClr>
                          <a:schemeClr val="dk1"/>
                        </a:buClr>
                        <a:buSzPts val="500"/>
                        <a:buFont typeface="Malgun Gothic"/>
                        <a:buNone/>
                      </a:pPr>
                      <a:r>
                        <a:rPr lang="en-US" sz="500" b="1" u="none" strike="noStrike" cap="none">
                          <a:latin typeface="Malgun Gothic"/>
                          <a:ea typeface="Malgun Gothic"/>
                          <a:cs typeface="Malgun Gothic"/>
                          <a:sym typeface="Malgun Gothic"/>
                        </a:rPr>
                        <a:t>8</a:t>
                      </a:r>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1200"/>
                        <a:buFont typeface="Helvetica Neue"/>
                        <a:buNone/>
                      </a:pPr>
                      <a:endParaRPr sz="12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1200"/>
                        <a:buFont typeface="Helvetica Neue"/>
                        <a:buNone/>
                      </a:pPr>
                      <a:endParaRPr sz="1200" u="none" strike="noStrike" cap="none">
                        <a:latin typeface="Malgun Gothic"/>
                        <a:ea typeface="Malgun Gothic"/>
                        <a:cs typeface="Malgun Gothic"/>
                        <a:sym typeface="Malgun Gothic"/>
                      </a:endParaRPr>
                    </a:p>
                  </a:txBody>
                  <a:tcPr marL="29800" marR="29800" marT="29800" marB="298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bl>
          </a:graphicData>
        </a:graphic>
      </p:graphicFrame>
      <p:sp>
        <p:nvSpPr>
          <p:cNvPr id="389" name="Google Shape;389;p11"/>
          <p:cNvSpPr/>
          <p:nvPr/>
        </p:nvSpPr>
        <p:spPr>
          <a:xfrm>
            <a:off x="4808789" y="4376463"/>
            <a:ext cx="36001" cy="1008001"/>
          </a:xfrm>
          <a:prstGeom prst="roundRect">
            <a:avLst>
              <a:gd name="adj" fmla="val 16667"/>
            </a:avLst>
          </a:prstGeom>
          <a:solidFill>
            <a:srgbClr val="D9D9D9"/>
          </a:solidFill>
          <a:ln w="9525" cap="flat" cmpd="sng">
            <a:solidFill>
              <a:srgbClr val="A6A6A6"/>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Malgun Gothic"/>
              <a:buNone/>
            </a:pPr>
            <a:endParaRPr sz="1400" b="0" i="0" u="none" strike="noStrike" cap="none">
              <a:solidFill>
                <a:srgbClr val="000000"/>
              </a:solidFill>
              <a:latin typeface="Calibri"/>
              <a:ea typeface="Calibri"/>
              <a:cs typeface="Calibri"/>
              <a:sym typeface="Calibri"/>
            </a:endParaRPr>
          </a:p>
        </p:txBody>
      </p:sp>
      <p:sp>
        <p:nvSpPr>
          <p:cNvPr id="390" name="Google Shape;390;p11"/>
          <p:cNvSpPr/>
          <p:nvPr/>
        </p:nvSpPr>
        <p:spPr>
          <a:xfrm>
            <a:off x="270531" y="1233996"/>
            <a:ext cx="4622117" cy="1136539"/>
          </a:xfrm>
          <a:prstGeom prst="rect">
            <a:avLst/>
          </a:prstGeom>
          <a:solidFill>
            <a:srgbClr val="FFFFFF"/>
          </a:solidFill>
          <a:ln w="12700" cap="flat" cmpd="sng">
            <a:solidFill>
              <a:srgbClr val="808080"/>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400"/>
              <a:buFont typeface="Malgun Gothic"/>
              <a:buNone/>
            </a:pPr>
            <a:endParaRPr sz="1400" b="0" i="0" u="none" strike="noStrike" cap="none">
              <a:solidFill>
                <a:srgbClr val="000000"/>
              </a:solidFill>
              <a:latin typeface="Calibri"/>
              <a:ea typeface="Calibri"/>
              <a:cs typeface="Calibri"/>
              <a:sym typeface="Calibri"/>
            </a:endParaRPr>
          </a:p>
        </p:txBody>
      </p:sp>
      <p:grpSp>
        <p:nvGrpSpPr>
          <p:cNvPr id="391" name="Google Shape;391;p11"/>
          <p:cNvGrpSpPr/>
          <p:nvPr/>
        </p:nvGrpSpPr>
        <p:grpSpPr>
          <a:xfrm>
            <a:off x="584709" y="1518648"/>
            <a:ext cx="594071" cy="565373"/>
            <a:chOff x="0" y="0"/>
            <a:chExt cx="594069" cy="565372"/>
          </a:xfrm>
        </p:grpSpPr>
        <p:sp>
          <p:nvSpPr>
            <p:cNvPr id="392" name="Google Shape;392;p11"/>
            <p:cNvSpPr txBox="1"/>
            <p:nvPr/>
          </p:nvSpPr>
          <p:spPr>
            <a:xfrm>
              <a:off x="0" y="0"/>
              <a:ext cx="594069" cy="23083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900"/>
                <a:buFont typeface="Malgun Gothic"/>
                <a:buNone/>
              </a:pPr>
              <a:r>
                <a:rPr lang="en-US" sz="900" b="0" i="0" u="none" strike="noStrike" cap="none">
                  <a:solidFill>
                    <a:srgbClr val="000000"/>
                  </a:solidFill>
                  <a:latin typeface="Malgun Gothic"/>
                  <a:ea typeface="Malgun Gothic"/>
                  <a:cs typeface="Malgun Gothic"/>
                  <a:sym typeface="Malgun Gothic"/>
                </a:rPr>
                <a:t>전체 환자</a:t>
              </a:r>
              <a:endParaRPr sz="900" b="0" i="0" u="none" strike="noStrike" cap="none">
                <a:solidFill>
                  <a:srgbClr val="000000"/>
                </a:solidFill>
                <a:latin typeface="Malgun Gothic"/>
                <a:ea typeface="Malgun Gothic"/>
                <a:cs typeface="Malgun Gothic"/>
                <a:sym typeface="Malgun Gothic"/>
              </a:endParaRPr>
            </a:p>
          </p:txBody>
        </p:sp>
        <p:sp>
          <p:nvSpPr>
            <p:cNvPr id="393" name="Google Shape;393;p11"/>
            <p:cNvSpPr txBox="1"/>
            <p:nvPr/>
          </p:nvSpPr>
          <p:spPr>
            <a:xfrm>
              <a:off x="70893" y="232631"/>
              <a:ext cx="440016" cy="332741"/>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AD4FF"/>
                </a:buClr>
                <a:buSzPts val="1600"/>
                <a:buFont typeface="Malgun Gothic"/>
                <a:buNone/>
              </a:pPr>
              <a:r>
                <a:rPr lang="en-US" sz="1600" b="0" i="0" u="none" strike="noStrike" cap="none">
                  <a:solidFill>
                    <a:srgbClr val="0AD4FF"/>
                  </a:solidFill>
                  <a:latin typeface="Malgun Gothic"/>
                  <a:ea typeface="Malgun Gothic"/>
                  <a:cs typeface="Malgun Gothic"/>
                  <a:sym typeface="Malgun Gothic"/>
                </a:rPr>
                <a:t>22</a:t>
              </a:r>
              <a:r>
                <a:rPr lang="en-US" sz="1000" b="0" i="0" u="none" strike="noStrike" cap="none">
                  <a:solidFill>
                    <a:srgbClr val="808080"/>
                  </a:solidFill>
                  <a:latin typeface="Malgun Gothic"/>
                  <a:ea typeface="Malgun Gothic"/>
                  <a:cs typeface="Malgun Gothic"/>
                  <a:sym typeface="Malgun Gothic"/>
                </a:rPr>
                <a:t>명</a:t>
              </a:r>
              <a:endParaRPr/>
            </a:p>
          </p:txBody>
        </p:sp>
      </p:grpSp>
      <p:grpSp>
        <p:nvGrpSpPr>
          <p:cNvPr id="394" name="Google Shape;394;p11"/>
          <p:cNvGrpSpPr/>
          <p:nvPr/>
        </p:nvGrpSpPr>
        <p:grpSpPr>
          <a:xfrm>
            <a:off x="3829667" y="1518648"/>
            <a:ext cx="864978" cy="565373"/>
            <a:chOff x="0" y="0"/>
            <a:chExt cx="864977" cy="565372"/>
          </a:xfrm>
        </p:grpSpPr>
        <p:sp>
          <p:nvSpPr>
            <p:cNvPr id="395" name="Google Shape;395;p11"/>
            <p:cNvSpPr txBox="1"/>
            <p:nvPr/>
          </p:nvSpPr>
          <p:spPr>
            <a:xfrm>
              <a:off x="0" y="0"/>
              <a:ext cx="864977" cy="23083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900"/>
                <a:buFont typeface="Malgun Gothic"/>
                <a:buNone/>
              </a:pPr>
              <a:r>
                <a:rPr lang="en-US" sz="900" b="0" i="0" u="none" strike="noStrike" cap="none">
                  <a:solidFill>
                    <a:srgbClr val="000000"/>
                  </a:solidFill>
                  <a:latin typeface="Malgun Gothic"/>
                  <a:ea typeface="Malgun Gothic"/>
                  <a:cs typeface="Malgun Gothic"/>
                  <a:sym typeface="Malgun Gothic"/>
                </a:rPr>
                <a:t>환자 문의 답변</a:t>
              </a:r>
              <a:endParaRPr sz="900" b="0" i="0" u="none" strike="noStrike" cap="none">
                <a:solidFill>
                  <a:srgbClr val="000000"/>
                </a:solidFill>
                <a:latin typeface="Malgun Gothic"/>
                <a:ea typeface="Malgun Gothic"/>
                <a:cs typeface="Malgun Gothic"/>
                <a:sym typeface="Malgun Gothic"/>
              </a:endParaRPr>
            </a:p>
          </p:txBody>
        </p:sp>
        <p:sp>
          <p:nvSpPr>
            <p:cNvPr id="396" name="Google Shape;396;p11"/>
            <p:cNvSpPr txBox="1"/>
            <p:nvPr/>
          </p:nvSpPr>
          <p:spPr>
            <a:xfrm>
              <a:off x="238363" y="232631"/>
              <a:ext cx="489054" cy="332741"/>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AD4FF"/>
                </a:buClr>
                <a:buSzPts val="1600"/>
                <a:buFont typeface="Malgun Gothic"/>
                <a:buNone/>
              </a:pPr>
              <a:r>
                <a:rPr lang="en-US" sz="1600" b="0" i="0" u="none" strike="noStrike" cap="none">
                  <a:solidFill>
                    <a:srgbClr val="0AD4FF"/>
                  </a:solidFill>
                  <a:latin typeface="Malgun Gothic"/>
                  <a:ea typeface="Malgun Gothic"/>
                  <a:cs typeface="Malgun Gothic"/>
                  <a:sym typeface="Malgun Gothic"/>
                </a:rPr>
                <a:t>22</a:t>
              </a:r>
              <a:r>
                <a:rPr lang="en-US" sz="900" b="0" i="0" u="none" strike="noStrike" cap="none">
                  <a:solidFill>
                    <a:srgbClr val="808080"/>
                  </a:solidFill>
                  <a:latin typeface="Malgun Gothic"/>
                  <a:ea typeface="Malgun Gothic"/>
                  <a:cs typeface="Malgun Gothic"/>
                  <a:sym typeface="Malgun Gothic"/>
                </a:rPr>
                <a:t>/50</a:t>
              </a:r>
              <a:endParaRPr/>
            </a:p>
          </p:txBody>
        </p:sp>
      </p:grpSp>
      <p:grpSp>
        <p:nvGrpSpPr>
          <p:cNvPr id="397" name="Google Shape;397;p11"/>
          <p:cNvGrpSpPr/>
          <p:nvPr/>
        </p:nvGrpSpPr>
        <p:grpSpPr>
          <a:xfrm>
            <a:off x="1575244" y="1709251"/>
            <a:ext cx="904216" cy="332741"/>
            <a:chOff x="0" y="0"/>
            <a:chExt cx="904214" cy="332740"/>
          </a:xfrm>
        </p:grpSpPr>
        <p:sp>
          <p:nvSpPr>
            <p:cNvPr id="398" name="Google Shape;398;p11"/>
            <p:cNvSpPr txBox="1"/>
            <p:nvPr/>
          </p:nvSpPr>
          <p:spPr>
            <a:xfrm>
              <a:off x="0" y="53860"/>
              <a:ext cx="323162" cy="23082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900"/>
                <a:buFont typeface="Malgun Gothic"/>
                <a:buNone/>
              </a:pPr>
              <a:r>
                <a:rPr lang="en-US" sz="900" b="0" i="0" u="none" strike="noStrike" cap="none">
                  <a:solidFill>
                    <a:srgbClr val="000000"/>
                  </a:solidFill>
                  <a:latin typeface="Malgun Gothic"/>
                  <a:ea typeface="Malgun Gothic"/>
                  <a:cs typeface="Malgun Gothic"/>
                  <a:sym typeface="Malgun Gothic"/>
                </a:rPr>
                <a:t>질환</a:t>
              </a:r>
              <a:endParaRPr sz="900" b="0" i="0" u="none" strike="noStrike" cap="none">
                <a:solidFill>
                  <a:srgbClr val="000000"/>
                </a:solidFill>
                <a:latin typeface="Malgun Gothic"/>
                <a:ea typeface="Malgun Gothic"/>
                <a:cs typeface="Malgun Gothic"/>
                <a:sym typeface="Malgun Gothic"/>
              </a:endParaRPr>
            </a:p>
          </p:txBody>
        </p:sp>
        <p:sp>
          <p:nvSpPr>
            <p:cNvPr id="399" name="Google Shape;399;p11"/>
            <p:cNvSpPr txBox="1"/>
            <p:nvPr/>
          </p:nvSpPr>
          <p:spPr>
            <a:xfrm>
              <a:off x="461129" y="0"/>
              <a:ext cx="443085" cy="33274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AD4FF"/>
                </a:buClr>
                <a:buSzPts val="1600"/>
                <a:buFont typeface="Malgun Gothic"/>
                <a:buNone/>
              </a:pPr>
              <a:r>
                <a:rPr lang="en-US" sz="1600" b="0" i="0" u="none" strike="noStrike" cap="none">
                  <a:solidFill>
                    <a:srgbClr val="0AD4FF"/>
                  </a:solidFill>
                  <a:latin typeface="Malgun Gothic"/>
                  <a:ea typeface="Malgun Gothic"/>
                  <a:cs typeface="Malgun Gothic"/>
                  <a:sym typeface="Malgun Gothic"/>
                </a:rPr>
                <a:t>80</a:t>
              </a:r>
              <a:r>
                <a:rPr lang="en-US" sz="1000" b="0" i="0" u="none" strike="noStrike" cap="none">
                  <a:solidFill>
                    <a:srgbClr val="808080"/>
                  </a:solidFill>
                  <a:latin typeface="Malgun Gothic"/>
                  <a:ea typeface="Malgun Gothic"/>
                  <a:cs typeface="Malgun Gothic"/>
                  <a:sym typeface="Malgun Gothic"/>
                </a:rPr>
                <a:t>%</a:t>
              </a:r>
              <a:endParaRPr/>
            </a:p>
          </p:txBody>
        </p:sp>
      </p:grpSp>
      <p:cxnSp>
        <p:nvCxnSpPr>
          <p:cNvPr id="400" name="Google Shape;400;p11"/>
          <p:cNvCxnSpPr/>
          <p:nvPr/>
        </p:nvCxnSpPr>
        <p:spPr>
          <a:xfrm flipH="1">
            <a:off x="1434201" y="1347169"/>
            <a:ext cx="1" cy="910191"/>
          </a:xfrm>
          <a:prstGeom prst="straightConnector1">
            <a:avLst/>
          </a:prstGeom>
          <a:noFill/>
          <a:ln w="9525" cap="flat" cmpd="sng">
            <a:solidFill>
              <a:srgbClr val="000000"/>
            </a:solidFill>
            <a:prstDash val="solid"/>
            <a:round/>
            <a:headEnd type="none" w="sm" len="sm"/>
            <a:tailEnd type="none" w="sm" len="sm"/>
          </a:ln>
        </p:spPr>
      </p:cxnSp>
      <p:cxnSp>
        <p:nvCxnSpPr>
          <p:cNvPr id="401" name="Google Shape;401;p11"/>
          <p:cNvCxnSpPr/>
          <p:nvPr/>
        </p:nvCxnSpPr>
        <p:spPr>
          <a:xfrm>
            <a:off x="3622291" y="1347169"/>
            <a:ext cx="1" cy="910191"/>
          </a:xfrm>
          <a:prstGeom prst="straightConnector1">
            <a:avLst/>
          </a:prstGeom>
          <a:noFill/>
          <a:ln w="9525" cap="flat" cmpd="sng">
            <a:solidFill>
              <a:srgbClr val="000000"/>
            </a:solidFill>
            <a:prstDash val="solid"/>
            <a:round/>
            <a:headEnd type="none" w="sm" len="sm"/>
            <a:tailEnd type="none" w="sm" len="sm"/>
          </a:ln>
        </p:spPr>
      </p:cxnSp>
      <p:sp>
        <p:nvSpPr>
          <p:cNvPr id="402" name="Google Shape;402;p11"/>
          <p:cNvSpPr txBox="1"/>
          <p:nvPr/>
        </p:nvSpPr>
        <p:spPr>
          <a:xfrm>
            <a:off x="4031156" y="2082587"/>
            <a:ext cx="726769" cy="185676"/>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000000"/>
                </a:solidFill>
                <a:latin typeface="Arial"/>
                <a:ea typeface="Arial"/>
                <a:cs typeface="Arial"/>
                <a:sym typeface="Arial"/>
              </a:rPr>
              <a:t>*월요일~일요일 기준</a:t>
            </a:r>
            <a:endParaRPr/>
          </a:p>
        </p:txBody>
      </p:sp>
      <p:sp>
        <p:nvSpPr>
          <p:cNvPr id="403" name="Google Shape;403;p11"/>
          <p:cNvSpPr txBox="1"/>
          <p:nvPr/>
        </p:nvSpPr>
        <p:spPr>
          <a:xfrm>
            <a:off x="2991743" y="2082587"/>
            <a:ext cx="439788" cy="185676"/>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000000"/>
                </a:solidFill>
                <a:latin typeface="Arial"/>
                <a:ea typeface="Arial"/>
                <a:cs typeface="Arial"/>
                <a:sym typeface="Arial"/>
              </a:rPr>
              <a:t>* 전일 기준</a:t>
            </a:r>
            <a:endParaRPr/>
          </a:p>
        </p:txBody>
      </p:sp>
      <p:sp>
        <p:nvSpPr>
          <p:cNvPr id="404" name="Google Shape;404;p11"/>
          <p:cNvSpPr txBox="1"/>
          <p:nvPr/>
        </p:nvSpPr>
        <p:spPr>
          <a:xfrm>
            <a:off x="1546181" y="1495244"/>
            <a:ext cx="709488" cy="230832"/>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900"/>
              <a:buFont typeface="Malgun Gothic"/>
              <a:buNone/>
            </a:pPr>
            <a:r>
              <a:rPr lang="en-US" sz="900" b="0" i="0" u="none" strike="noStrike" cap="none">
                <a:solidFill>
                  <a:srgbClr val="000000"/>
                </a:solidFill>
                <a:latin typeface="Malgun Gothic"/>
                <a:ea typeface="Malgun Gothic"/>
                <a:cs typeface="Malgun Gothic"/>
                <a:sym typeface="Malgun Gothic"/>
              </a:rPr>
              <a:t>재활 달성도</a:t>
            </a:r>
            <a:endParaRPr sz="900" b="0" i="0" u="none" strike="noStrike" cap="none">
              <a:solidFill>
                <a:srgbClr val="000000"/>
              </a:solidFill>
              <a:latin typeface="Malgun Gothic"/>
              <a:ea typeface="Malgun Gothic"/>
              <a:cs typeface="Malgun Gothic"/>
              <a:sym typeface="Malgun Gothic"/>
            </a:endParaRPr>
          </a:p>
        </p:txBody>
      </p:sp>
      <p:grpSp>
        <p:nvGrpSpPr>
          <p:cNvPr id="405" name="Google Shape;405;p11"/>
          <p:cNvGrpSpPr/>
          <p:nvPr/>
        </p:nvGrpSpPr>
        <p:grpSpPr>
          <a:xfrm>
            <a:off x="2549466" y="1709251"/>
            <a:ext cx="904215" cy="332741"/>
            <a:chOff x="0" y="0"/>
            <a:chExt cx="904214" cy="332740"/>
          </a:xfrm>
        </p:grpSpPr>
        <p:sp>
          <p:nvSpPr>
            <p:cNvPr id="406" name="Google Shape;406;p11"/>
            <p:cNvSpPr txBox="1"/>
            <p:nvPr/>
          </p:nvSpPr>
          <p:spPr>
            <a:xfrm>
              <a:off x="0" y="53860"/>
              <a:ext cx="323163" cy="23082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900"/>
                <a:buFont typeface="Malgun Gothic"/>
                <a:buNone/>
              </a:pPr>
              <a:r>
                <a:rPr lang="en-US" sz="900" b="0" i="0" u="none" strike="noStrike" cap="none">
                  <a:solidFill>
                    <a:srgbClr val="000000"/>
                  </a:solidFill>
                  <a:latin typeface="Malgun Gothic"/>
                  <a:ea typeface="Malgun Gothic"/>
                  <a:cs typeface="Malgun Gothic"/>
                  <a:sym typeface="Malgun Gothic"/>
                </a:rPr>
                <a:t>환자</a:t>
              </a:r>
              <a:endParaRPr sz="900" b="0" i="0" u="none" strike="noStrike" cap="none">
                <a:solidFill>
                  <a:srgbClr val="000000"/>
                </a:solidFill>
                <a:latin typeface="Malgun Gothic"/>
                <a:ea typeface="Malgun Gothic"/>
                <a:cs typeface="Malgun Gothic"/>
                <a:sym typeface="Malgun Gothic"/>
              </a:endParaRPr>
            </a:p>
          </p:txBody>
        </p:sp>
        <p:sp>
          <p:nvSpPr>
            <p:cNvPr id="407" name="Google Shape;407;p11"/>
            <p:cNvSpPr txBox="1"/>
            <p:nvPr/>
          </p:nvSpPr>
          <p:spPr>
            <a:xfrm>
              <a:off x="461129" y="0"/>
              <a:ext cx="443085" cy="33274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AD4FF"/>
                </a:buClr>
                <a:buSzPts val="1600"/>
                <a:buFont typeface="Malgun Gothic"/>
                <a:buNone/>
              </a:pPr>
              <a:r>
                <a:rPr lang="en-US" sz="1600" b="0" i="0" u="none" strike="noStrike" cap="none">
                  <a:solidFill>
                    <a:srgbClr val="0AD4FF"/>
                  </a:solidFill>
                  <a:latin typeface="Malgun Gothic"/>
                  <a:ea typeface="Malgun Gothic"/>
                  <a:cs typeface="Malgun Gothic"/>
                  <a:sym typeface="Malgun Gothic"/>
                </a:rPr>
                <a:t>80</a:t>
              </a:r>
              <a:r>
                <a:rPr lang="en-US" sz="1000" b="0" i="0" u="none" strike="noStrike" cap="none">
                  <a:solidFill>
                    <a:srgbClr val="808080"/>
                  </a:solidFill>
                  <a:latin typeface="Malgun Gothic"/>
                  <a:ea typeface="Malgun Gothic"/>
                  <a:cs typeface="Malgun Gothic"/>
                  <a:sym typeface="Malgun Gothic"/>
                </a:rPr>
                <a:t>%</a:t>
              </a:r>
              <a:endParaRPr/>
            </a:p>
          </p:txBody>
        </p:sp>
      </p:grpSp>
      <p:grpSp>
        <p:nvGrpSpPr>
          <p:cNvPr id="408" name="Google Shape;408;p11"/>
          <p:cNvGrpSpPr/>
          <p:nvPr/>
        </p:nvGrpSpPr>
        <p:grpSpPr>
          <a:xfrm>
            <a:off x="1018239" y="3953269"/>
            <a:ext cx="1473786" cy="180342"/>
            <a:chOff x="0" y="0"/>
            <a:chExt cx="1473785" cy="180340"/>
          </a:xfrm>
        </p:grpSpPr>
        <p:grpSp>
          <p:nvGrpSpPr>
            <p:cNvPr id="409" name="Google Shape;409;p11"/>
            <p:cNvGrpSpPr/>
            <p:nvPr/>
          </p:nvGrpSpPr>
          <p:grpSpPr>
            <a:xfrm>
              <a:off x="1243308" y="21446"/>
              <a:ext cx="230477" cy="158380"/>
              <a:chOff x="0" y="0"/>
              <a:chExt cx="230475" cy="158378"/>
            </a:xfrm>
          </p:grpSpPr>
          <p:sp>
            <p:nvSpPr>
              <p:cNvPr id="410" name="Google Shape;410;p11"/>
              <p:cNvSpPr/>
              <p:nvPr/>
            </p:nvSpPr>
            <p:spPr>
              <a:xfrm>
                <a:off x="0" y="0"/>
                <a:ext cx="230475" cy="158378"/>
              </a:xfrm>
              <a:prstGeom prst="roundRect">
                <a:avLst>
                  <a:gd name="adj" fmla="val 4457"/>
                </a:avLst>
              </a:prstGeom>
              <a:solidFill>
                <a:srgbClr val="F2F2F2"/>
              </a:solidFill>
              <a:ln w="9525" cap="flat" cmpd="sng">
                <a:solidFill>
                  <a:srgbClr val="7F7F7F"/>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lgun Gothic"/>
                  <a:ea typeface="Malgun Gothic"/>
                  <a:cs typeface="Malgun Gothic"/>
                  <a:sym typeface="Malgun Gothic"/>
                </a:endParaRPr>
              </a:p>
            </p:txBody>
          </p:sp>
          <p:sp>
            <p:nvSpPr>
              <p:cNvPr id="411" name="Google Shape;411;p11"/>
              <p:cNvSpPr txBox="1"/>
              <p:nvPr/>
            </p:nvSpPr>
            <p:spPr>
              <a:xfrm>
                <a:off x="42973" y="15688"/>
                <a:ext cx="144527" cy="127001"/>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rgbClr val="000000"/>
                    </a:solidFill>
                    <a:latin typeface="Arial"/>
                    <a:ea typeface="Arial"/>
                    <a:cs typeface="Arial"/>
                    <a:sym typeface="Arial"/>
                  </a:rPr>
                  <a:t>조회</a:t>
                </a:r>
                <a:endParaRPr/>
              </a:p>
            </p:txBody>
          </p:sp>
        </p:grpSp>
        <p:grpSp>
          <p:nvGrpSpPr>
            <p:cNvPr id="412" name="Google Shape;412;p11"/>
            <p:cNvGrpSpPr/>
            <p:nvPr/>
          </p:nvGrpSpPr>
          <p:grpSpPr>
            <a:xfrm>
              <a:off x="452947" y="21446"/>
              <a:ext cx="790363" cy="158380"/>
              <a:chOff x="0" y="0"/>
              <a:chExt cx="790362" cy="158378"/>
            </a:xfrm>
          </p:grpSpPr>
          <p:sp>
            <p:nvSpPr>
              <p:cNvPr id="413" name="Google Shape;413;p11"/>
              <p:cNvSpPr/>
              <p:nvPr/>
            </p:nvSpPr>
            <p:spPr>
              <a:xfrm>
                <a:off x="0" y="0"/>
                <a:ext cx="790362" cy="158378"/>
              </a:xfrm>
              <a:prstGeom prst="roundRect">
                <a:avLst>
                  <a:gd name="adj" fmla="val 0"/>
                </a:avLst>
              </a:prstGeom>
              <a:solidFill>
                <a:srgbClr val="FFFFFF"/>
              </a:solidFill>
              <a:ln w="9525" cap="flat" cmpd="sng">
                <a:solidFill>
                  <a:srgbClr val="7F7F7F"/>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40404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14" name="Google Shape;414;p11"/>
              <p:cNvSpPr txBox="1"/>
              <p:nvPr/>
            </p:nvSpPr>
            <p:spPr>
              <a:xfrm>
                <a:off x="1587" y="15688"/>
                <a:ext cx="252782" cy="12700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404040"/>
                  </a:buClr>
                  <a:buSzPts val="600"/>
                  <a:buFont typeface="Arial"/>
                  <a:buNone/>
                </a:pPr>
                <a:r>
                  <a:rPr lang="en-US" sz="600" b="0" i="0" u="none" strike="noStrike" cap="none">
                    <a:solidFill>
                      <a:srgbClr val="404040"/>
                    </a:solidFill>
                    <a:latin typeface="Arial"/>
                    <a:ea typeface="Arial"/>
                    <a:cs typeface="Arial"/>
                    <a:sym typeface="Arial"/>
                  </a:rPr>
                  <a:t>  검색어</a:t>
                </a:r>
                <a:endParaRPr/>
              </a:p>
            </p:txBody>
          </p:sp>
        </p:grpSp>
        <p:grpSp>
          <p:nvGrpSpPr>
            <p:cNvPr id="415" name="Google Shape;415;p11"/>
            <p:cNvGrpSpPr/>
            <p:nvPr/>
          </p:nvGrpSpPr>
          <p:grpSpPr>
            <a:xfrm>
              <a:off x="0" y="21446"/>
              <a:ext cx="451537" cy="158380"/>
              <a:chOff x="0" y="0"/>
              <a:chExt cx="451536" cy="158378"/>
            </a:xfrm>
          </p:grpSpPr>
          <p:sp>
            <p:nvSpPr>
              <p:cNvPr id="416" name="Google Shape;416;p11"/>
              <p:cNvSpPr/>
              <p:nvPr/>
            </p:nvSpPr>
            <p:spPr>
              <a:xfrm>
                <a:off x="0" y="0"/>
                <a:ext cx="451536" cy="158378"/>
              </a:xfrm>
              <a:prstGeom prst="roundRect">
                <a:avLst>
                  <a:gd name="adj" fmla="val 4457"/>
                </a:avLst>
              </a:prstGeom>
              <a:solidFill>
                <a:srgbClr val="F2F2F2"/>
              </a:solidFill>
              <a:ln w="9525" cap="flat" cmpd="sng">
                <a:solidFill>
                  <a:srgbClr val="7F7F7F"/>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lgun Gothic"/>
                  <a:ea typeface="Malgun Gothic"/>
                  <a:cs typeface="Malgun Gothic"/>
                  <a:sym typeface="Malgun Gothic"/>
                </a:endParaRPr>
              </a:p>
            </p:txBody>
          </p:sp>
          <p:sp>
            <p:nvSpPr>
              <p:cNvPr id="417" name="Google Shape;417;p11"/>
              <p:cNvSpPr txBox="1"/>
              <p:nvPr/>
            </p:nvSpPr>
            <p:spPr>
              <a:xfrm>
                <a:off x="3654" y="15688"/>
                <a:ext cx="208039" cy="12700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000000"/>
                    </a:solidFill>
                    <a:latin typeface="Arial"/>
                    <a:ea typeface="Arial"/>
                    <a:cs typeface="Arial"/>
                    <a:sym typeface="Arial"/>
                  </a:rPr>
                  <a:t>   전체</a:t>
                </a:r>
                <a:endParaRPr/>
              </a:p>
            </p:txBody>
          </p:sp>
        </p:grpSp>
        <p:sp>
          <p:nvSpPr>
            <p:cNvPr id="418" name="Google Shape;418;p11"/>
            <p:cNvSpPr txBox="1"/>
            <p:nvPr/>
          </p:nvSpPr>
          <p:spPr>
            <a:xfrm>
              <a:off x="291195" y="0"/>
              <a:ext cx="178815" cy="18034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rgbClr val="000000"/>
                  </a:solidFill>
                  <a:latin typeface="Arial"/>
                  <a:ea typeface="Arial"/>
                  <a:cs typeface="Arial"/>
                  <a:sym typeface="Arial"/>
                </a:rPr>
                <a:t>▼</a:t>
              </a:r>
              <a:endParaRPr/>
            </a:p>
          </p:txBody>
        </p:sp>
      </p:grpSp>
      <p:grpSp>
        <p:nvGrpSpPr>
          <p:cNvPr id="419" name="Google Shape;419;p11"/>
          <p:cNvGrpSpPr/>
          <p:nvPr/>
        </p:nvGrpSpPr>
        <p:grpSpPr>
          <a:xfrm>
            <a:off x="3378275" y="3953269"/>
            <a:ext cx="1473786" cy="180342"/>
            <a:chOff x="0" y="0"/>
            <a:chExt cx="1473785" cy="180340"/>
          </a:xfrm>
        </p:grpSpPr>
        <p:grpSp>
          <p:nvGrpSpPr>
            <p:cNvPr id="420" name="Google Shape;420;p11"/>
            <p:cNvGrpSpPr/>
            <p:nvPr/>
          </p:nvGrpSpPr>
          <p:grpSpPr>
            <a:xfrm>
              <a:off x="1243308" y="21446"/>
              <a:ext cx="230477" cy="158380"/>
              <a:chOff x="0" y="0"/>
              <a:chExt cx="230475" cy="158378"/>
            </a:xfrm>
          </p:grpSpPr>
          <p:sp>
            <p:nvSpPr>
              <p:cNvPr id="421" name="Google Shape;421;p11"/>
              <p:cNvSpPr/>
              <p:nvPr/>
            </p:nvSpPr>
            <p:spPr>
              <a:xfrm>
                <a:off x="0" y="0"/>
                <a:ext cx="230475" cy="158378"/>
              </a:xfrm>
              <a:prstGeom prst="roundRect">
                <a:avLst>
                  <a:gd name="adj" fmla="val 4457"/>
                </a:avLst>
              </a:prstGeom>
              <a:solidFill>
                <a:srgbClr val="F2F2F2"/>
              </a:solidFill>
              <a:ln w="9525" cap="flat" cmpd="sng">
                <a:solidFill>
                  <a:srgbClr val="7F7F7F"/>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lgun Gothic"/>
                  <a:ea typeface="Malgun Gothic"/>
                  <a:cs typeface="Malgun Gothic"/>
                  <a:sym typeface="Malgun Gothic"/>
                </a:endParaRPr>
              </a:p>
            </p:txBody>
          </p:sp>
          <p:sp>
            <p:nvSpPr>
              <p:cNvPr id="422" name="Google Shape;422;p11"/>
              <p:cNvSpPr txBox="1"/>
              <p:nvPr/>
            </p:nvSpPr>
            <p:spPr>
              <a:xfrm>
                <a:off x="42973" y="15688"/>
                <a:ext cx="144527" cy="127001"/>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rgbClr val="000000"/>
                    </a:solidFill>
                    <a:latin typeface="Arial"/>
                    <a:ea typeface="Arial"/>
                    <a:cs typeface="Arial"/>
                    <a:sym typeface="Arial"/>
                  </a:rPr>
                  <a:t>조회</a:t>
                </a:r>
                <a:endParaRPr/>
              </a:p>
            </p:txBody>
          </p:sp>
        </p:grpSp>
        <p:grpSp>
          <p:nvGrpSpPr>
            <p:cNvPr id="423" name="Google Shape;423;p11"/>
            <p:cNvGrpSpPr/>
            <p:nvPr/>
          </p:nvGrpSpPr>
          <p:grpSpPr>
            <a:xfrm>
              <a:off x="452947" y="21446"/>
              <a:ext cx="790363" cy="158380"/>
              <a:chOff x="0" y="0"/>
              <a:chExt cx="790362" cy="158378"/>
            </a:xfrm>
          </p:grpSpPr>
          <p:sp>
            <p:nvSpPr>
              <p:cNvPr id="424" name="Google Shape;424;p11"/>
              <p:cNvSpPr/>
              <p:nvPr/>
            </p:nvSpPr>
            <p:spPr>
              <a:xfrm>
                <a:off x="0" y="0"/>
                <a:ext cx="790362" cy="158378"/>
              </a:xfrm>
              <a:prstGeom prst="roundRect">
                <a:avLst>
                  <a:gd name="adj" fmla="val 0"/>
                </a:avLst>
              </a:prstGeom>
              <a:solidFill>
                <a:srgbClr val="FFFFFF"/>
              </a:solidFill>
              <a:ln w="9525" cap="flat" cmpd="sng">
                <a:solidFill>
                  <a:srgbClr val="7F7F7F"/>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40404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25" name="Google Shape;425;p11"/>
              <p:cNvSpPr txBox="1"/>
              <p:nvPr/>
            </p:nvSpPr>
            <p:spPr>
              <a:xfrm>
                <a:off x="1587" y="15688"/>
                <a:ext cx="252782" cy="12700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404040"/>
                  </a:buClr>
                  <a:buSzPts val="600"/>
                  <a:buFont typeface="Arial"/>
                  <a:buNone/>
                </a:pPr>
                <a:r>
                  <a:rPr lang="en-US" sz="600" b="0" i="0" u="none" strike="noStrike" cap="none">
                    <a:solidFill>
                      <a:srgbClr val="404040"/>
                    </a:solidFill>
                    <a:latin typeface="Arial"/>
                    <a:ea typeface="Arial"/>
                    <a:cs typeface="Arial"/>
                    <a:sym typeface="Arial"/>
                  </a:rPr>
                  <a:t>  검색어</a:t>
                </a:r>
                <a:endParaRPr/>
              </a:p>
            </p:txBody>
          </p:sp>
        </p:grpSp>
        <p:grpSp>
          <p:nvGrpSpPr>
            <p:cNvPr id="426" name="Google Shape;426;p11"/>
            <p:cNvGrpSpPr/>
            <p:nvPr/>
          </p:nvGrpSpPr>
          <p:grpSpPr>
            <a:xfrm>
              <a:off x="0" y="21446"/>
              <a:ext cx="451537" cy="158380"/>
              <a:chOff x="0" y="0"/>
              <a:chExt cx="451536" cy="158378"/>
            </a:xfrm>
          </p:grpSpPr>
          <p:sp>
            <p:nvSpPr>
              <p:cNvPr id="427" name="Google Shape;427;p11"/>
              <p:cNvSpPr/>
              <p:nvPr/>
            </p:nvSpPr>
            <p:spPr>
              <a:xfrm>
                <a:off x="0" y="0"/>
                <a:ext cx="451536" cy="158378"/>
              </a:xfrm>
              <a:prstGeom prst="roundRect">
                <a:avLst>
                  <a:gd name="adj" fmla="val 4457"/>
                </a:avLst>
              </a:prstGeom>
              <a:solidFill>
                <a:srgbClr val="F2F2F2"/>
              </a:solidFill>
              <a:ln w="9525" cap="flat" cmpd="sng">
                <a:solidFill>
                  <a:srgbClr val="7F7F7F"/>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lgun Gothic"/>
                  <a:ea typeface="Malgun Gothic"/>
                  <a:cs typeface="Malgun Gothic"/>
                  <a:sym typeface="Malgun Gothic"/>
                </a:endParaRPr>
              </a:p>
            </p:txBody>
          </p:sp>
          <p:sp>
            <p:nvSpPr>
              <p:cNvPr id="428" name="Google Shape;428;p11"/>
              <p:cNvSpPr txBox="1"/>
              <p:nvPr/>
            </p:nvSpPr>
            <p:spPr>
              <a:xfrm>
                <a:off x="3654" y="15688"/>
                <a:ext cx="208039" cy="12700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000000"/>
                    </a:solidFill>
                    <a:latin typeface="Arial"/>
                    <a:ea typeface="Arial"/>
                    <a:cs typeface="Arial"/>
                    <a:sym typeface="Arial"/>
                  </a:rPr>
                  <a:t>   전체</a:t>
                </a:r>
                <a:endParaRPr/>
              </a:p>
            </p:txBody>
          </p:sp>
        </p:grpSp>
        <p:sp>
          <p:nvSpPr>
            <p:cNvPr id="429" name="Google Shape;429;p11"/>
            <p:cNvSpPr txBox="1"/>
            <p:nvPr/>
          </p:nvSpPr>
          <p:spPr>
            <a:xfrm>
              <a:off x="291195" y="0"/>
              <a:ext cx="178815" cy="18034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rgbClr val="000000"/>
                  </a:solidFill>
                  <a:latin typeface="Arial"/>
                  <a:ea typeface="Arial"/>
                  <a:cs typeface="Arial"/>
                  <a:sym typeface="Arial"/>
                </a:rPr>
                <a:t>▼</a:t>
              </a:r>
              <a:endParaRPr/>
            </a:p>
          </p:txBody>
        </p:sp>
      </p:grpSp>
      <p:grpSp>
        <p:nvGrpSpPr>
          <p:cNvPr id="430" name="Google Shape;430;p11"/>
          <p:cNvGrpSpPr/>
          <p:nvPr/>
        </p:nvGrpSpPr>
        <p:grpSpPr>
          <a:xfrm>
            <a:off x="1002238" y="1790461"/>
            <a:ext cx="2468526" cy="2334272"/>
            <a:chOff x="-2" y="-1"/>
            <a:chExt cx="2468525" cy="2334270"/>
          </a:xfrm>
        </p:grpSpPr>
        <p:grpSp>
          <p:nvGrpSpPr>
            <p:cNvPr id="431" name="Google Shape;431;p11"/>
            <p:cNvGrpSpPr/>
            <p:nvPr/>
          </p:nvGrpSpPr>
          <p:grpSpPr>
            <a:xfrm>
              <a:off x="-2" y="-1"/>
              <a:ext cx="2468525" cy="2334270"/>
              <a:chOff x="-1" y="0"/>
              <a:chExt cx="2468523" cy="2334268"/>
            </a:xfrm>
          </p:grpSpPr>
          <p:sp>
            <p:nvSpPr>
              <p:cNvPr id="432" name="Google Shape;432;p11"/>
              <p:cNvSpPr/>
              <p:nvPr/>
            </p:nvSpPr>
            <p:spPr>
              <a:xfrm>
                <a:off x="-1" y="0"/>
                <a:ext cx="2468523" cy="2334268"/>
              </a:xfrm>
              <a:prstGeom prst="rect">
                <a:avLst/>
              </a:prstGeom>
              <a:solidFill>
                <a:srgbClr val="808080"/>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Malgun Gothic"/>
                  <a:ea typeface="Malgun Gothic"/>
                  <a:cs typeface="Malgun Gothic"/>
                  <a:sym typeface="Malgun Gothic"/>
                </a:endParaRPr>
              </a:p>
            </p:txBody>
          </p:sp>
          <p:grpSp>
            <p:nvGrpSpPr>
              <p:cNvPr id="433" name="Google Shape;433;p11"/>
              <p:cNvGrpSpPr/>
              <p:nvPr/>
            </p:nvGrpSpPr>
            <p:grpSpPr>
              <a:xfrm>
                <a:off x="403638" y="1812692"/>
                <a:ext cx="1661247" cy="238274"/>
                <a:chOff x="-12924" y="0"/>
                <a:chExt cx="1661246" cy="238273"/>
              </a:xfrm>
            </p:grpSpPr>
            <p:sp>
              <p:nvSpPr>
                <p:cNvPr id="434" name="Google Shape;434;p11"/>
                <p:cNvSpPr txBox="1"/>
                <p:nvPr/>
              </p:nvSpPr>
              <p:spPr>
                <a:xfrm>
                  <a:off x="-12924" y="0"/>
                  <a:ext cx="390490" cy="2154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버튼 1</a:t>
                  </a:r>
                  <a:endParaRPr/>
                </a:p>
              </p:txBody>
            </p:sp>
            <p:sp>
              <p:nvSpPr>
                <p:cNvPr id="435" name="Google Shape;435;p11"/>
                <p:cNvSpPr txBox="1"/>
                <p:nvPr/>
              </p:nvSpPr>
              <p:spPr>
                <a:xfrm>
                  <a:off x="1257832" y="0"/>
                  <a:ext cx="390490" cy="2154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버튼 2</a:t>
                  </a:r>
                  <a:endParaRPr/>
                </a:p>
              </p:txBody>
            </p:sp>
            <p:cxnSp>
              <p:nvCxnSpPr>
                <p:cNvPr id="436" name="Google Shape;436;p11"/>
                <p:cNvCxnSpPr/>
                <p:nvPr/>
              </p:nvCxnSpPr>
              <p:spPr>
                <a:xfrm>
                  <a:off x="817698" y="5907"/>
                  <a:ext cx="1" cy="232366"/>
                </a:xfrm>
                <a:prstGeom prst="straightConnector1">
                  <a:avLst/>
                </a:prstGeom>
                <a:noFill/>
                <a:ln w="12700" cap="flat" cmpd="sng">
                  <a:solidFill>
                    <a:srgbClr val="FFFFFF"/>
                  </a:solidFill>
                  <a:prstDash val="solid"/>
                  <a:round/>
                  <a:headEnd type="none" w="sm" len="sm"/>
                  <a:tailEnd type="none" w="sm" len="sm"/>
                </a:ln>
              </p:spPr>
            </p:cxnSp>
          </p:grpSp>
          <p:sp>
            <p:nvSpPr>
              <p:cNvPr id="437" name="Google Shape;437;p11"/>
              <p:cNvSpPr txBox="1"/>
              <p:nvPr/>
            </p:nvSpPr>
            <p:spPr>
              <a:xfrm>
                <a:off x="1099929" y="72753"/>
                <a:ext cx="268662" cy="215442"/>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title</a:t>
                </a:r>
                <a:endParaRPr/>
              </a:p>
            </p:txBody>
          </p:sp>
          <p:sp>
            <p:nvSpPr>
              <p:cNvPr id="438" name="Google Shape;438;p11"/>
              <p:cNvSpPr txBox="1"/>
              <p:nvPr/>
            </p:nvSpPr>
            <p:spPr>
              <a:xfrm>
                <a:off x="950050" y="871909"/>
                <a:ext cx="568422" cy="215442"/>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Body 영역</a:t>
                </a:r>
                <a:endParaRPr sz="1400" b="0" i="0" u="none" strike="noStrike" cap="none">
                  <a:solidFill>
                    <a:srgbClr val="000000"/>
                  </a:solidFill>
                  <a:latin typeface="Malgun Gothic"/>
                  <a:ea typeface="Malgun Gothic"/>
                  <a:cs typeface="Malgun Gothic"/>
                  <a:sym typeface="Malgun Gothic"/>
                </a:endParaRPr>
              </a:p>
            </p:txBody>
          </p:sp>
        </p:grpSp>
        <p:grpSp>
          <p:nvGrpSpPr>
            <p:cNvPr id="439" name="Google Shape;439;p11"/>
            <p:cNvGrpSpPr/>
            <p:nvPr/>
          </p:nvGrpSpPr>
          <p:grpSpPr>
            <a:xfrm>
              <a:off x="2166011" y="81683"/>
              <a:ext cx="226707" cy="222167"/>
              <a:chOff x="0" y="-1"/>
              <a:chExt cx="226706" cy="222166"/>
            </a:xfrm>
          </p:grpSpPr>
          <p:cxnSp>
            <p:nvCxnSpPr>
              <p:cNvPr id="440" name="Google Shape;440;p11"/>
              <p:cNvCxnSpPr/>
              <p:nvPr/>
            </p:nvCxnSpPr>
            <p:spPr>
              <a:xfrm flipH="1">
                <a:off x="0" y="-1"/>
                <a:ext cx="226706" cy="204962"/>
              </a:xfrm>
              <a:prstGeom prst="straightConnector1">
                <a:avLst/>
              </a:prstGeom>
              <a:noFill/>
              <a:ln w="9525" cap="flat" cmpd="sng">
                <a:solidFill>
                  <a:srgbClr val="F2F2F2"/>
                </a:solidFill>
                <a:prstDash val="solid"/>
                <a:round/>
                <a:headEnd type="none" w="sm" len="sm"/>
                <a:tailEnd type="none" w="sm" len="sm"/>
              </a:ln>
            </p:spPr>
          </p:cxnSp>
          <p:cxnSp>
            <p:nvCxnSpPr>
              <p:cNvPr id="441" name="Google Shape;441;p11"/>
              <p:cNvCxnSpPr/>
              <p:nvPr/>
            </p:nvCxnSpPr>
            <p:spPr>
              <a:xfrm>
                <a:off x="0" y="0"/>
                <a:ext cx="226706" cy="222165"/>
              </a:xfrm>
              <a:prstGeom prst="straightConnector1">
                <a:avLst/>
              </a:prstGeom>
              <a:noFill/>
              <a:ln w="9525" cap="flat" cmpd="sng">
                <a:solidFill>
                  <a:srgbClr val="F2F2F2"/>
                </a:solidFill>
                <a:prstDash val="solid"/>
                <a:round/>
                <a:headEnd type="none" w="sm" len="sm"/>
                <a:tailEnd type="none" w="sm" len="sm"/>
              </a:ln>
            </p:spPr>
          </p:cxnSp>
        </p:grpSp>
      </p:grpSp>
      <p:sp>
        <p:nvSpPr>
          <p:cNvPr id="442" name="Google Shape;442;p11"/>
          <p:cNvSpPr txBox="1"/>
          <p:nvPr/>
        </p:nvSpPr>
        <p:spPr>
          <a:xfrm>
            <a:off x="7484132" y="392192"/>
            <a:ext cx="2329408" cy="6313172"/>
          </a:xfrm>
          <a:prstGeom prst="rect">
            <a:avLst/>
          </a:prstGeom>
          <a:noFill/>
          <a:ln>
            <a:noFill/>
          </a:ln>
        </p:spPr>
        <p:txBody>
          <a:bodyPr spcFirstLastPara="1" wrap="square" lIns="91425" tIns="45700" rIns="91425" bIns="45700" anchor="t" anchorCtr="0">
            <a:noAutofit/>
          </a:bodyPr>
          <a:lstStyle/>
          <a:p>
            <a:pPr marL="177800" marR="0" lvl="0" indent="-177800" algn="l" rtl="0">
              <a:lnSpc>
                <a:spcPct val="150000"/>
              </a:lnSpc>
              <a:spcBef>
                <a:spcPts val="0"/>
              </a:spcBef>
              <a:spcAft>
                <a:spcPts val="0"/>
              </a:spcAft>
              <a:buClr>
                <a:srgbClr val="000000"/>
              </a:buClr>
              <a:buSzPts val="800"/>
              <a:buFont typeface="Malgun Gothic"/>
              <a:buAutoNum type="arabicPeriod"/>
            </a:pPr>
            <a:r>
              <a:rPr lang="en-US" sz="800" b="0" i="0" u="none" strike="noStrike" cap="none">
                <a:solidFill>
                  <a:srgbClr val="000000"/>
                </a:solidFill>
                <a:latin typeface="Malgun Gothic"/>
                <a:ea typeface="Malgun Gothic"/>
                <a:cs typeface="Malgun Gothic"/>
                <a:sym typeface="Malgun Gothic"/>
              </a:rPr>
              <a:t>팝업1</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 버튼 2개인 팝업</a:t>
            </a:r>
            <a:endParaRPr/>
          </a:p>
          <a:p>
            <a:pPr marL="177800" marR="0" lvl="0" indent="-177800" algn="l" rtl="0">
              <a:lnSpc>
                <a:spcPct val="150000"/>
              </a:lnSpc>
              <a:spcBef>
                <a:spcPts val="0"/>
              </a:spcBef>
              <a:spcAft>
                <a:spcPts val="0"/>
              </a:spcAft>
              <a:buClr>
                <a:srgbClr val="000000"/>
              </a:buClr>
              <a:buSzPts val="800"/>
              <a:buFont typeface="Malgun Gothic"/>
              <a:buAutoNum type="arabicPeriod"/>
            </a:pPr>
            <a:r>
              <a:rPr lang="en-US" sz="800" b="0" i="0" u="none" strike="noStrike" cap="none">
                <a:solidFill>
                  <a:srgbClr val="000000"/>
                </a:solidFill>
                <a:latin typeface="Malgun Gothic"/>
                <a:ea typeface="Malgun Gothic"/>
                <a:cs typeface="Malgun Gothic"/>
                <a:sym typeface="Malgun Gothic"/>
              </a:rPr>
              <a:t>팝업2</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 버튼 1개인 팝업</a:t>
            </a:r>
            <a:endParaRPr sz="800" b="0" i="0" u="none" strike="noStrike" cap="none">
              <a:solidFill>
                <a:srgbClr val="000000"/>
              </a:solidFill>
              <a:latin typeface="Malgun Gothic"/>
              <a:ea typeface="Malgun Gothic"/>
              <a:cs typeface="Malgun Gothic"/>
              <a:sym typeface="Malgun Gothic"/>
            </a:endParaRPr>
          </a:p>
          <a:p>
            <a:pPr marL="177800" marR="0" lvl="0" indent="-127000" algn="l" rtl="0">
              <a:lnSpc>
                <a:spcPct val="150000"/>
              </a:lnSpc>
              <a:spcBef>
                <a:spcPts val="0"/>
              </a:spcBef>
              <a:spcAft>
                <a:spcPts val="0"/>
              </a:spcAft>
              <a:buClr>
                <a:srgbClr val="000000"/>
              </a:buClr>
              <a:buSzPts val="800"/>
              <a:buFont typeface="Malgun Gothic"/>
              <a:buNone/>
            </a:pPr>
            <a:endParaRPr sz="800" b="0" i="0" u="none" strike="noStrike" cap="none">
              <a:solidFill>
                <a:srgbClr val="000000"/>
              </a:solidFill>
              <a:latin typeface="Malgun Gothic"/>
              <a:ea typeface="Malgun Gothic"/>
              <a:cs typeface="Malgun Gothic"/>
              <a:sym typeface="Malgun Gothic"/>
            </a:endParaRPr>
          </a:p>
          <a:p>
            <a:pPr marL="0" marR="0" lvl="0" indent="0" algn="l" rtl="0">
              <a:lnSpc>
                <a:spcPct val="150000"/>
              </a:lnSpc>
              <a:spcBef>
                <a:spcPts val="0"/>
              </a:spcBef>
              <a:spcAft>
                <a:spcPts val="0"/>
              </a:spcAft>
              <a:buClr>
                <a:srgbClr val="FF0000"/>
              </a:buClr>
              <a:buSzPts val="800"/>
              <a:buFont typeface="Malgun Gothic"/>
              <a:buNone/>
            </a:pPr>
            <a:r>
              <a:rPr lang="en-US" sz="800" b="1" i="0" u="none" strike="noStrike" cap="none">
                <a:solidFill>
                  <a:srgbClr val="FF0000"/>
                </a:solidFill>
                <a:latin typeface="Malgun Gothic"/>
                <a:ea typeface="Malgun Gothic"/>
                <a:cs typeface="Malgun Gothic"/>
                <a:sym typeface="Malgun Gothic"/>
              </a:rPr>
              <a:t>팝업 사이즈는 디자인 시 협의</a:t>
            </a:r>
            <a:endParaRPr sz="800" b="1" i="0" u="none" strike="noStrike" cap="none">
              <a:solidFill>
                <a:srgbClr val="FF0000"/>
              </a:solidFill>
              <a:latin typeface="Malgun Gothic"/>
              <a:ea typeface="Malgun Gothic"/>
              <a:cs typeface="Malgun Gothic"/>
              <a:sym typeface="Malgun Gothic"/>
            </a:endParaRPr>
          </a:p>
        </p:txBody>
      </p:sp>
      <p:sp>
        <p:nvSpPr>
          <p:cNvPr id="443" name="Google Shape;443;p11"/>
          <p:cNvSpPr/>
          <p:nvPr/>
        </p:nvSpPr>
        <p:spPr>
          <a:xfrm>
            <a:off x="890118" y="1673673"/>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1</a:t>
            </a:r>
            <a:endParaRPr sz="800" b="1" i="0" u="none" strike="noStrike" cap="none">
              <a:solidFill>
                <a:schemeClr val="lt1"/>
              </a:solidFill>
              <a:latin typeface="Malgun Gothic"/>
              <a:ea typeface="Malgun Gothic"/>
              <a:cs typeface="Malgun Gothic"/>
              <a:sym typeface="Malgun Gothic"/>
            </a:endParaRPr>
          </a:p>
        </p:txBody>
      </p:sp>
      <p:graphicFrame>
        <p:nvGraphicFramePr>
          <p:cNvPr id="444" name="Google Shape;444;p11"/>
          <p:cNvGraphicFramePr/>
          <p:nvPr/>
        </p:nvGraphicFramePr>
        <p:xfrm>
          <a:off x="4979959" y="1670384"/>
          <a:ext cx="3000000" cy="3000000"/>
        </p:xfrm>
        <a:graphic>
          <a:graphicData uri="http://schemas.openxmlformats.org/drawingml/2006/table">
            <a:tbl>
              <a:tblPr firstRow="1">
                <a:noFill/>
                <a:tableStyleId>{B367B671-0B81-4218-960B-C469DE42323E}</a:tableStyleId>
              </a:tblPr>
              <a:tblGrid>
                <a:gridCol w="350675">
                  <a:extLst>
                    <a:ext uri="{9D8B030D-6E8A-4147-A177-3AD203B41FA5}">
                      <a16:colId xmlns:a16="http://schemas.microsoft.com/office/drawing/2014/main" val="20000"/>
                    </a:ext>
                  </a:extLst>
                </a:gridCol>
                <a:gridCol w="350675">
                  <a:extLst>
                    <a:ext uri="{9D8B030D-6E8A-4147-A177-3AD203B41FA5}">
                      <a16:colId xmlns:a16="http://schemas.microsoft.com/office/drawing/2014/main" val="20001"/>
                    </a:ext>
                  </a:extLst>
                </a:gridCol>
                <a:gridCol w="350675">
                  <a:extLst>
                    <a:ext uri="{9D8B030D-6E8A-4147-A177-3AD203B41FA5}">
                      <a16:colId xmlns:a16="http://schemas.microsoft.com/office/drawing/2014/main" val="20002"/>
                    </a:ext>
                  </a:extLst>
                </a:gridCol>
                <a:gridCol w="350675">
                  <a:extLst>
                    <a:ext uri="{9D8B030D-6E8A-4147-A177-3AD203B41FA5}">
                      <a16:colId xmlns:a16="http://schemas.microsoft.com/office/drawing/2014/main" val="20003"/>
                    </a:ext>
                  </a:extLst>
                </a:gridCol>
                <a:gridCol w="350675">
                  <a:extLst>
                    <a:ext uri="{9D8B030D-6E8A-4147-A177-3AD203B41FA5}">
                      <a16:colId xmlns:a16="http://schemas.microsoft.com/office/drawing/2014/main" val="20004"/>
                    </a:ext>
                  </a:extLst>
                </a:gridCol>
                <a:gridCol w="350675">
                  <a:extLst>
                    <a:ext uri="{9D8B030D-6E8A-4147-A177-3AD203B41FA5}">
                      <a16:colId xmlns:a16="http://schemas.microsoft.com/office/drawing/2014/main" val="20005"/>
                    </a:ext>
                  </a:extLst>
                </a:gridCol>
                <a:gridCol w="350675">
                  <a:extLst>
                    <a:ext uri="{9D8B030D-6E8A-4147-A177-3AD203B41FA5}">
                      <a16:colId xmlns:a16="http://schemas.microsoft.com/office/drawing/2014/main" val="20006"/>
                    </a:ext>
                  </a:extLst>
                </a:gridCol>
              </a:tblGrid>
              <a:tr h="196875">
                <a:tc>
                  <a:txBody>
                    <a:bodyPr/>
                    <a:lstStyle/>
                    <a:p>
                      <a:pPr marL="0" marR="0" lvl="0" indent="0" algn="l" rtl="0">
                        <a:lnSpc>
                          <a:spcPct val="100000"/>
                        </a:lnSpc>
                        <a:spcBef>
                          <a:spcPts val="0"/>
                        </a:spcBef>
                        <a:spcAft>
                          <a:spcPts val="0"/>
                        </a:spcAft>
                        <a:buClr>
                          <a:srgbClr val="FF2600"/>
                        </a:buClr>
                        <a:buSzPts val="700"/>
                        <a:buFont typeface="Malgun Gothic"/>
                        <a:buNone/>
                      </a:pPr>
                      <a:r>
                        <a:rPr lang="en-US" sz="700" u="none" strike="noStrike" cap="none">
                          <a:solidFill>
                            <a:srgbClr val="FF2600"/>
                          </a:solidFill>
                          <a:latin typeface="Malgun Gothic"/>
                          <a:ea typeface="Malgun Gothic"/>
                          <a:cs typeface="Malgun Gothic"/>
                          <a:sym typeface="Malgun Gothic"/>
                        </a:rPr>
                        <a:t>일</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월</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화</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수</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목</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금</a:t>
                      </a:r>
                      <a:endParaRPr/>
                    </a:p>
                  </a:txBody>
                  <a:tcPr marL="21500" marR="21500" marT="21500" marB="21500"/>
                </a:tc>
                <a:tc>
                  <a:txBody>
                    <a:bodyPr/>
                    <a:lstStyle/>
                    <a:p>
                      <a:pPr marL="0" marR="0" lvl="0" indent="0" algn="l" rtl="0">
                        <a:lnSpc>
                          <a:spcPct val="100000"/>
                        </a:lnSpc>
                        <a:spcBef>
                          <a:spcPts val="0"/>
                        </a:spcBef>
                        <a:spcAft>
                          <a:spcPts val="0"/>
                        </a:spcAft>
                        <a:buClr>
                          <a:srgbClr val="0070C0"/>
                        </a:buClr>
                        <a:buSzPts val="700"/>
                        <a:buFont typeface="Malgun Gothic"/>
                        <a:buNone/>
                      </a:pPr>
                      <a:r>
                        <a:rPr lang="en-US" sz="700" u="none" strike="noStrike" cap="none">
                          <a:solidFill>
                            <a:srgbClr val="0070C0"/>
                          </a:solidFill>
                          <a:latin typeface="Malgun Gothic"/>
                          <a:ea typeface="Malgun Gothic"/>
                          <a:cs typeface="Malgun Gothic"/>
                          <a:sym typeface="Malgun Gothic"/>
                        </a:rPr>
                        <a:t>토</a:t>
                      </a:r>
                      <a:endParaRPr/>
                    </a:p>
                  </a:txBody>
                  <a:tcPr marL="21500" marR="21500" marT="21500" marB="21500"/>
                </a:tc>
                <a:extLst>
                  <a:ext uri="{0D108BD9-81ED-4DB2-BD59-A6C34878D82A}">
                    <a16:rowId xmlns:a16="http://schemas.microsoft.com/office/drawing/2014/main" val="10000"/>
                  </a:ext>
                </a:extLst>
              </a:tr>
              <a:tr h="337050">
                <a:tc>
                  <a:txBody>
                    <a:bodyPr/>
                    <a:lstStyle/>
                    <a:p>
                      <a:pPr marL="0" marR="0" lvl="0" indent="0" algn="l" rtl="0">
                        <a:lnSpc>
                          <a:spcPct val="100000"/>
                        </a:lnSpc>
                        <a:spcBef>
                          <a:spcPts val="0"/>
                        </a:spcBef>
                        <a:spcAft>
                          <a:spcPts val="0"/>
                        </a:spcAft>
                        <a:buClr>
                          <a:srgbClr val="FF847B"/>
                        </a:buClr>
                        <a:buSzPts val="700"/>
                        <a:buFont typeface="Malgun Gothic"/>
                        <a:buNone/>
                      </a:pPr>
                      <a:r>
                        <a:rPr lang="en-US" sz="700" u="none" strike="noStrike" cap="none">
                          <a:solidFill>
                            <a:srgbClr val="FF847B"/>
                          </a:solidFill>
                          <a:latin typeface="Malgun Gothic"/>
                          <a:ea typeface="Malgun Gothic"/>
                          <a:cs typeface="Malgun Gothic"/>
                          <a:sym typeface="Malgun Gothic"/>
                        </a:rPr>
                        <a:t>29</a:t>
                      </a:r>
                      <a:endParaRPr/>
                    </a:p>
                  </a:txBody>
                  <a:tcPr marL="21500" marR="21500" marT="21500" marB="21500"/>
                </a:tc>
                <a:tc>
                  <a:txBody>
                    <a:bodyPr/>
                    <a:lstStyle/>
                    <a:p>
                      <a:pPr marL="0" marR="0" lvl="0" indent="0" algn="l" rtl="0">
                        <a:lnSpc>
                          <a:spcPct val="100000"/>
                        </a:lnSpc>
                        <a:spcBef>
                          <a:spcPts val="0"/>
                        </a:spcBef>
                        <a:spcAft>
                          <a:spcPts val="0"/>
                        </a:spcAft>
                        <a:buClr>
                          <a:srgbClr val="BFBFBF"/>
                        </a:buClr>
                        <a:buSzPts val="700"/>
                        <a:buFont typeface="Malgun Gothic"/>
                        <a:buNone/>
                      </a:pPr>
                      <a:r>
                        <a:rPr lang="en-US" sz="700" u="none" strike="noStrike" cap="none">
                          <a:solidFill>
                            <a:srgbClr val="BFBFBF"/>
                          </a:solidFill>
                          <a:latin typeface="Malgun Gothic"/>
                          <a:ea typeface="Malgun Gothic"/>
                          <a:cs typeface="Malgun Gothic"/>
                          <a:sym typeface="Malgun Gothic"/>
                        </a:rPr>
                        <a:t>30</a:t>
                      </a:r>
                      <a:endParaRPr/>
                    </a:p>
                  </a:txBody>
                  <a:tcPr marL="21500" marR="21500" marT="21500" marB="21500"/>
                </a:tc>
                <a:tc>
                  <a:txBody>
                    <a:bodyPr/>
                    <a:lstStyle/>
                    <a:p>
                      <a:pPr marL="0" marR="0" lvl="0" indent="0" algn="l" rtl="0">
                        <a:lnSpc>
                          <a:spcPct val="100000"/>
                        </a:lnSpc>
                        <a:spcBef>
                          <a:spcPts val="0"/>
                        </a:spcBef>
                        <a:spcAft>
                          <a:spcPts val="0"/>
                        </a:spcAft>
                        <a:buClr>
                          <a:srgbClr val="BFBFBF"/>
                        </a:buClr>
                        <a:buSzPts val="700"/>
                        <a:buFont typeface="Malgun Gothic"/>
                        <a:buNone/>
                      </a:pPr>
                      <a:r>
                        <a:rPr lang="en-US" sz="700" u="none" strike="noStrike" cap="none">
                          <a:solidFill>
                            <a:srgbClr val="BFBFBF"/>
                          </a:solidFill>
                          <a:latin typeface="Malgun Gothic"/>
                          <a:ea typeface="Malgun Gothic"/>
                          <a:cs typeface="Malgun Gothic"/>
                          <a:sym typeface="Malgun Gothic"/>
                        </a:rPr>
                        <a:t>31</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1</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2</a:t>
                      </a:r>
                      <a:endParaRPr/>
                    </a:p>
                    <a:p>
                      <a:pPr marL="0" marR="0" lvl="0" indent="0" algn="l" rtl="0">
                        <a:lnSpc>
                          <a:spcPct val="100000"/>
                        </a:lnSpc>
                        <a:spcBef>
                          <a:spcPts val="0"/>
                        </a:spcBef>
                        <a:spcAft>
                          <a:spcPts val="0"/>
                        </a:spcAft>
                        <a:buClr>
                          <a:schemeClr val="dk1"/>
                        </a:buClr>
                        <a:buSzPts val="1200"/>
                        <a:buFont typeface="Malgun Gothic"/>
                        <a:buNone/>
                      </a:pPr>
                      <a:endParaRPr sz="1200" u="none" strike="noStrike" cap="none"/>
                    </a:p>
                    <a:p>
                      <a:pPr marL="0" marR="0" lvl="0" indent="0" algn="ctr" rtl="0">
                        <a:lnSpc>
                          <a:spcPct val="100000"/>
                        </a:lnSpc>
                        <a:spcBef>
                          <a:spcPts val="0"/>
                        </a:spcBef>
                        <a:spcAft>
                          <a:spcPts val="0"/>
                        </a:spcAft>
                        <a:buClr>
                          <a:schemeClr val="dk1"/>
                        </a:buClr>
                        <a:buSzPts val="700"/>
                        <a:buFont typeface="Malgun Gothic"/>
                        <a:buNone/>
                      </a:pPr>
                      <a:r>
                        <a:rPr lang="en-US" sz="700" b="1" u="none" strike="noStrike" cap="none">
                          <a:latin typeface="Malgun Gothic"/>
                          <a:ea typeface="Malgun Gothic"/>
                          <a:cs typeface="Malgun Gothic"/>
                          <a:sym typeface="Malgun Gothic"/>
                        </a:rPr>
                        <a:t>7명</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3</a:t>
                      </a:r>
                      <a:endParaRPr/>
                    </a:p>
                    <a:p>
                      <a:pPr marL="0" marR="0" lvl="0" indent="0" algn="l" rtl="0">
                        <a:lnSpc>
                          <a:spcPct val="100000"/>
                        </a:lnSpc>
                        <a:spcBef>
                          <a:spcPts val="0"/>
                        </a:spcBef>
                        <a:spcAft>
                          <a:spcPts val="0"/>
                        </a:spcAft>
                        <a:buClr>
                          <a:schemeClr val="dk1"/>
                        </a:buClr>
                        <a:buSzPts val="1200"/>
                        <a:buFont typeface="Malgun Gothic"/>
                        <a:buNone/>
                      </a:pPr>
                      <a:endParaRPr sz="1200" u="none" strike="noStrike" cap="none"/>
                    </a:p>
                    <a:p>
                      <a:pPr marL="0" marR="0" lvl="0" indent="0" algn="ctr" rtl="0">
                        <a:lnSpc>
                          <a:spcPct val="100000"/>
                        </a:lnSpc>
                        <a:spcBef>
                          <a:spcPts val="0"/>
                        </a:spcBef>
                        <a:spcAft>
                          <a:spcPts val="0"/>
                        </a:spcAft>
                        <a:buClr>
                          <a:schemeClr val="dk1"/>
                        </a:buClr>
                        <a:buSzPts val="700"/>
                        <a:buFont typeface="Malgun Gothic"/>
                        <a:buNone/>
                      </a:pPr>
                      <a:r>
                        <a:rPr lang="en-US" sz="700" b="1" u="none" strike="noStrike" cap="none">
                          <a:latin typeface="Malgun Gothic"/>
                          <a:ea typeface="Malgun Gothic"/>
                          <a:cs typeface="Malgun Gothic"/>
                          <a:sym typeface="Malgun Gothic"/>
                        </a:rPr>
                        <a:t>8명</a:t>
                      </a:r>
                      <a:endParaRPr/>
                    </a:p>
                  </a:txBody>
                  <a:tcPr marL="21500" marR="21500" marT="21500" marB="21500"/>
                </a:tc>
                <a:tc>
                  <a:txBody>
                    <a:bodyPr/>
                    <a:lstStyle/>
                    <a:p>
                      <a:pPr marL="0" marR="0" lvl="0" indent="0" algn="l" rtl="0">
                        <a:lnSpc>
                          <a:spcPct val="100000"/>
                        </a:lnSpc>
                        <a:spcBef>
                          <a:spcPts val="0"/>
                        </a:spcBef>
                        <a:spcAft>
                          <a:spcPts val="0"/>
                        </a:spcAft>
                        <a:buClr>
                          <a:srgbClr val="0070C0"/>
                        </a:buClr>
                        <a:buSzPts val="700"/>
                        <a:buFont typeface="Malgun Gothic"/>
                        <a:buNone/>
                      </a:pPr>
                      <a:r>
                        <a:rPr lang="en-US" sz="700" u="none" strike="noStrike" cap="none">
                          <a:solidFill>
                            <a:srgbClr val="0070C0"/>
                          </a:solidFill>
                          <a:latin typeface="Malgun Gothic"/>
                          <a:ea typeface="Malgun Gothic"/>
                          <a:cs typeface="Malgun Gothic"/>
                          <a:sym typeface="Malgun Gothic"/>
                        </a:rPr>
                        <a:t>4</a:t>
                      </a:r>
                      <a:endParaRPr/>
                    </a:p>
                  </a:txBody>
                  <a:tcPr marL="21500" marR="21500" marT="21500" marB="21500"/>
                </a:tc>
                <a:extLst>
                  <a:ext uri="{0D108BD9-81ED-4DB2-BD59-A6C34878D82A}">
                    <a16:rowId xmlns:a16="http://schemas.microsoft.com/office/drawing/2014/main" val="10001"/>
                  </a:ext>
                </a:extLst>
              </a:tr>
              <a:tr h="337050">
                <a:tc>
                  <a:txBody>
                    <a:bodyPr/>
                    <a:lstStyle/>
                    <a:p>
                      <a:pPr marL="0" marR="0" lvl="0" indent="0" algn="l" rtl="0">
                        <a:lnSpc>
                          <a:spcPct val="100000"/>
                        </a:lnSpc>
                        <a:spcBef>
                          <a:spcPts val="0"/>
                        </a:spcBef>
                        <a:spcAft>
                          <a:spcPts val="0"/>
                        </a:spcAft>
                        <a:buClr>
                          <a:srgbClr val="FF2600"/>
                        </a:buClr>
                        <a:buSzPts val="700"/>
                        <a:buFont typeface="Malgun Gothic"/>
                        <a:buNone/>
                      </a:pPr>
                      <a:r>
                        <a:rPr lang="en-US" sz="700" u="none" strike="noStrike" cap="none">
                          <a:solidFill>
                            <a:srgbClr val="FF2600"/>
                          </a:solidFill>
                          <a:latin typeface="Malgun Gothic"/>
                          <a:ea typeface="Malgun Gothic"/>
                          <a:cs typeface="Malgun Gothic"/>
                          <a:sym typeface="Malgun Gothic"/>
                        </a:rPr>
                        <a:t>5</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6</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7</a:t>
                      </a:r>
                      <a:endParaRPr/>
                    </a:p>
                    <a:p>
                      <a:pPr marL="0" marR="0" lvl="0" indent="0" algn="l" rtl="0">
                        <a:lnSpc>
                          <a:spcPct val="100000"/>
                        </a:lnSpc>
                        <a:spcBef>
                          <a:spcPts val="0"/>
                        </a:spcBef>
                        <a:spcAft>
                          <a:spcPts val="0"/>
                        </a:spcAft>
                        <a:buClr>
                          <a:schemeClr val="dk1"/>
                        </a:buClr>
                        <a:buSzPts val="1200"/>
                        <a:buFont typeface="Malgun Gothic"/>
                        <a:buNone/>
                      </a:pPr>
                      <a:endParaRPr sz="1200" u="none" strike="noStrike" cap="none"/>
                    </a:p>
                    <a:p>
                      <a:pPr marL="0" marR="0" lvl="0" indent="0" algn="ctr" rtl="0">
                        <a:lnSpc>
                          <a:spcPct val="100000"/>
                        </a:lnSpc>
                        <a:spcBef>
                          <a:spcPts val="0"/>
                        </a:spcBef>
                        <a:spcAft>
                          <a:spcPts val="0"/>
                        </a:spcAft>
                        <a:buClr>
                          <a:schemeClr val="dk1"/>
                        </a:buClr>
                        <a:buSzPts val="700"/>
                        <a:buFont typeface="Malgun Gothic"/>
                        <a:buNone/>
                      </a:pPr>
                      <a:r>
                        <a:rPr lang="en-US" sz="700" b="1" u="none" strike="noStrike" cap="none">
                          <a:latin typeface="Malgun Gothic"/>
                          <a:ea typeface="Malgun Gothic"/>
                          <a:cs typeface="Malgun Gothic"/>
                          <a:sym typeface="Malgun Gothic"/>
                        </a:rPr>
                        <a:t>6명</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8</a:t>
                      </a:r>
                      <a:endParaRPr/>
                    </a:p>
                    <a:p>
                      <a:pPr marL="0" marR="0" lvl="0" indent="0" algn="l" rtl="0">
                        <a:lnSpc>
                          <a:spcPct val="100000"/>
                        </a:lnSpc>
                        <a:spcBef>
                          <a:spcPts val="0"/>
                        </a:spcBef>
                        <a:spcAft>
                          <a:spcPts val="0"/>
                        </a:spcAft>
                        <a:buClr>
                          <a:schemeClr val="dk1"/>
                        </a:buClr>
                        <a:buSzPts val="1200"/>
                        <a:buFont typeface="Malgun Gothic"/>
                        <a:buNone/>
                      </a:pPr>
                      <a:endParaRPr sz="1200" u="none" strike="noStrike" cap="none"/>
                    </a:p>
                    <a:p>
                      <a:pPr marL="0" marR="0" lvl="0" indent="0" algn="ctr" rtl="0">
                        <a:lnSpc>
                          <a:spcPct val="100000"/>
                        </a:lnSpc>
                        <a:spcBef>
                          <a:spcPts val="0"/>
                        </a:spcBef>
                        <a:spcAft>
                          <a:spcPts val="0"/>
                        </a:spcAft>
                        <a:buClr>
                          <a:schemeClr val="dk1"/>
                        </a:buClr>
                        <a:buSzPts val="700"/>
                        <a:buFont typeface="Malgun Gothic"/>
                        <a:buNone/>
                      </a:pPr>
                      <a:r>
                        <a:rPr lang="en-US" sz="700" b="1" u="none" strike="noStrike" cap="none">
                          <a:latin typeface="Malgun Gothic"/>
                          <a:ea typeface="Malgun Gothic"/>
                          <a:cs typeface="Malgun Gothic"/>
                          <a:sym typeface="Malgun Gothic"/>
                        </a:rPr>
                        <a:t>5명</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9</a:t>
                      </a:r>
                      <a:endParaRPr/>
                    </a:p>
                    <a:p>
                      <a:pPr marL="0" marR="0" lvl="0" indent="0" algn="l" rtl="0">
                        <a:lnSpc>
                          <a:spcPct val="100000"/>
                        </a:lnSpc>
                        <a:spcBef>
                          <a:spcPts val="0"/>
                        </a:spcBef>
                        <a:spcAft>
                          <a:spcPts val="0"/>
                        </a:spcAft>
                        <a:buClr>
                          <a:schemeClr val="dk1"/>
                        </a:buClr>
                        <a:buSzPts val="1200"/>
                        <a:buFont typeface="Malgun Gothic"/>
                        <a:buNone/>
                      </a:pPr>
                      <a:endParaRPr sz="1200" u="none" strike="noStrike" cap="none"/>
                    </a:p>
                    <a:p>
                      <a:pPr marL="0" marR="0" lvl="0" indent="0" algn="ctr" rtl="0">
                        <a:lnSpc>
                          <a:spcPct val="100000"/>
                        </a:lnSpc>
                        <a:spcBef>
                          <a:spcPts val="0"/>
                        </a:spcBef>
                        <a:spcAft>
                          <a:spcPts val="0"/>
                        </a:spcAft>
                        <a:buClr>
                          <a:schemeClr val="dk1"/>
                        </a:buClr>
                        <a:buSzPts val="700"/>
                        <a:buFont typeface="Malgun Gothic"/>
                        <a:buNone/>
                      </a:pPr>
                      <a:r>
                        <a:rPr lang="en-US" sz="700" b="1" u="none" strike="noStrike" cap="none">
                          <a:latin typeface="Malgun Gothic"/>
                          <a:ea typeface="Malgun Gothic"/>
                          <a:cs typeface="Malgun Gothic"/>
                          <a:sym typeface="Malgun Gothic"/>
                        </a:rPr>
                        <a:t>2명</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10</a:t>
                      </a:r>
                      <a:endParaRPr/>
                    </a:p>
                    <a:p>
                      <a:pPr marL="0" marR="0" lvl="0" indent="0" algn="l" rtl="0">
                        <a:lnSpc>
                          <a:spcPct val="100000"/>
                        </a:lnSpc>
                        <a:spcBef>
                          <a:spcPts val="0"/>
                        </a:spcBef>
                        <a:spcAft>
                          <a:spcPts val="0"/>
                        </a:spcAft>
                        <a:buClr>
                          <a:schemeClr val="dk1"/>
                        </a:buClr>
                        <a:buSzPts val="1200"/>
                        <a:buFont typeface="Malgun Gothic"/>
                        <a:buNone/>
                      </a:pPr>
                      <a:endParaRPr sz="1200" u="none" strike="noStrike" cap="none"/>
                    </a:p>
                    <a:p>
                      <a:pPr marL="0" marR="0" lvl="0" indent="0" algn="ctr" rtl="0">
                        <a:lnSpc>
                          <a:spcPct val="100000"/>
                        </a:lnSpc>
                        <a:spcBef>
                          <a:spcPts val="0"/>
                        </a:spcBef>
                        <a:spcAft>
                          <a:spcPts val="0"/>
                        </a:spcAft>
                        <a:buClr>
                          <a:schemeClr val="dk1"/>
                        </a:buClr>
                        <a:buSzPts val="700"/>
                        <a:buFont typeface="Malgun Gothic"/>
                        <a:buNone/>
                      </a:pPr>
                      <a:r>
                        <a:rPr lang="en-US" sz="700" b="1" u="none" strike="noStrike" cap="none">
                          <a:latin typeface="Malgun Gothic"/>
                          <a:ea typeface="Malgun Gothic"/>
                          <a:cs typeface="Malgun Gothic"/>
                          <a:sym typeface="Malgun Gothic"/>
                        </a:rPr>
                        <a:t>10명</a:t>
                      </a:r>
                      <a:endParaRPr/>
                    </a:p>
                  </a:txBody>
                  <a:tcPr marL="21500" marR="21500" marT="21500" marB="21500"/>
                </a:tc>
                <a:tc>
                  <a:txBody>
                    <a:bodyPr/>
                    <a:lstStyle/>
                    <a:p>
                      <a:pPr marL="0" marR="0" lvl="0" indent="0" algn="l" rtl="0">
                        <a:lnSpc>
                          <a:spcPct val="100000"/>
                        </a:lnSpc>
                        <a:spcBef>
                          <a:spcPts val="0"/>
                        </a:spcBef>
                        <a:spcAft>
                          <a:spcPts val="0"/>
                        </a:spcAft>
                        <a:buClr>
                          <a:srgbClr val="0070C0"/>
                        </a:buClr>
                        <a:buSzPts val="700"/>
                        <a:buFont typeface="Malgun Gothic"/>
                        <a:buNone/>
                      </a:pPr>
                      <a:r>
                        <a:rPr lang="en-US" sz="700" u="none" strike="noStrike" cap="none">
                          <a:solidFill>
                            <a:srgbClr val="0070C0"/>
                          </a:solidFill>
                          <a:latin typeface="Malgun Gothic"/>
                          <a:ea typeface="Malgun Gothic"/>
                          <a:cs typeface="Malgun Gothic"/>
                          <a:sym typeface="Malgun Gothic"/>
                        </a:rPr>
                        <a:t>11</a:t>
                      </a:r>
                      <a:endParaRPr/>
                    </a:p>
                  </a:txBody>
                  <a:tcPr marL="21500" marR="21500" marT="21500" marB="21500"/>
                </a:tc>
                <a:extLst>
                  <a:ext uri="{0D108BD9-81ED-4DB2-BD59-A6C34878D82A}">
                    <a16:rowId xmlns:a16="http://schemas.microsoft.com/office/drawing/2014/main" val="10002"/>
                  </a:ext>
                </a:extLst>
              </a:tr>
              <a:tr h="337050">
                <a:tc>
                  <a:txBody>
                    <a:bodyPr/>
                    <a:lstStyle/>
                    <a:p>
                      <a:pPr marL="0" marR="0" lvl="0" indent="0" algn="l" rtl="0">
                        <a:lnSpc>
                          <a:spcPct val="100000"/>
                        </a:lnSpc>
                        <a:spcBef>
                          <a:spcPts val="0"/>
                        </a:spcBef>
                        <a:spcAft>
                          <a:spcPts val="0"/>
                        </a:spcAft>
                        <a:buClr>
                          <a:srgbClr val="FF2600"/>
                        </a:buClr>
                        <a:buSzPts val="700"/>
                        <a:buFont typeface="Malgun Gothic"/>
                        <a:buNone/>
                      </a:pPr>
                      <a:r>
                        <a:rPr lang="en-US" sz="700" u="none" strike="noStrike" cap="none">
                          <a:solidFill>
                            <a:srgbClr val="FF2600"/>
                          </a:solidFill>
                          <a:latin typeface="Malgun Gothic"/>
                          <a:ea typeface="Malgun Gothic"/>
                          <a:cs typeface="Malgun Gothic"/>
                          <a:sym typeface="Malgun Gothic"/>
                        </a:rPr>
                        <a:t>12</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13</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14</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15</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16</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17</a:t>
                      </a:r>
                      <a:endParaRPr/>
                    </a:p>
                  </a:txBody>
                  <a:tcPr marL="21500" marR="21500" marT="21500" marB="21500"/>
                </a:tc>
                <a:tc>
                  <a:txBody>
                    <a:bodyPr/>
                    <a:lstStyle/>
                    <a:p>
                      <a:pPr marL="0" marR="0" lvl="0" indent="0" algn="l" rtl="0">
                        <a:lnSpc>
                          <a:spcPct val="100000"/>
                        </a:lnSpc>
                        <a:spcBef>
                          <a:spcPts val="0"/>
                        </a:spcBef>
                        <a:spcAft>
                          <a:spcPts val="0"/>
                        </a:spcAft>
                        <a:buClr>
                          <a:srgbClr val="0070C0"/>
                        </a:buClr>
                        <a:buSzPts val="700"/>
                        <a:buFont typeface="Malgun Gothic"/>
                        <a:buNone/>
                      </a:pPr>
                      <a:r>
                        <a:rPr lang="en-US" sz="700" u="none" strike="noStrike" cap="none">
                          <a:solidFill>
                            <a:srgbClr val="0070C0"/>
                          </a:solidFill>
                          <a:latin typeface="Malgun Gothic"/>
                          <a:ea typeface="Malgun Gothic"/>
                          <a:cs typeface="Malgun Gothic"/>
                          <a:sym typeface="Malgun Gothic"/>
                        </a:rPr>
                        <a:t>18</a:t>
                      </a:r>
                      <a:endParaRPr/>
                    </a:p>
                  </a:txBody>
                  <a:tcPr marL="21500" marR="21500" marT="21500" marB="21500"/>
                </a:tc>
                <a:extLst>
                  <a:ext uri="{0D108BD9-81ED-4DB2-BD59-A6C34878D82A}">
                    <a16:rowId xmlns:a16="http://schemas.microsoft.com/office/drawing/2014/main" val="10003"/>
                  </a:ext>
                </a:extLst>
              </a:tr>
              <a:tr h="337050">
                <a:tc>
                  <a:txBody>
                    <a:bodyPr/>
                    <a:lstStyle/>
                    <a:p>
                      <a:pPr marL="0" marR="0" lvl="0" indent="0" algn="l" rtl="0">
                        <a:lnSpc>
                          <a:spcPct val="100000"/>
                        </a:lnSpc>
                        <a:spcBef>
                          <a:spcPts val="0"/>
                        </a:spcBef>
                        <a:spcAft>
                          <a:spcPts val="0"/>
                        </a:spcAft>
                        <a:buClr>
                          <a:srgbClr val="FF2600"/>
                        </a:buClr>
                        <a:buSzPts val="700"/>
                        <a:buFont typeface="Malgun Gothic"/>
                        <a:buNone/>
                      </a:pPr>
                      <a:r>
                        <a:rPr lang="en-US" sz="700" u="none" strike="noStrike" cap="none">
                          <a:solidFill>
                            <a:srgbClr val="FF2600"/>
                          </a:solidFill>
                          <a:latin typeface="Malgun Gothic"/>
                          <a:ea typeface="Malgun Gothic"/>
                          <a:cs typeface="Malgun Gothic"/>
                          <a:sym typeface="Malgun Gothic"/>
                        </a:rPr>
                        <a:t>19</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20</a:t>
                      </a:r>
                      <a:endParaRPr/>
                    </a:p>
                    <a:p>
                      <a:pPr marL="0" marR="0" lvl="0" indent="0" algn="l" rtl="0">
                        <a:lnSpc>
                          <a:spcPct val="100000"/>
                        </a:lnSpc>
                        <a:spcBef>
                          <a:spcPts val="0"/>
                        </a:spcBef>
                        <a:spcAft>
                          <a:spcPts val="0"/>
                        </a:spcAft>
                        <a:buClr>
                          <a:schemeClr val="dk1"/>
                        </a:buClr>
                        <a:buSzPts val="1200"/>
                        <a:buFont typeface="Malgun Gothic"/>
                        <a:buNone/>
                      </a:pPr>
                      <a:endParaRPr sz="1200" u="none" strike="noStrike" cap="none"/>
                    </a:p>
                    <a:p>
                      <a:pPr marL="0" marR="0" lvl="0" indent="0" algn="ctr" rtl="0">
                        <a:lnSpc>
                          <a:spcPct val="100000"/>
                        </a:lnSpc>
                        <a:spcBef>
                          <a:spcPts val="0"/>
                        </a:spcBef>
                        <a:spcAft>
                          <a:spcPts val="0"/>
                        </a:spcAft>
                        <a:buClr>
                          <a:schemeClr val="dk1"/>
                        </a:buClr>
                        <a:buSzPts val="700"/>
                        <a:buFont typeface="Malgun Gothic"/>
                        <a:buNone/>
                      </a:pPr>
                      <a:r>
                        <a:rPr lang="en-US" sz="700" b="1" u="none" strike="noStrike" cap="none">
                          <a:latin typeface="Malgun Gothic"/>
                          <a:ea typeface="Malgun Gothic"/>
                          <a:cs typeface="Malgun Gothic"/>
                          <a:sym typeface="Malgun Gothic"/>
                        </a:rPr>
                        <a:t>5명</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21</a:t>
                      </a:r>
                      <a:endParaRPr/>
                    </a:p>
                    <a:p>
                      <a:pPr marL="0" marR="0" lvl="0" indent="0" algn="l" rtl="0">
                        <a:lnSpc>
                          <a:spcPct val="100000"/>
                        </a:lnSpc>
                        <a:spcBef>
                          <a:spcPts val="0"/>
                        </a:spcBef>
                        <a:spcAft>
                          <a:spcPts val="0"/>
                        </a:spcAft>
                        <a:buClr>
                          <a:schemeClr val="dk1"/>
                        </a:buClr>
                        <a:buSzPts val="1200"/>
                        <a:buFont typeface="Malgun Gothic"/>
                        <a:buNone/>
                      </a:pPr>
                      <a:endParaRPr sz="1200" u="none" strike="noStrike" cap="none"/>
                    </a:p>
                    <a:p>
                      <a:pPr marL="0" marR="0" lvl="0" indent="0" algn="ctr" rtl="0">
                        <a:lnSpc>
                          <a:spcPct val="100000"/>
                        </a:lnSpc>
                        <a:spcBef>
                          <a:spcPts val="0"/>
                        </a:spcBef>
                        <a:spcAft>
                          <a:spcPts val="0"/>
                        </a:spcAft>
                        <a:buClr>
                          <a:schemeClr val="dk1"/>
                        </a:buClr>
                        <a:buSzPts val="700"/>
                        <a:buFont typeface="Malgun Gothic"/>
                        <a:buNone/>
                      </a:pPr>
                      <a:r>
                        <a:rPr lang="en-US" sz="700" b="1" u="none" strike="noStrike" cap="none">
                          <a:latin typeface="Malgun Gothic"/>
                          <a:ea typeface="Malgun Gothic"/>
                          <a:cs typeface="Malgun Gothic"/>
                          <a:sym typeface="Malgun Gothic"/>
                        </a:rPr>
                        <a:t>3명</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22</a:t>
                      </a:r>
                      <a:endParaRPr/>
                    </a:p>
                    <a:p>
                      <a:pPr marL="0" marR="0" lvl="0" indent="0" algn="l" rtl="0">
                        <a:lnSpc>
                          <a:spcPct val="100000"/>
                        </a:lnSpc>
                        <a:spcBef>
                          <a:spcPts val="0"/>
                        </a:spcBef>
                        <a:spcAft>
                          <a:spcPts val="0"/>
                        </a:spcAft>
                        <a:buClr>
                          <a:schemeClr val="dk1"/>
                        </a:buClr>
                        <a:buSzPts val="1200"/>
                        <a:buFont typeface="Malgun Gothic"/>
                        <a:buNone/>
                      </a:pPr>
                      <a:endParaRPr sz="1200" u="none" strike="noStrike" cap="none"/>
                    </a:p>
                    <a:p>
                      <a:pPr marL="0" marR="0" lvl="0" indent="0" algn="ctr" rtl="0">
                        <a:lnSpc>
                          <a:spcPct val="100000"/>
                        </a:lnSpc>
                        <a:spcBef>
                          <a:spcPts val="0"/>
                        </a:spcBef>
                        <a:spcAft>
                          <a:spcPts val="0"/>
                        </a:spcAft>
                        <a:buClr>
                          <a:schemeClr val="dk1"/>
                        </a:buClr>
                        <a:buSzPts val="700"/>
                        <a:buFont typeface="Malgun Gothic"/>
                        <a:buNone/>
                      </a:pPr>
                      <a:r>
                        <a:rPr lang="en-US" sz="700" b="1" u="none" strike="noStrike" cap="none">
                          <a:latin typeface="Malgun Gothic"/>
                          <a:ea typeface="Malgun Gothic"/>
                          <a:cs typeface="Malgun Gothic"/>
                          <a:sym typeface="Malgun Gothic"/>
                        </a:rPr>
                        <a:t>2명</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23</a:t>
                      </a:r>
                      <a:endParaRPr/>
                    </a:p>
                    <a:p>
                      <a:pPr marL="0" marR="0" lvl="0" indent="0" algn="l" rtl="0">
                        <a:lnSpc>
                          <a:spcPct val="100000"/>
                        </a:lnSpc>
                        <a:spcBef>
                          <a:spcPts val="0"/>
                        </a:spcBef>
                        <a:spcAft>
                          <a:spcPts val="0"/>
                        </a:spcAft>
                        <a:buClr>
                          <a:schemeClr val="dk1"/>
                        </a:buClr>
                        <a:buSzPts val="1200"/>
                        <a:buFont typeface="Malgun Gothic"/>
                        <a:buNone/>
                      </a:pPr>
                      <a:endParaRPr sz="1200" u="none" strike="noStrike" cap="none"/>
                    </a:p>
                    <a:p>
                      <a:pPr marL="0" marR="0" lvl="0" indent="0" algn="ctr" rtl="0">
                        <a:lnSpc>
                          <a:spcPct val="100000"/>
                        </a:lnSpc>
                        <a:spcBef>
                          <a:spcPts val="0"/>
                        </a:spcBef>
                        <a:spcAft>
                          <a:spcPts val="0"/>
                        </a:spcAft>
                        <a:buClr>
                          <a:schemeClr val="dk1"/>
                        </a:buClr>
                        <a:buSzPts val="700"/>
                        <a:buFont typeface="Malgun Gothic"/>
                        <a:buNone/>
                      </a:pPr>
                      <a:r>
                        <a:rPr lang="en-US" sz="700" b="1" u="none" strike="noStrike" cap="none">
                          <a:latin typeface="Malgun Gothic"/>
                          <a:ea typeface="Malgun Gothic"/>
                          <a:cs typeface="Malgun Gothic"/>
                          <a:sym typeface="Malgun Gothic"/>
                        </a:rPr>
                        <a:t>8명</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24</a:t>
                      </a:r>
                      <a:endParaRPr/>
                    </a:p>
                  </a:txBody>
                  <a:tcPr marL="21500" marR="21500" marT="21500" marB="21500"/>
                </a:tc>
                <a:tc>
                  <a:txBody>
                    <a:bodyPr/>
                    <a:lstStyle/>
                    <a:p>
                      <a:pPr marL="0" marR="0" lvl="0" indent="0" algn="l" rtl="0">
                        <a:lnSpc>
                          <a:spcPct val="100000"/>
                        </a:lnSpc>
                        <a:spcBef>
                          <a:spcPts val="0"/>
                        </a:spcBef>
                        <a:spcAft>
                          <a:spcPts val="0"/>
                        </a:spcAft>
                        <a:buClr>
                          <a:srgbClr val="0070C0"/>
                        </a:buClr>
                        <a:buSzPts val="700"/>
                        <a:buFont typeface="Malgun Gothic"/>
                        <a:buNone/>
                      </a:pPr>
                      <a:r>
                        <a:rPr lang="en-US" sz="700" u="none" strike="noStrike" cap="none">
                          <a:solidFill>
                            <a:srgbClr val="0070C0"/>
                          </a:solidFill>
                          <a:latin typeface="Malgun Gothic"/>
                          <a:ea typeface="Malgun Gothic"/>
                          <a:cs typeface="Malgun Gothic"/>
                          <a:sym typeface="Malgun Gothic"/>
                        </a:rPr>
                        <a:t>25</a:t>
                      </a:r>
                      <a:endParaRPr/>
                    </a:p>
                  </a:txBody>
                  <a:tcPr marL="21500" marR="21500" marT="21500" marB="21500"/>
                </a:tc>
                <a:extLst>
                  <a:ext uri="{0D108BD9-81ED-4DB2-BD59-A6C34878D82A}">
                    <a16:rowId xmlns:a16="http://schemas.microsoft.com/office/drawing/2014/main" val="10004"/>
                  </a:ext>
                </a:extLst>
              </a:tr>
              <a:tr h="337050">
                <a:tc>
                  <a:txBody>
                    <a:bodyPr/>
                    <a:lstStyle/>
                    <a:p>
                      <a:pPr marL="0" marR="0" lvl="0" indent="0" algn="l" rtl="0">
                        <a:lnSpc>
                          <a:spcPct val="100000"/>
                        </a:lnSpc>
                        <a:spcBef>
                          <a:spcPts val="0"/>
                        </a:spcBef>
                        <a:spcAft>
                          <a:spcPts val="0"/>
                        </a:spcAft>
                        <a:buClr>
                          <a:srgbClr val="FF2600"/>
                        </a:buClr>
                        <a:buSzPts val="700"/>
                        <a:buFont typeface="Malgun Gothic"/>
                        <a:buNone/>
                      </a:pPr>
                      <a:r>
                        <a:rPr lang="en-US" sz="700" u="none" strike="noStrike" cap="none">
                          <a:solidFill>
                            <a:srgbClr val="FF2600"/>
                          </a:solidFill>
                          <a:latin typeface="Malgun Gothic"/>
                          <a:ea typeface="Malgun Gothic"/>
                          <a:cs typeface="Malgun Gothic"/>
                          <a:sym typeface="Malgun Gothic"/>
                        </a:rPr>
                        <a:t>26</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27</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28</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29</a:t>
                      </a:r>
                      <a:endParaRPr/>
                    </a:p>
                  </a:txBody>
                  <a:tcPr marL="21500" marR="21500" marT="21500" marB="21500"/>
                </a:tc>
                <a:tc>
                  <a:txBody>
                    <a:bodyPr/>
                    <a:lstStyle/>
                    <a:p>
                      <a:pPr marL="0" marR="0" lvl="0" indent="0" algn="l" rtl="0">
                        <a:lnSpc>
                          <a:spcPct val="100000"/>
                        </a:lnSpc>
                        <a:spcBef>
                          <a:spcPts val="0"/>
                        </a:spcBef>
                        <a:spcAft>
                          <a:spcPts val="0"/>
                        </a:spcAft>
                        <a:buClr>
                          <a:schemeClr val="dk1"/>
                        </a:buClr>
                        <a:buSzPts val="700"/>
                        <a:buFont typeface="Malgun Gothic"/>
                        <a:buNone/>
                      </a:pPr>
                      <a:r>
                        <a:rPr lang="en-US" sz="700" u="none" strike="noStrike" cap="none">
                          <a:latin typeface="Malgun Gothic"/>
                          <a:ea typeface="Malgun Gothic"/>
                          <a:cs typeface="Malgun Gothic"/>
                          <a:sym typeface="Malgun Gothic"/>
                        </a:rPr>
                        <a:t>30</a:t>
                      </a:r>
                      <a:endParaRPr/>
                    </a:p>
                  </a:txBody>
                  <a:tcPr marL="21500" marR="21500" marT="21500" marB="21500"/>
                </a:tc>
                <a:tc>
                  <a:txBody>
                    <a:bodyPr/>
                    <a:lstStyle/>
                    <a:p>
                      <a:pPr marL="0" marR="0" lvl="0" indent="0" algn="l" rtl="0">
                        <a:lnSpc>
                          <a:spcPct val="100000"/>
                        </a:lnSpc>
                        <a:spcBef>
                          <a:spcPts val="0"/>
                        </a:spcBef>
                        <a:spcAft>
                          <a:spcPts val="0"/>
                        </a:spcAft>
                        <a:buClr>
                          <a:srgbClr val="BFBFBF"/>
                        </a:buClr>
                        <a:buSzPts val="700"/>
                        <a:buFont typeface="Malgun Gothic"/>
                        <a:buNone/>
                      </a:pPr>
                      <a:r>
                        <a:rPr lang="en-US" sz="700" u="none" strike="noStrike" cap="none">
                          <a:solidFill>
                            <a:srgbClr val="BFBFBF"/>
                          </a:solidFill>
                          <a:latin typeface="Malgun Gothic"/>
                          <a:ea typeface="Malgun Gothic"/>
                          <a:cs typeface="Malgun Gothic"/>
                          <a:sym typeface="Malgun Gothic"/>
                        </a:rPr>
                        <a:t>1</a:t>
                      </a:r>
                      <a:endParaRPr/>
                    </a:p>
                  </a:txBody>
                  <a:tcPr marL="21500" marR="21500" marT="21500" marB="21500"/>
                </a:tc>
                <a:tc>
                  <a:txBody>
                    <a:bodyPr/>
                    <a:lstStyle/>
                    <a:p>
                      <a:pPr marL="0" marR="0" lvl="0" indent="0" algn="l" rtl="0">
                        <a:lnSpc>
                          <a:spcPct val="100000"/>
                        </a:lnSpc>
                        <a:spcBef>
                          <a:spcPts val="0"/>
                        </a:spcBef>
                        <a:spcAft>
                          <a:spcPts val="0"/>
                        </a:spcAft>
                        <a:buClr>
                          <a:srgbClr val="95CEE3"/>
                        </a:buClr>
                        <a:buSzPts val="700"/>
                        <a:buFont typeface="Malgun Gothic"/>
                        <a:buNone/>
                      </a:pPr>
                      <a:r>
                        <a:rPr lang="en-US" sz="700" u="none" strike="noStrike" cap="none">
                          <a:solidFill>
                            <a:srgbClr val="95CEE3"/>
                          </a:solidFill>
                          <a:latin typeface="Malgun Gothic"/>
                          <a:ea typeface="Malgun Gothic"/>
                          <a:cs typeface="Malgun Gothic"/>
                          <a:sym typeface="Malgun Gothic"/>
                        </a:rPr>
                        <a:t>2</a:t>
                      </a:r>
                      <a:endParaRPr/>
                    </a:p>
                  </a:txBody>
                  <a:tcPr marL="21500" marR="21500" marT="21500" marB="21500"/>
                </a:tc>
                <a:extLst>
                  <a:ext uri="{0D108BD9-81ED-4DB2-BD59-A6C34878D82A}">
                    <a16:rowId xmlns:a16="http://schemas.microsoft.com/office/drawing/2014/main" val="10005"/>
                  </a:ext>
                </a:extLst>
              </a:tr>
            </a:tbl>
          </a:graphicData>
        </a:graphic>
      </p:graphicFrame>
      <p:grpSp>
        <p:nvGrpSpPr>
          <p:cNvPr id="445" name="Google Shape;445;p11"/>
          <p:cNvGrpSpPr/>
          <p:nvPr/>
        </p:nvGrpSpPr>
        <p:grpSpPr>
          <a:xfrm>
            <a:off x="5783645" y="1357721"/>
            <a:ext cx="843500" cy="253956"/>
            <a:chOff x="0" y="0"/>
            <a:chExt cx="843498" cy="253954"/>
          </a:xfrm>
        </p:grpSpPr>
        <p:sp>
          <p:nvSpPr>
            <p:cNvPr id="446" name="Google Shape;446;p11"/>
            <p:cNvSpPr txBox="1"/>
            <p:nvPr/>
          </p:nvSpPr>
          <p:spPr>
            <a:xfrm>
              <a:off x="270142" y="0"/>
              <a:ext cx="284627" cy="252733"/>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1000"/>
                <a:buFont typeface="Malgun Gothic"/>
                <a:buNone/>
              </a:pPr>
              <a:r>
                <a:rPr lang="en-US" sz="1000" b="0" i="0" u="none" strike="noStrike" cap="none">
                  <a:solidFill>
                    <a:srgbClr val="000000"/>
                  </a:solidFill>
                  <a:latin typeface="Malgun Gothic"/>
                  <a:ea typeface="Malgun Gothic"/>
                  <a:cs typeface="Malgun Gothic"/>
                  <a:sym typeface="Malgun Gothic"/>
                </a:rPr>
                <a:t>9월</a:t>
              </a:r>
              <a:endParaRPr/>
            </a:p>
          </p:txBody>
        </p:sp>
        <p:sp>
          <p:nvSpPr>
            <p:cNvPr id="447" name="Google Shape;447;p11"/>
            <p:cNvSpPr txBox="1"/>
            <p:nvPr/>
          </p:nvSpPr>
          <p:spPr>
            <a:xfrm>
              <a:off x="0" y="7695"/>
              <a:ext cx="213995" cy="243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1000"/>
                <a:buFont typeface="Malgun Gothic"/>
                <a:buNone/>
              </a:pPr>
              <a:r>
                <a:rPr lang="en-US" sz="1000" b="0" i="0" u="none" strike="noStrike" cap="none">
                  <a:solidFill>
                    <a:srgbClr val="000000"/>
                  </a:solidFill>
                  <a:latin typeface="Malgun Gothic"/>
                  <a:ea typeface="Malgun Gothic"/>
                  <a:cs typeface="Malgun Gothic"/>
                  <a:sym typeface="Malgun Gothic"/>
                </a:rPr>
                <a:t>◀</a:t>
              </a:r>
              <a:endParaRPr/>
            </a:p>
          </p:txBody>
        </p:sp>
        <p:sp>
          <p:nvSpPr>
            <p:cNvPr id="448" name="Google Shape;448;p11"/>
            <p:cNvSpPr txBox="1"/>
            <p:nvPr/>
          </p:nvSpPr>
          <p:spPr>
            <a:xfrm>
              <a:off x="592328" y="7695"/>
              <a:ext cx="251170" cy="246259"/>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1000"/>
                <a:buFont typeface="Malgun Gothic"/>
                <a:buNone/>
              </a:pPr>
              <a:r>
                <a:rPr lang="en-US" sz="1000" b="0" i="0" u="none" strike="noStrike" cap="none">
                  <a:solidFill>
                    <a:srgbClr val="000000"/>
                  </a:solidFill>
                  <a:latin typeface="Malgun Gothic"/>
                  <a:ea typeface="Malgun Gothic"/>
                  <a:cs typeface="Malgun Gothic"/>
                  <a:sym typeface="Malgun Gothic"/>
                </a:rPr>
                <a:t>▶ </a:t>
              </a:r>
              <a:endParaRPr/>
            </a:p>
          </p:txBody>
        </p:sp>
      </p:grpSp>
      <p:sp>
        <p:nvSpPr>
          <p:cNvPr id="449" name="Google Shape;449;p11"/>
          <p:cNvSpPr txBox="1"/>
          <p:nvPr/>
        </p:nvSpPr>
        <p:spPr>
          <a:xfrm>
            <a:off x="5766016" y="1166245"/>
            <a:ext cx="778416" cy="24622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1000"/>
              <a:buFont typeface="Malgun Gothic"/>
              <a:buNone/>
            </a:pPr>
            <a:r>
              <a:rPr lang="en-US" sz="1000" b="1" i="0" u="none" strike="noStrike" cap="none">
                <a:solidFill>
                  <a:srgbClr val="000000"/>
                </a:solidFill>
                <a:latin typeface="Malgun Gothic"/>
                <a:ea typeface="Malgun Gothic"/>
                <a:cs typeface="Malgun Gothic"/>
                <a:sym typeface="Malgun Gothic"/>
              </a:rPr>
              <a:t>재활 스케줄</a:t>
            </a:r>
            <a:endParaRPr sz="1000" b="1" i="0" u="none" strike="noStrike" cap="none">
              <a:solidFill>
                <a:srgbClr val="000000"/>
              </a:solidFill>
              <a:latin typeface="Malgun Gothic"/>
              <a:ea typeface="Malgun Gothic"/>
              <a:cs typeface="Malgun Gothic"/>
              <a:sym typeface="Malgun Gothic"/>
            </a:endParaRPr>
          </a:p>
        </p:txBody>
      </p:sp>
      <p:sp>
        <p:nvSpPr>
          <p:cNvPr id="450" name="Google Shape;450;p11"/>
          <p:cNvSpPr/>
          <p:nvPr/>
        </p:nvSpPr>
        <p:spPr>
          <a:xfrm>
            <a:off x="4808789" y="4376463"/>
            <a:ext cx="36001" cy="1008001"/>
          </a:xfrm>
          <a:prstGeom prst="roundRect">
            <a:avLst>
              <a:gd name="adj" fmla="val 16667"/>
            </a:avLst>
          </a:prstGeom>
          <a:solidFill>
            <a:srgbClr val="D9D9D9"/>
          </a:solidFill>
          <a:ln w="9525" cap="flat" cmpd="sng">
            <a:solidFill>
              <a:srgbClr val="A6A6A6"/>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Malgun Gothic"/>
              <a:buNone/>
            </a:pPr>
            <a:endParaRPr sz="1400" b="0" i="0" u="none" strike="noStrike" cap="none">
              <a:solidFill>
                <a:srgbClr val="000000"/>
              </a:solidFill>
              <a:latin typeface="Calibri"/>
              <a:ea typeface="Calibri"/>
              <a:cs typeface="Calibri"/>
              <a:sym typeface="Calibri"/>
            </a:endParaRPr>
          </a:p>
        </p:txBody>
      </p:sp>
      <p:sp>
        <p:nvSpPr>
          <p:cNvPr id="451" name="Google Shape;451;p11"/>
          <p:cNvSpPr/>
          <p:nvPr/>
        </p:nvSpPr>
        <p:spPr>
          <a:xfrm>
            <a:off x="4975357" y="3564990"/>
            <a:ext cx="2461918" cy="2337325"/>
          </a:xfrm>
          <a:prstGeom prst="rect">
            <a:avLst/>
          </a:prstGeom>
          <a:solidFill>
            <a:srgbClr val="FFFFFF"/>
          </a:solidFill>
          <a:ln w="9525" cap="sq" cmpd="sng">
            <a:solidFill>
              <a:srgbClr val="808080"/>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404040"/>
              </a:buClr>
              <a:buSzPts val="1400"/>
              <a:buFont typeface="Malgun Gothic"/>
              <a:buNone/>
            </a:pPr>
            <a:endParaRPr sz="1400" b="0" i="0" u="none" strike="noStrike" cap="none">
              <a:solidFill>
                <a:srgbClr val="000000"/>
              </a:solidFill>
              <a:latin typeface="Calibri"/>
              <a:ea typeface="Calibri"/>
              <a:cs typeface="Calibri"/>
              <a:sym typeface="Calibri"/>
            </a:endParaRPr>
          </a:p>
        </p:txBody>
      </p:sp>
      <p:sp>
        <p:nvSpPr>
          <p:cNvPr id="452" name="Google Shape;452;p11"/>
          <p:cNvSpPr txBox="1"/>
          <p:nvPr/>
        </p:nvSpPr>
        <p:spPr>
          <a:xfrm>
            <a:off x="5121729" y="3741486"/>
            <a:ext cx="1259870"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Malgun Gothic"/>
              <a:buNone/>
            </a:pPr>
            <a:r>
              <a:rPr lang="en-US" sz="1000" b="1" i="0" u="none" strike="noStrike" cap="none">
                <a:solidFill>
                  <a:srgbClr val="000000"/>
                </a:solidFill>
                <a:latin typeface="Malgun Gothic"/>
                <a:ea typeface="Malgun Gothic"/>
                <a:cs typeface="Malgun Gothic"/>
                <a:sym typeface="Malgun Gothic"/>
              </a:rPr>
              <a:t>오늘의 재활 현황</a:t>
            </a:r>
            <a:endParaRPr sz="1000" b="1" i="0" u="none" strike="noStrike" cap="none">
              <a:solidFill>
                <a:srgbClr val="000000"/>
              </a:solidFill>
              <a:latin typeface="Malgun Gothic"/>
              <a:ea typeface="Malgun Gothic"/>
              <a:cs typeface="Malgun Gothic"/>
              <a:sym typeface="Malgun Gothic"/>
            </a:endParaRPr>
          </a:p>
        </p:txBody>
      </p:sp>
      <p:sp>
        <p:nvSpPr>
          <p:cNvPr id="453" name="Google Shape;453;p11"/>
          <p:cNvSpPr/>
          <p:nvPr/>
        </p:nvSpPr>
        <p:spPr>
          <a:xfrm>
            <a:off x="6381599" y="3699022"/>
            <a:ext cx="900001" cy="246222"/>
          </a:xfrm>
          <a:prstGeom prst="rect">
            <a:avLst/>
          </a:prstGeom>
          <a:solidFill>
            <a:srgbClr val="000000"/>
          </a:solidFill>
          <a:ln w="9525" cap="flat" cmpd="sng">
            <a:solidFill>
              <a:srgbClr val="A6A6A6"/>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신규 스케줄 추가</a:t>
            </a:r>
            <a:endParaRPr sz="800" b="0" i="0" u="none" strike="noStrike" cap="none">
              <a:solidFill>
                <a:srgbClr val="FFFFFF"/>
              </a:solidFill>
              <a:latin typeface="Malgun Gothic"/>
              <a:ea typeface="Malgun Gothic"/>
              <a:cs typeface="Malgun Gothic"/>
              <a:sym typeface="Malgun Gothic"/>
            </a:endParaRPr>
          </a:p>
        </p:txBody>
      </p:sp>
      <p:graphicFrame>
        <p:nvGraphicFramePr>
          <p:cNvPr id="454" name="Google Shape;454;p11"/>
          <p:cNvGraphicFramePr/>
          <p:nvPr/>
        </p:nvGraphicFramePr>
        <p:xfrm>
          <a:off x="5132999" y="4078754"/>
          <a:ext cx="3000000" cy="3000000"/>
        </p:xfrm>
        <a:graphic>
          <a:graphicData uri="http://schemas.openxmlformats.org/drawingml/2006/table">
            <a:tbl>
              <a:tblPr>
                <a:noFill/>
                <a:tableStyleId>{B367B671-0B81-4218-960B-C469DE42323E}</a:tableStyleId>
              </a:tblPr>
              <a:tblGrid>
                <a:gridCol w="211425">
                  <a:extLst>
                    <a:ext uri="{9D8B030D-6E8A-4147-A177-3AD203B41FA5}">
                      <a16:colId xmlns:a16="http://schemas.microsoft.com/office/drawing/2014/main" val="20000"/>
                    </a:ext>
                  </a:extLst>
                </a:gridCol>
                <a:gridCol w="573625">
                  <a:extLst>
                    <a:ext uri="{9D8B030D-6E8A-4147-A177-3AD203B41FA5}">
                      <a16:colId xmlns:a16="http://schemas.microsoft.com/office/drawing/2014/main" val="20001"/>
                    </a:ext>
                  </a:extLst>
                </a:gridCol>
                <a:gridCol w="363325">
                  <a:extLst>
                    <a:ext uri="{9D8B030D-6E8A-4147-A177-3AD203B41FA5}">
                      <a16:colId xmlns:a16="http://schemas.microsoft.com/office/drawing/2014/main" val="20002"/>
                    </a:ext>
                  </a:extLst>
                </a:gridCol>
                <a:gridCol w="1000275">
                  <a:extLst>
                    <a:ext uri="{9D8B030D-6E8A-4147-A177-3AD203B41FA5}">
                      <a16:colId xmlns:a16="http://schemas.microsoft.com/office/drawing/2014/main" val="20003"/>
                    </a:ext>
                  </a:extLst>
                </a:gridCol>
              </a:tblGrid>
              <a:tr h="324000">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10</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홍길동</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#개</a:t>
                      </a:r>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달성률 ##%     ▶</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extLst>
                  <a:ext uri="{0D108BD9-81ED-4DB2-BD59-A6C34878D82A}">
                    <a16:rowId xmlns:a16="http://schemas.microsoft.com/office/drawing/2014/main" val="10000"/>
                  </a:ext>
                </a:extLst>
              </a:tr>
              <a:tr h="324000">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9</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사공민아</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#개</a:t>
                      </a:r>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달성률 ##%     ▶</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extLst>
                  <a:ext uri="{0D108BD9-81ED-4DB2-BD59-A6C34878D82A}">
                    <a16:rowId xmlns:a16="http://schemas.microsoft.com/office/drawing/2014/main" val="10001"/>
                  </a:ext>
                </a:extLst>
              </a:tr>
              <a:tr h="324000">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8</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김민준</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#개</a:t>
                      </a:r>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달성률 ##%     ▶</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extLst>
                  <a:ext uri="{0D108BD9-81ED-4DB2-BD59-A6C34878D82A}">
                    <a16:rowId xmlns:a16="http://schemas.microsoft.com/office/drawing/2014/main" val="10002"/>
                  </a:ext>
                </a:extLst>
              </a:tr>
              <a:tr h="324000">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7</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김민지</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#개</a:t>
                      </a:r>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달성률 ##%     ▶</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extLst>
                  <a:ext uri="{0D108BD9-81ED-4DB2-BD59-A6C34878D82A}">
                    <a16:rowId xmlns:a16="http://schemas.microsoft.com/office/drawing/2014/main" val="10003"/>
                  </a:ext>
                </a:extLst>
              </a:tr>
              <a:tr h="324000">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6</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이무개</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#개</a:t>
                      </a:r>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달성률 ##%     ▶</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55" name="Google Shape;455;p11"/>
          <p:cNvSpPr/>
          <p:nvPr/>
        </p:nvSpPr>
        <p:spPr>
          <a:xfrm>
            <a:off x="7220579" y="4093507"/>
            <a:ext cx="36001" cy="1008001"/>
          </a:xfrm>
          <a:prstGeom prst="roundRect">
            <a:avLst>
              <a:gd name="adj" fmla="val 16667"/>
            </a:avLst>
          </a:prstGeom>
          <a:solidFill>
            <a:srgbClr val="D9D9D9"/>
          </a:solidFill>
          <a:ln w="9525" cap="flat" cmpd="sng">
            <a:solidFill>
              <a:srgbClr val="A6A6A6"/>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Malgun Gothic"/>
              <a:buNone/>
            </a:pPr>
            <a:endParaRPr sz="1400" b="0" i="0" u="none" strike="noStrike" cap="none">
              <a:solidFill>
                <a:srgbClr val="000000"/>
              </a:solidFill>
              <a:latin typeface="Calibri"/>
              <a:ea typeface="Calibri"/>
              <a:cs typeface="Calibri"/>
              <a:sym typeface="Calibri"/>
            </a:endParaRPr>
          </a:p>
        </p:txBody>
      </p:sp>
      <p:sp>
        <p:nvSpPr>
          <p:cNvPr id="456" name="Google Shape;456;p11"/>
          <p:cNvSpPr/>
          <p:nvPr/>
        </p:nvSpPr>
        <p:spPr>
          <a:xfrm>
            <a:off x="4981547" y="1394698"/>
            <a:ext cx="360001" cy="180001"/>
          </a:xfrm>
          <a:prstGeom prst="rect">
            <a:avLst/>
          </a:prstGeom>
          <a:solidFill>
            <a:srgbClr val="000000"/>
          </a:solidFill>
          <a:ln w="9525" cap="flat" cmpd="sng">
            <a:solidFill>
              <a:srgbClr val="A6A6A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오늘</a:t>
            </a:r>
            <a:endParaRPr/>
          </a:p>
        </p:txBody>
      </p:sp>
      <p:sp>
        <p:nvSpPr>
          <p:cNvPr id="457" name="Google Shape;457;p11"/>
          <p:cNvSpPr/>
          <p:nvPr/>
        </p:nvSpPr>
        <p:spPr>
          <a:xfrm>
            <a:off x="6721334" y="2224100"/>
            <a:ext cx="180000" cy="180000"/>
          </a:xfrm>
          <a:prstGeom prst="ellipse">
            <a:avLst/>
          </a:prstGeom>
          <a:solidFill>
            <a:srgbClr val="7F7F7F"/>
          </a:solidFill>
          <a:ln>
            <a:noFill/>
          </a:ln>
          <a:effectLst>
            <a:outerShdw blurRad="38100" dist="23000" dir="5400000" rotWithShape="0">
              <a:srgbClr val="000000">
                <a:alpha val="34901"/>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0" i="0" u="none" strike="noStrike" cap="none">
                <a:solidFill>
                  <a:schemeClr val="lt1"/>
                </a:solidFill>
                <a:latin typeface="Malgun Gothic"/>
                <a:ea typeface="Malgun Gothic"/>
                <a:cs typeface="Malgun Gothic"/>
                <a:sym typeface="Malgun Gothic"/>
              </a:rPr>
              <a:t>10</a:t>
            </a:r>
            <a:endParaRPr sz="800" b="0" i="0" u="none" strike="noStrike" cap="none">
              <a:solidFill>
                <a:schemeClr val="lt1"/>
              </a:solidFill>
              <a:latin typeface="Malgun Gothic"/>
              <a:ea typeface="Malgun Gothic"/>
              <a:cs typeface="Malgun Gothic"/>
              <a:sym typeface="Malgun Gothic"/>
            </a:endParaRPr>
          </a:p>
        </p:txBody>
      </p:sp>
      <p:grpSp>
        <p:nvGrpSpPr>
          <p:cNvPr id="458" name="Google Shape;458;p11"/>
          <p:cNvGrpSpPr/>
          <p:nvPr/>
        </p:nvGrpSpPr>
        <p:grpSpPr>
          <a:xfrm>
            <a:off x="3946774" y="1790460"/>
            <a:ext cx="2468526" cy="2323355"/>
            <a:chOff x="-2" y="-2"/>
            <a:chExt cx="2468525" cy="2323353"/>
          </a:xfrm>
        </p:grpSpPr>
        <p:grpSp>
          <p:nvGrpSpPr>
            <p:cNvPr id="459" name="Google Shape;459;p11"/>
            <p:cNvGrpSpPr/>
            <p:nvPr/>
          </p:nvGrpSpPr>
          <p:grpSpPr>
            <a:xfrm>
              <a:off x="-2" y="-2"/>
              <a:ext cx="2468525" cy="2323353"/>
              <a:chOff x="-1" y="-1"/>
              <a:chExt cx="2468523" cy="2323351"/>
            </a:xfrm>
          </p:grpSpPr>
          <p:sp>
            <p:nvSpPr>
              <p:cNvPr id="460" name="Google Shape;460;p11"/>
              <p:cNvSpPr/>
              <p:nvPr/>
            </p:nvSpPr>
            <p:spPr>
              <a:xfrm>
                <a:off x="-1" y="-1"/>
                <a:ext cx="2468523" cy="2323351"/>
              </a:xfrm>
              <a:prstGeom prst="rect">
                <a:avLst/>
              </a:prstGeom>
              <a:solidFill>
                <a:srgbClr val="808080"/>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Malgun Gothic"/>
                  <a:ea typeface="Malgun Gothic"/>
                  <a:cs typeface="Malgun Gothic"/>
                  <a:sym typeface="Malgun Gothic"/>
                </a:endParaRPr>
              </a:p>
            </p:txBody>
          </p:sp>
          <p:sp>
            <p:nvSpPr>
              <p:cNvPr id="461" name="Google Shape;461;p11"/>
              <p:cNvSpPr txBox="1"/>
              <p:nvPr/>
            </p:nvSpPr>
            <p:spPr>
              <a:xfrm>
                <a:off x="1051129" y="1812692"/>
                <a:ext cx="390491" cy="215442"/>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버튼 1</a:t>
                </a:r>
                <a:endParaRPr/>
              </a:p>
            </p:txBody>
          </p:sp>
          <p:sp>
            <p:nvSpPr>
              <p:cNvPr id="462" name="Google Shape;462;p11"/>
              <p:cNvSpPr txBox="1"/>
              <p:nvPr/>
            </p:nvSpPr>
            <p:spPr>
              <a:xfrm>
                <a:off x="1099929" y="72753"/>
                <a:ext cx="268662" cy="215442"/>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title</a:t>
                </a:r>
                <a:endParaRPr/>
              </a:p>
            </p:txBody>
          </p:sp>
          <p:sp>
            <p:nvSpPr>
              <p:cNvPr id="463" name="Google Shape;463;p11"/>
              <p:cNvSpPr txBox="1"/>
              <p:nvPr/>
            </p:nvSpPr>
            <p:spPr>
              <a:xfrm>
                <a:off x="950050" y="871909"/>
                <a:ext cx="568422" cy="215442"/>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Body 영역</a:t>
                </a:r>
                <a:endParaRPr sz="1400" b="0" i="0" u="none" strike="noStrike" cap="none">
                  <a:solidFill>
                    <a:srgbClr val="000000"/>
                  </a:solidFill>
                  <a:latin typeface="Malgun Gothic"/>
                  <a:ea typeface="Malgun Gothic"/>
                  <a:cs typeface="Malgun Gothic"/>
                  <a:sym typeface="Malgun Gothic"/>
                </a:endParaRPr>
              </a:p>
            </p:txBody>
          </p:sp>
        </p:grpSp>
        <p:grpSp>
          <p:nvGrpSpPr>
            <p:cNvPr id="464" name="Google Shape;464;p11"/>
            <p:cNvGrpSpPr/>
            <p:nvPr/>
          </p:nvGrpSpPr>
          <p:grpSpPr>
            <a:xfrm>
              <a:off x="2166011" y="81683"/>
              <a:ext cx="226707" cy="222167"/>
              <a:chOff x="0" y="-1"/>
              <a:chExt cx="226706" cy="222166"/>
            </a:xfrm>
          </p:grpSpPr>
          <p:cxnSp>
            <p:nvCxnSpPr>
              <p:cNvPr id="465" name="Google Shape;465;p11"/>
              <p:cNvCxnSpPr/>
              <p:nvPr/>
            </p:nvCxnSpPr>
            <p:spPr>
              <a:xfrm flipH="1">
                <a:off x="0" y="-1"/>
                <a:ext cx="226706" cy="204962"/>
              </a:xfrm>
              <a:prstGeom prst="straightConnector1">
                <a:avLst/>
              </a:prstGeom>
              <a:noFill/>
              <a:ln w="9525" cap="flat" cmpd="sng">
                <a:solidFill>
                  <a:srgbClr val="F2F2F2"/>
                </a:solidFill>
                <a:prstDash val="solid"/>
                <a:round/>
                <a:headEnd type="none" w="sm" len="sm"/>
                <a:tailEnd type="none" w="sm" len="sm"/>
              </a:ln>
            </p:spPr>
          </p:cxnSp>
          <p:cxnSp>
            <p:nvCxnSpPr>
              <p:cNvPr id="466" name="Google Shape;466;p11"/>
              <p:cNvCxnSpPr/>
              <p:nvPr/>
            </p:nvCxnSpPr>
            <p:spPr>
              <a:xfrm>
                <a:off x="0" y="0"/>
                <a:ext cx="226706" cy="222165"/>
              </a:xfrm>
              <a:prstGeom prst="straightConnector1">
                <a:avLst/>
              </a:prstGeom>
              <a:noFill/>
              <a:ln w="9525" cap="flat" cmpd="sng">
                <a:solidFill>
                  <a:srgbClr val="F2F2F2"/>
                </a:solidFill>
                <a:prstDash val="solid"/>
                <a:round/>
                <a:headEnd type="none" w="sm" len="sm"/>
                <a:tailEnd type="none" w="sm" len="sm"/>
              </a:ln>
            </p:spPr>
          </p:cxnSp>
        </p:grpSp>
      </p:grpSp>
      <p:sp>
        <p:nvSpPr>
          <p:cNvPr id="467" name="Google Shape;467;p11"/>
          <p:cNvSpPr/>
          <p:nvPr/>
        </p:nvSpPr>
        <p:spPr>
          <a:xfrm>
            <a:off x="3834654" y="1673673"/>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2</a:t>
            </a:r>
            <a:endParaRPr sz="800" b="1" i="0" u="none" strike="noStrike" cap="none">
              <a:solidFill>
                <a:schemeClr val="lt1"/>
              </a:solidFill>
              <a:latin typeface="Malgun Gothic"/>
              <a:ea typeface="Malgun Gothic"/>
              <a:cs typeface="Malgun Gothic"/>
              <a:sym typeface="Malgun Gothic"/>
            </a:endParaRPr>
          </a:p>
        </p:txBody>
      </p:sp>
      <p:graphicFrame>
        <p:nvGraphicFramePr>
          <p:cNvPr id="468" name="Google Shape;468;p11"/>
          <p:cNvGraphicFramePr/>
          <p:nvPr/>
        </p:nvGraphicFramePr>
        <p:xfrm>
          <a:off x="270532" y="742449"/>
          <a:ext cx="3000000" cy="3000000"/>
        </p:xfrm>
        <a:graphic>
          <a:graphicData uri="http://schemas.openxmlformats.org/drawingml/2006/table">
            <a:tbl>
              <a:tblPr>
                <a:noFill/>
                <a:tableStyleId>{B367B671-0B81-4218-960B-C469DE42323E}</a:tableStyleId>
              </a:tblPr>
              <a:tblGrid>
                <a:gridCol w="1411475">
                  <a:extLst>
                    <a:ext uri="{9D8B030D-6E8A-4147-A177-3AD203B41FA5}">
                      <a16:colId xmlns:a16="http://schemas.microsoft.com/office/drawing/2014/main" val="20000"/>
                    </a:ext>
                  </a:extLst>
                </a:gridCol>
                <a:gridCol w="1411475">
                  <a:extLst>
                    <a:ext uri="{9D8B030D-6E8A-4147-A177-3AD203B41FA5}">
                      <a16:colId xmlns:a16="http://schemas.microsoft.com/office/drawing/2014/main" val="20001"/>
                    </a:ext>
                  </a:extLst>
                </a:gridCol>
                <a:gridCol w="1411475">
                  <a:extLst>
                    <a:ext uri="{9D8B030D-6E8A-4147-A177-3AD203B41FA5}">
                      <a16:colId xmlns:a16="http://schemas.microsoft.com/office/drawing/2014/main" val="20002"/>
                    </a:ext>
                  </a:extLst>
                </a:gridCol>
                <a:gridCol w="1411475">
                  <a:extLst>
                    <a:ext uri="{9D8B030D-6E8A-4147-A177-3AD203B41FA5}">
                      <a16:colId xmlns:a16="http://schemas.microsoft.com/office/drawing/2014/main" val="20003"/>
                    </a:ext>
                  </a:extLst>
                </a:gridCol>
                <a:gridCol w="1411475">
                  <a:extLst>
                    <a:ext uri="{9D8B030D-6E8A-4147-A177-3AD203B41FA5}">
                      <a16:colId xmlns:a16="http://schemas.microsoft.com/office/drawing/2014/main" val="20004"/>
                    </a:ext>
                  </a:extLst>
                </a:gridCol>
              </a:tblGrid>
              <a:tr h="421975">
                <a:tc>
                  <a:txBody>
                    <a:bodyPr/>
                    <a:lstStyle/>
                    <a:p>
                      <a:pPr marL="0" marR="0" lvl="0" indent="0" algn="ctr" rtl="0">
                        <a:lnSpc>
                          <a:spcPct val="100000"/>
                        </a:lnSpc>
                        <a:spcBef>
                          <a:spcPts val="0"/>
                        </a:spcBef>
                        <a:spcAft>
                          <a:spcPts val="0"/>
                        </a:spcAft>
                        <a:buClr>
                          <a:srgbClr val="FFFFFF"/>
                        </a:buClr>
                        <a:buSzPts val="900"/>
                        <a:buFont typeface="Malgun Gothic"/>
                        <a:buNone/>
                      </a:pPr>
                      <a:r>
                        <a:rPr lang="en-US" sz="900" u="none" strike="noStrike" cap="none">
                          <a:solidFill>
                            <a:srgbClr val="FFFFFF"/>
                          </a:solidFill>
                          <a:latin typeface="Malgun Gothic"/>
                          <a:ea typeface="Malgun Gothic"/>
                          <a:cs typeface="Malgun Gothic"/>
                          <a:sym typeface="Malgun Gothic"/>
                        </a:rPr>
                        <a:t>홈</a:t>
                      </a:r>
                      <a:endParaRPr sz="900" u="none" strike="noStrike" cap="none">
                        <a:solidFill>
                          <a:srgbClr val="FFFFFF"/>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rgbClr val="000000"/>
                    </a:solidFill>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latin typeface="Malgun Gothic"/>
                          <a:ea typeface="Malgun Gothic"/>
                          <a:cs typeface="Malgun Gothic"/>
                          <a:sym typeface="Malgun Gothic"/>
                        </a:rPr>
                        <a:t>환자</a:t>
                      </a:r>
                      <a:endParaRPr sz="900" u="none" strike="noStrike" cap="none">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latin typeface="Malgun Gothic"/>
                          <a:ea typeface="Malgun Gothic"/>
                          <a:cs typeface="Malgun Gothic"/>
                          <a:sym typeface="Malgun Gothic"/>
                        </a:rPr>
                        <a:t>스케줄</a:t>
                      </a:r>
                      <a:endParaRPr sz="900" u="none" strike="noStrike" cap="none">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latin typeface="Malgun Gothic"/>
                          <a:ea typeface="Malgun Gothic"/>
                          <a:cs typeface="Malgun Gothic"/>
                          <a:sym typeface="Malgun Gothic"/>
                        </a:rPr>
                        <a:t>통계</a:t>
                      </a:r>
                      <a:endParaRPr sz="900" u="none" strike="noStrike" cap="none">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latin typeface="Malgun Gothic"/>
                          <a:ea typeface="Malgun Gothic"/>
                          <a:cs typeface="Malgun Gothic"/>
                          <a:sym typeface="Malgun Gothic"/>
                        </a:rPr>
                        <a:t>설정</a:t>
                      </a:r>
                      <a:endParaRPr sz="1200" u="none" strike="noStrike" cap="none">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469" name="Google Shape;469;p11"/>
          <p:cNvSpPr txBox="1">
            <a:spLocks noGrp="1"/>
          </p:cNvSpPr>
          <p:nvPr>
            <p:ph type="sldNum" idx="12"/>
          </p:nvPr>
        </p:nvSpPr>
        <p:spPr>
          <a:xfrm>
            <a:off x="9558254" y="6639599"/>
            <a:ext cx="225339" cy="215401"/>
          </a:xfrm>
          <a:prstGeom prst="rect">
            <a:avLst/>
          </a:prstGeom>
          <a:noFill/>
          <a:ln>
            <a:noFill/>
          </a:ln>
        </p:spPr>
        <p:txBody>
          <a:bodyPr spcFirstLastPara="1" wrap="square" lIns="45675" tIns="45675" rIns="45675" bIns="45675" anchor="t" anchorCtr="0">
            <a:spAutoFit/>
          </a:bodyPr>
          <a:lstStyle/>
          <a:p>
            <a:pPr marL="0" lvl="0" indent="0" algn="ctr" rtl="0">
              <a:lnSpc>
                <a:spcPct val="100000"/>
              </a:lnSpc>
              <a:spcBef>
                <a:spcPts val="0"/>
              </a:spcBef>
              <a:spcAft>
                <a:spcPts val="0"/>
              </a:spcAft>
              <a:buClr>
                <a:srgbClr val="000000"/>
              </a:buClr>
              <a:buSzPts val="800"/>
              <a:buFont typeface="Malgun Gothic"/>
              <a:buNone/>
            </a:pPr>
            <a:fld id="{00000000-1234-1234-1234-123412341234}" type="slidenum">
              <a:rPr lang="en-US"/>
              <a:t>11</a:t>
            </a:fld>
            <a:endParaRPr/>
          </a:p>
        </p:txBody>
      </p:sp>
      <p:sp>
        <p:nvSpPr>
          <p:cNvPr id="470" name="Google Shape;470;p11"/>
          <p:cNvSpPr txBox="1"/>
          <p:nvPr/>
        </p:nvSpPr>
        <p:spPr>
          <a:xfrm>
            <a:off x="2537748" y="3877739"/>
            <a:ext cx="873957" cy="21544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800"/>
              <a:buFont typeface="Calibri"/>
              <a:buNone/>
            </a:pPr>
            <a:r>
              <a:rPr lang="en-US" sz="800" b="0" i="0" u="none" strike="noStrike" cap="none">
                <a:solidFill>
                  <a:schemeClr val="lt1"/>
                </a:solidFill>
                <a:latin typeface="Calibri"/>
                <a:ea typeface="Calibri"/>
                <a:cs typeface="Calibri"/>
                <a:sym typeface="Calibri"/>
              </a:rPr>
              <a:t>오늘 그만 보기</a:t>
            </a:r>
            <a:endParaRPr sz="1400" b="0" i="0" u="none" strike="noStrike" cap="none">
              <a:solidFill>
                <a:srgbClr val="000000"/>
              </a:solidFill>
              <a:latin typeface="Calibri"/>
              <a:ea typeface="Calibri"/>
              <a:cs typeface="Calibri"/>
              <a:sym typeface="Calibri"/>
            </a:endParaRPr>
          </a:p>
        </p:txBody>
      </p:sp>
      <p:sp>
        <p:nvSpPr>
          <p:cNvPr id="471" name="Google Shape;471;p11"/>
          <p:cNvSpPr txBox="1"/>
          <p:nvPr/>
        </p:nvSpPr>
        <p:spPr>
          <a:xfrm>
            <a:off x="5507642" y="3889433"/>
            <a:ext cx="873957" cy="21544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800"/>
              <a:buFont typeface="Calibri"/>
              <a:buNone/>
            </a:pPr>
            <a:r>
              <a:rPr lang="en-US" sz="800" b="0" i="0" u="none" strike="noStrike" cap="none">
                <a:solidFill>
                  <a:schemeClr val="lt1"/>
                </a:solidFill>
                <a:latin typeface="Calibri"/>
                <a:ea typeface="Calibri"/>
                <a:cs typeface="Calibri"/>
                <a:sym typeface="Calibri"/>
              </a:rPr>
              <a:t>오늘 그만 보기</a:t>
            </a:r>
            <a:endParaRPr sz="1400" b="0" i="0" u="none" strike="noStrike" cap="none">
              <a:solidFill>
                <a:srgbClr val="000000"/>
              </a:solidFill>
              <a:latin typeface="Calibri"/>
              <a:ea typeface="Calibri"/>
              <a:cs typeface="Calibri"/>
              <a:sym typeface="Calibri"/>
            </a:endParaRPr>
          </a:p>
        </p:txBody>
      </p:sp>
      <p:sp>
        <p:nvSpPr>
          <p:cNvPr id="472" name="Google Shape;472;p11"/>
          <p:cNvSpPr/>
          <p:nvPr/>
        </p:nvSpPr>
        <p:spPr>
          <a:xfrm rot="-216480">
            <a:off x="7940502" y="5881600"/>
            <a:ext cx="1517257" cy="484617"/>
          </a:xfrm>
          <a:prstGeom prst="rect">
            <a:avLst/>
          </a:prstGeom>
          <a:solidFill>
            <a:schemeClr val="lt1"/>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0000"/>
              </a:buClr>
              <a:buSzPts val="800"/>
              <a:buFont typeface="Arial"/>
              <a:buNone/>
            </a:pPr>
            <a:r>
              <a:rPr lang="en-US" sz="800" b="0" i="0" u="none" strike="noStrike" cap="none">
                <a:solidFill>
                  <a:srgbClr val="FF0000"/>
                </a:solidFill>
                <a:latin typeface="Arial"/>
                <a:ea typeface="Arial"/>
                <a:cs typeface="Arial"/>
                <a:sym typeface="Arial"/>
              </a:rPr>
              <a:t>GNB 수정, 팝업창 오늘 그만보기 추가</a:t>
            </a:r>
            <a:br>
              <a:rPr lang="en-US" sz="800" b="0" i="0" u="none" strike="noStrike" cap="none">
                <a:solidFill>
                  <a:srgbClr val="FF0000"/>
                </a:solidFill>
                <a:latin typeface="Arial"/>
                <a:ea typeface="Arial"/>
                <a:cs typeface="Arial"/>
                <a:sym typeface="Arial"/>
              </a:rPr>
            </a:br>
            <a:r>
              <a:rPr lang="en-US" sz="800" b="0" i="0" u="none" strike="noStrike" cap="none">
                <a:solidFill>
                  <a:srgbClr val="FF0000"/>
                </a:solidFill>
                <a:latin typeface="Arial"/>
                <a:ea typeface="Arial"/>
                <a:cs typeface="Arial"/>
                <a:sym typeface="Arial"/>
              </a:rPr>
              <a:t>2021.10.26</a:t>
            </a:r>
            <a:endParaRPr sz="800" b="0" i="0" u="none" strike="noStrike" cap="none">
              <a:solidFill>
                <a:srgbClr val="FF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12"/>
          <p:cNvSpPr txBox="1"/>
          <p:nvPr/>
        </p:nvSpPr>
        <p:spPr>
          <a:xfrm>
            <a:off x="4057603" y="2528900"/>
            <a:ext cx="1790796" cy="369289"/>
          </a:xfrm>
          <a:prstGeom prst="rect">
            <a:avLst/>
          </a:prstGeom>
          <a:noFill/>
          <a:ln>
            <a:noFill/>
          </a:ln>
        </p:spPr>
        <p:txBody>
          <a:bodyPr spcFirstLastPara="1" wrap="square" lIns="45675" tIns="45675" rIns="45675" bIns="45675" anchor="t" anchorCtr="0">
            <a:spAutoFit/>
          </a:bodyPr>
          <a:lstStyle/>
          <a:p>
            <a:pPr marL="0" marR="0" lvl="0" indent="0" algn="ctr" rtl="0">
              <a:lnSpc>
                <a:spcPct val="100000"/>
              </a:lnSpc>
              <a:spcBef>
                <a:spcPts val="0"/>
              </a:spcBef>
              <a:spcAft>
                <a:spcPts val="0"/>
              </a:spcAft>
              <a:buClr>
                <a:srgbClr val="000000"/>
              </a:buClr>
              <a:buSzPts val="1800"/>
              <a:buFont typeface="Malgun Gothic"/>
              <a:buNone/>
            </a:pPr>
            <a:r>
              <a:rPr lang="en-US" sz="1800" b="0" i="0" u="none" strike="noStrike" cap="none">
                <a:solidFill>
                  <a:srgbClr val="000000"/>
                </a:solidFill>
                <a:latin typeface="Malgun Gothic"/>
                <a:ea typeface="Malgun Gothic"/>
                <a:cs typeface="Malgun Gothic"/>
                <a:sym typeface="Malgun Gothic"/>
              </a:rPr>
              <a:t>환자</a:t>
            </a:r>
            <a:endParaRPr sz="1800" b="0" i="0" u="none" strike="noStrike" cap="none">
              <a:solidFill>
                <a:srgbClr val="000000"/>
              </a:solidFill>
              <a:latin typeface="Malgun Gothic"/>
              <a:ea typeface="Malgun Gothic"/>
              <a:cs typeface="Malgun Gothic"/>
              <a:sym typeface="Malgun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13"/>
          <p:cNvSpPr txBox="1">
            <a:spLocks noGrp="1"/>
          </p:cNvSpPr>
          <p:nvPr>
            <p:ph type="title"/>
          </p:nvPr>
        </p:nvSpPr>
        <p:spPr>
          <a:xfrm>
            <a:off x="1164032" y="87228"/>
            <a:ext cx="4333727" cy="275561"/>
          </a:xfrm>
          <a:prstGeom prst="rect">
            <a:avLst/>
          </a:prstGeom>
          <a:noFill/>
          <a:ln>
            <a:noFill/>
          </a:ln>
        </p:spPr>
        <p:txBody>
          <a:bodyPr spcFirstLastPara="1" wrap="square" lIns="36000" tIns="36000" rIns="36000" bIns="36000" anchor="ctr" anchorCtr="0">
            <a:normAutofit/>
          </a:bodyPr>
          <a:lstStyle/>
          <a:p>
            <a:pPr marL="0" lvl="0" indent="0" algn="l" rtl="0">
              <a:lnSpc>
                <a:spcPct val="100000"/>
              </a:lnSpc>
              <a:spcBef>
                <a:spcPts val="0"/>
              </a:spcBef>
              <a:spcAft>
                <a:spcPts val="0"/>
              </a:spcAft>
              <a:buClr>
                <a:srgbClr val="000000"/>
              </a:buClr>
              <a:buSzPts val="800"/>
              <a:buFont typeface="Malgun Gothic"/>
              <a:buNone/>
            </a:pPr>
            <a:r>
              <a:rPr lang="en-US"/>
              <a:t>환자 — 일반 환자</a:t>
            </a:r>
            <a:endParaRPr/>
          </a:p>
        </p:txBody>
      </p:sp>
      <p:sp>
        <p:nvSpPr>
          <p:cNvPr id="483" name="Google Shape;483;p13"/>
          <p:cNvSpPr txBox="1">
            <a:spLocks noGrp="1"/>
          </p:cNvSpPr>
          <p:nvPr>
            <p:ph type="body" idx="1"/>
          </p:nvPr>
        </p:nvSpPr>
        <p:spPr>
          <a:xfrm>
            <a:off x="6249144" y="87228"/>
            <a:ext cx="1188134" cy="275561"/>
          </a:xfrm>
          <a:prstGeom prst="rect">
            <a:avLst/>
          </a:prstGeom>
          <a:noFill/>
          <a:ln>
            <a:noFill/>
          </a:ln>
        </p:spPr>
        <p:txBody>
          <a:bodyPr spcFirstLastPara="1" wrap="square" lIns="45675" tIns="45675" rIns="45675" bIns="45675" anchor="ctr" anchorCtr="0">
            <a:normAutofit/>
          </a:bodyPr>
          <a:lstStyle/>
          <a:p>
            <a:pPr marL="342900" lvl="0" indent="-342900" algn="l"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HCP-W-04</a:t>
            </a:r>
            <a:endParaRPr/>
          </a:p>
        </p:txBody>
      </p:sp>
      <p:sp>
        <p:nvSpPr>
          <p:cNvPr id="484" name="Google Shape;484;p13"/>
          <p:cNvSpPr txBox="1"/>
          <p:nvPr/>
        </p:nvSpPr>
        <p:spPr>
          <a:xfrm>
            <a:off x="3603045" y="1165412"/>
            <a:ext cx="3634424" cy="218401"/>
          </a:xfrm>
          <a:prstGeom prst="rect">
            <a:avLst/>
          </a:prstGeom>
          <a:noFill/>
          <a:ln>
            <a:noFill/>
          </a:ln>
        </p:spPr>
        <p:txBody>
          <a:bodyPr spcFirstLastPara="1" wrap="square" lIns="45675" tIns="45675" rIns="45675" bIns="45675" anchor="t" anchorCtr="0">
            <a:spAutoFit/>
          </a:bodyPr>
          <a:lstStyle/>
          <a:p>
            <a:pPr marL="0" marR="0" lvl="0" indent="0" algn="r" rtl="0">
              <a:lnSpc>
                <a:spcPct val="13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HOME &gt; 환자</a:t>
            </a:r>
            <a:endParaRPr sz="700" b="0" i="0" u="none" strike="noStrike" cap="none">
              <a:solidFill>
                <a:srgbClr val="000000"/>
              </a:solidFill>
              <a:latin typeface="Malgun Gothic"/>
              <a:ea typeface="Malgun Gothic"/>
              <a:cs typeface="Malgun Gothic"/>
              <a:sym typeface="Malgun Gothic"/>
            </a:endParaRPr>
          </a:p>
        </p:txBody>
      </p:sp>
      <p:grpSp>
        <p:nvGrpSpPr>
          <p:cNvPr id="485" name="Google Shape;485;p13"/>
          <p:cNvGrpSpPr/>
          <p:nvPr/>
        </p:nvGrpSpPr>
        <p:grpSpPr>
          <a:xfrm>
            <a:off x="270530" y="1628561"/>
            <a:ext cx="1952554" cy="321816"/>
            <a:chOff x="0" y="0"/>
            <a:chExt cx="1952552" cy="321815"/>
          </a:xfrm>
        </p:grpSpPr>
        <p:sp>
          <p:nvSpPr>
            <p:cNvPr id="486" name="Google Shape;486;p13"/>
            <p:cNvSpPr/>
            <p:nvPr/>
          </p:nvSpPr>
          <p:spPr>
            <a:xfrm>
              <a:off x="1511723" y="0"/>
              <a:ext cx="440829" cy="321815"/>
            </a:xfrm>
            <a:prstGeom prst="roundRect">
              <a:avLst>
                <a:gd name="adj" fmla="val 4457"/>
              </a:avLst>
            </a:prstGeom>
            <a:solidFill>
              <a:srgbClr val="F2F2F2"/>
            </a:solidFill>
            <a:ln w="9525" cap="flat" cmpd="sng">
              <a:solidFill>
                <a:srgbClr val="7F7F7F"/>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900"/>
                <a:buFont typeface="Malgun Gothic"/>
                <a:buNone/>
              </a:pPr>
              <a:r>
                <a:rPr lang="en-US" sz="900" b="0" i="0" u="none" strike="noStrike" cap="none">
                  <a:solidFill>
                    <a:srgbClr val="000000"/>
                  </a:solidFill>
                  <a:latin typeface="Malgun Gothic"/>
                  <a:ea typeface="Malgun Gothic"/>
                  <a:cs typeface="Malgun Gothic"/>
                  <a:sym typeface="Malgun Gothic"/>
                </a:rPr>
                <a:t>검색</a:t>
              </a:r>
              <a:endParaRPr sz="900" b="0" i="0" u="none" strike="noStrike" cap="none">
                <a:solidFill>
                  <a:srgbClr val="000000"/>
                </a:solidFill>
                <a:latin typeface="Malgun Gothic"/>
                <a:ea typeface="Malgun Gothic"/>
                <a:cs typeface="Malgun Gothic"/>
                <a:sym typeface="Malgun Gothic"/>
              </a:endParaRPr>
            </a:p>
          </p:txBody>
        </p:sp>
        <p:sp>
          <p:nvSpPr>
            <p:cNvPr id="487" name="Google Shape;487;p13"/>
            <p:cNvSpPr/>
            <p:nvPr/>
          </p:nvSpPr>
          <p:spPr>
            <a:xfrm>
              <a:off x="0" y="0"/>
              <a:ext cx="1511725" cy="321815"/>
            </a:xfrm>
            <a:prstGeom prst="roundRect">
              <a:avLst>
                <a:gd name="adj" fmla="val 0"/>
              </a:avLst>
            </a:prstGeom>
            <a:noFill/>
            <a:ln w="9525" cap="flat" cmpd="sng">
              <a:solidFill>
                <a:srgbClr val="7F7F7F"/>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lgun Gothic"/>
                <a:ea typeface="Malgun Gothic"/>
                <a:cs typeface="Malgun Gothic"/>
                <a:sym typeface="Malgun Gothic"/>
              </a:endParaRPr>
            </a:p>
          </p:txBody>
        </p:sp>
      </p:grpSp>
      <p:grpSp>
        <p:nvGrpSpPr>
          <p:cNvPr id="488" name="Google Shape;488;p13"/>
          <p:cNvGrpSpPr/>
          <p:nvPr/>
        </p:nvGrpSpPr>
        <p:grpSpPr>
          <a:xfrm>
            <a:off x="6713473" y="1698389"/>
            <a:ext cx="576067" cy="182159"/>
            <a:chOff x="0" y="0"/>
            <a:chExt cx="576065" cy="182158"/>
          </a:xfrm>
        </p:grpSpPr>
        <p:sp>
          <p:nvSpPr>
            <p:cNvPr id="489" name="Google Shape;489;p13"/>
            <p:cNvSpPr/>
            <p:nvPr/>
          </p:nvSpPr>
          <p:spPr>
            <a:xfrm>
              <a:off x="0" y="0"/>
              <a:ext cx="576065" cy="182158"/>
            </a:xfrm>
            <a:prstGeom prst="roundRect">
              <a:avLst>
                <a:gd name="adj" fmla="val 4950"/>
              </a:avLst>
            </a:prstGeom>
            <a:solidFill>
              <a:srgbClr val="808080"/>
            </a:solidFill>
            <a:ln w="9525" cap="flat" cmpd="sng">
              <a:solidFill>
                <a:srgbClr val="808080"/>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lgun Gothic"/>
                <a:ea typeface="Malgun Gothic"/>
                <a:cs typeface="Malgun Gothic"/>
                <a:sym typeface="Malgun Gothic"/>
              </a:endParaRPr>
            </a:p>
          </p:txBody>
        </p:sp>
        <p:sp>
          <p:nvSpPr>
            <p:cNvPr id="490" name="Google Shape;490;p13"/>
            <p:cNvSpPr txBox="1"/>
            <p:nvPr/>
          </p:nvSpPr>
          <p:spPr>
            <a:xfrm>
              <a:off x="7403" y="27578"/>
              <a:ext cx="561259" cy="127001"/>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700"/>
                <a:buFont typeface="Malgun Gothic"/>
                <a:buNone/>
              </a:pPr>
              <a:r>
                <a:rPr lang="en-US" sz="700" b="0" i="0" u="none" strike="noStrike" cap="none">
                  <a:solidFill>
                    <a:srgbClr val="FFFFFF"/>
                  </a:solidFill>
                  <a:latin typeface="Malgun Gothic"/>
                  <a:ea typeface="Malgun Gothic"/>
                  <a:cs typeface="Malgun Gothic"/>
                  <a:sym typeface="Malgun Gothic"/>
                </a:rPr>
                <a:t>삭제</a:t>
              </a:r>
              <a:endParaRPr/>
            </a:p>
          </p:txBody>
        </p:sp>
      </p:grpSp>
      <p:graphicFrame>
        <p:nvGraphicFramePr>
          <p:cNvPr id="491" name="Google Shape;491;p13"/>
          <p:cNvGraphicFramePr/>
          <p:nvPr/>
        </p:nvGraphicFramePr>
        <p:xfrm>
          <a:off x="270532" y="2028693"/>
          <a:ext cx="3000000" cy="3000000"/>
        </p:xfrm>
        <a:graphic>
          <a:graphicData uri="http://schemas.openxmlformats.org/drawingml/2006/table">
            <a:tbl>
              <a:tblPr firstRow="1">
                <a:noFill/>
                <a:tableStyleId>{B367B671-0B81-4218-960B-C469DE42323E}</a:tableStyleId>
              </a:tblPr>
              <a:tblGrid>
                <a:gridCol w="411375">
                  <a:extLst>
                    <a:ext uri="{9D8B030D-6E8A-4147-A177-3AD203B41FA5}">
                      <a16:colId xmlns:a16="http://schemas.microsoft.com/office/drawing/2014/main" val="20000"/>
                    </a:ext>
                  </a:extLst>
                </a:gridCol>
                <a:gridCol w="538050">
                  <a:extLst>
                    <a:ext uri="{9D8B030D-6E8A-4147-A177-3AD203B41FA5}">
                      <a16:colId xmlns:a16="http://schemas.microsoft.com/office/drawing/2014/main" val="20001"/>
                    </a:ext>
                  </a:extLst>
                </a:gridCol>
                <a:gridCol w="867075">
                  <a:extLst>
                    <a:ext uri="{9D8B030D-6E8A-4147-A177-3AD203B41FA5}">
                      <a16:colId xmlns:a16="http://schemas.microsoft.com/office/drawing/2014/main" val="20002"/>
                    </a:ext>
                  </a:extLst>
                </a:gridCol>
                <a:gridCol w="867075">
                  <a:extLst>
                    <a:ext uri="{9D8B030D-6E8A-4147-A177-3AD203B41FA5}">
                      <a16:colId xmlns:a16="http://schemas.microsoft.com/office/drawing/2014/main" val="20003"/>
                    </a:ext>
                  </a:extLst>
                </a:gridCol>
                <a:gridCol w="867075">
                  <a:extLst>
                    <a:ext uri="{9D8B030D-6E8A-4147-A177-3AD203B41FA5}">
                      <a16:colId xmlns:a16="http://schemas.microsoft.com/office/drawing/2014/main" val="20004"/>
                    </a:ext>
                  </a:extLst>
                </a:gridCol>
                <a:gridCol w="867075">
                  <a:extLst>
                    <a:ext uri="{9D8B030D-6E8A-4147-A177-3AD203B41FA5}">
                      <a16:colId xmlns:a16="http://schemas.microsoft.com/office/drawing/2014/main" val="20005"/>
                    </a:ext>
                  </a:extLst>
                </a:gridCol>
                <a:gridCol w="867075">
                  <a:extLst>
                    <a:ext uri="{9D8B030D-6E8A-4147-A177-3AD203B41FA5}">
                      <a16:colId xmlns:a16="http://schemas.microsoft.com/office/drawing/2014/main" val="20006"/>
                    </a:ext>
                  </a:extLst>
                </a:gridCol>
                <a:gridCol w="867075">
                  <a:extLst>
                    <a:ext uri="{9D8B030D-6E8A-4147-A177-3AD203B41FA5}">
                      <a16:colId xmlns:a16="http://schemas.microsoft.com/office/drawing/2014/main" val="20007"/>
                    </a:ext>
                  </a:extLst>
                </a:gridCol>
                <a:gridCol w="867075">
                  <a:extLst>
                    <a:ext uri="{9D8B030D-6E8A-4147-A177-3AD203B41FA5}">
                      <a16:colId xmlns:a16="http://schemas.microsoft.com/office/drawing/2014/main" val="20008"/>
                    </a:ext>
                  </a:extLst>
                </a:gridCol>
              </a:tblGrid>
              <a:tr h="324000">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a:t>
                      </a:r>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solidFill>
                      <a:srgbClr val="E7E6E6"/>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NO</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solidFill>
                      <a:srgbClr val="E7E6E6"/>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최근 진단</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solidFill>
                      <a:srgbClr val="E7E6E6"/>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등록일자</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solidFill>
                      <a:srgbClr val="E7E6E6"/>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환자코드</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solidFill>
                      <a:srgbClr val="E7E6E6"/>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환자이름</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solidFill>
                      <a:srgbClr val="E7E6E6"/>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성별</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solidFill>
                      <a:srgbClr val="E7E6E6"/>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운동 달성률</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solidFill>
                      <a:srgbClr val="E7E6E6"/>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SMS인증</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solidFill>
                      <a:srgbClr val="E7E6E6"/>
                    </a:solidFill>
                  </a:tcPr>
                </a:tc>
                <a:extLst>
                  <a:ext uri="{0D108BD9-81ED-4DB2-BD59-A6C34878D82A}">
                    <a16:rowId xmlns:a16="http://schemas.microsoft.com/office/drawing/2014/main" val="10000"/>
                  </a:ext>
                </a:extLst>
              </a:tr>
              <a:tr h="324000">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a:t>
                      </a:r>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38</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2021.07.28</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2021.07.27</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W1234</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홍길동</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남</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Arial"/>
                        <a:buNone/>
                      </a:pPr>
                      <a:endParaRPr sz="12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extLst>
                  <a:ext uri="{0D108BD9-81ED-4DB2-BD59-A6C34878D82A}">
                    <a16:rowId xmlns:a16="http://schemas.microsoft.com/office/drawing/2014/main" val="10001"/>
                  </a:ext>
                </a:extLst>
              </a:tr>
              <a:tr h="324000">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a:t>
                      </a:r>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37</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2021.07.29</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2021.07.27</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W1233</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사공민아</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여</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인증 완료</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extLst>
                  <a:ext uri="{0D108BD9-81ED-4DB2-BD59-A6C34878D82A}">
                    <a16:rowId xmlns:a16="http://schemas.microsoft.com/office/drawing/2014/main" val="10002"/>
                  </a:ext>
                </a:extLst>
              </a:tr>
              <a:tr h="324000">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a:t>
                      </a:r>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36</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2021.07.30</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2021.07.27</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W1232</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김민준</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남</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Arial"/>
                        <a:buNone/>
                      </a:pPr>
                      <a:endParaRPr sz="12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extLst>
                  <a:ext uri="{0D108BD9-81ED-4DB2-BD59-A6C34878D82A}">
                    <a16:rowId xmlns:a16="http://schemas.microsoft.com/office/drawing/2014/main" val="10003"/>
                  </a:ext>
                </a:extLst>
              </a:tr>
              <a:tr h="324000">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a:t>
                      </a:r>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35</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2021.07.31</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2021.07.27</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W1231</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김민지</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여</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인증 완료</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extLst>
                  <a:ext uri="{0D108BD9-81ED-4DB2-BD59-A6C34878D82A}">
                    <a16:rowId xmlns:a16="http://schemas.microsoft.com/office/drawing/2014/main" val="10004"/>
                  </a:ext>
                </a:extLst>
              </a:tr>
              <a:tr h="324000">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a:t>
                      </a:r>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34</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2021.08.01</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2021.07.27</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W1230</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이무개</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여</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인증 완료</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extLst>
                  <a:ext uri="{0D108BD9-81ED-4DB2-BD59-A6C34878D82A}">
                    <a16:rowId xmlns:a16="http://schemas.microsoft.com/office/drawing/2014/main" val="10005"/>
                  </a:ext>
                </a:extLst>
              </a:tr>
              <a:tr h="324000">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a:t>
                      </a:r>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33</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2021.08.02</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2021.07.27</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W1229</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제갈훈</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남</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인증 완료</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extLst>
                  <a:ext uri="{0D108BD9-81ED-4DB2-BD59-A6C34878D82A}">
                    <a16:rowId xmlns:a16="http://schemas.microsoft.com/office/drawing/2014/main" val="10006"/>
                  </a:ext>
                </a:extLst>
              </a:tr>
              <a:tr h="324000">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a:t>
                      </a:r>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32</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2021.08.01</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2021.07.27</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W1228</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유병규</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남</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Arial"/>
                        <a:buNone/>
                      </a:pPr>
                      <a:endParaRPr sz="12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extLst>
                  <a:ext uri="{0D108BD9-81ED-4DB2-BD59-A6C34878D82A}">
                    <a16:rowId xmlns:a16="http://schemas.microsoft.com/office/drawing/2014/main" val="10007"/>
                  </a:ext>
                </a:extLst>
              </a:tr>
              <a:tr h="324000">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a:t>
                      </a:r>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31</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2021.08.02</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2021.07.27</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W1227</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박지혜</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여</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Arial"/>
                        <a:buNone/>
                      </a:pPr>
                      <a:endParaRPr sz="12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extLst>
                  <a:ext uri="{0D108BD9-81ED-4DB2-BD59-A6C34878D82A}">
                    <a16:rowId xmlns:a16="http://schemas.microsoft.com/office/drawing/2014/main" val="10008"/>
                  </a:ext>
                </a:extLst>
              </a:tr>
              <a:tr h="324000">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a:t>
                      </a:r>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30</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2021.08.01</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2021.07.27</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W1226</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김상환</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남</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인증 완료</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extLst>
                  <a:ext uri="{0D108BD9-81ED-4DB2-BD59-A6C34878D82A}">
                    <a16:rowId xmlns:a16="http://schemas.microsoft.com/office/drawing/2014/main" val="10009"/>
                  </a:ext>
                </a:extLst>
              </a:tr>
              <a:tr h="324000">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a:t>
                      </a:r>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29</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2021.08.02</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2021.07.27</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W1225</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정수화</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여</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인증 완료</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pSp>
        <p:nvGrpSpPr>
          <p:cNvPr id="492" name="Google Shape;492;p13"/>
          <p:cNvGrpSpPr/>
          <p:nvPr/>
        </p:nvGrpSpPr>
        <p:grpSpPr>
          <a:xfrm>
            <a:off x="6571053" y="2425293"/>
            <a:ext cx="576067" cy="182159"/>
            <a:chOff x="0" y="0"/>
            <a:chExt cx="576065" cy="182158"/>
          </a:xfrm>
        </p:grpSpPr>
        <p:sp>
          <p:nvSpPr>
            <p:cNvPr id="493" name="Google Shape;493;p13"/>
            <p:cNvSpPr/>
            <p:nvPr/>
          </p:nvSpPr>
          <p:spPr>
            <a:xfrm>
              <a:off x="0" y="0"/>
              <a:ext cx="576065" cy="182158"/>
            </a:xfrm>
            <a:prstGeom prst="roundRect">
              <a:avLst>
                <a:gd name="adj" fmla="val 4950"/>
              </a:avLst>
            </a:prstGeom>
            <a:solidFill>
              <a:srgbClr val="808080"/>
            </a:solidFill>
            <a:ln w="9525" cap="flat" cmpd="sng">
              <a:solidFill>
                <a:srgbClr val="808080"/>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lgun Gothic"/>
                <a:ea typeface="Malgun Gothic"/>
                <a:cs typeface="Malgun Gothic"/>
                <a:sym typeface="Malgun Gothic"/>
              </a:endParaRPr>
            </a:p>
          </p:txBody>
        </p:sp>
        <p:sp>
          <p:nvSpPr>
            <p:cNvPr id="494" name="Google Shape;494;p13"/>
            <p:cNvSpPr txBox="1"/>
            <p:nvPr/>
          </p:nvSpPr>
          <p:spPr>
            <a:xfrm>
              <a:off x="7403" y="27578"/>
              <a:ext cx="561259" cy="127001"/>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700"/>
                <a:buFont typeface="Malgun Gothic"/>
                <a:buNone/>
              </a:pPr>
              <a:r>
                <a:rPr lang="en-US" sz="700" b="0" i="0" u="none" strike="noStrike" cap="none">
                  <a:solidFill>
                    <a:srgbClr val="FFFFFF"/>
                  </a:solidFill>
                  <a:latin typeface="Malgun Gothic"/>
                  <a:ea typeface="Malgun Gothic"/>
                  <a:cs typeface="Malgun Gothic"/>
                  <a:sym typeface="Malgun Gothic"/>
                </a:rPr>
                <a:t>SMS 재발송</a:t>
              </a:r>
              <a:endParaRPr/>
            </a:p>
          </p:txBody>
        </p:sp>
      </p:grpSp>
      <p:grpSp>
        <p:nvGrpSpPr>
          <p:cNvPr id="495" name="Google Shape;495;p13"/>
          <p:cNvGrpSpPr/>
          <p:nvPr/>
        </p:nvGrpSpPr>
        <p:grpSpPr>
          <a:xfrm>
            <a:off x="6571053" y="3069818"/>
            <a:ext cx="576067" cy="182159"/>
            <a:chOff x="0" y="0"/>
            <a:chExt cx="576065" cy="182158"/>
          </a:xfrm>
        </p:grpSpPr>
        <p:sp>
          <p:nvSpPr>
            <p:cNvPr id="496" name="Google Shape;496;p13"/>
            <p:cNvSpPr/>
            <p:nvPr/>
          </p:nvSpPr>
          <p:spPr>
            <a:xfrm>
              <a:off x="0" y="0"/>
              <a:ext cx="576065" cy="182158"/>
            </a:xfrm>
            <a:prstGeom prst="roundRect">
              <a:avLst>
                <a:gd name="adj" fmla="val 4950"/>
              </a:avLst>
            </a:prstGeom>
            <a:solidFill>
              <a:srgbClr val="808080"/>
            </a:solidFill>
            <a:ln w="9525" cap="flat" cmpd="sng">
              <a:solidFill>
                <a:srgbClr val="808080"/>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lgun Gothic"/>
                <a:ea typeface="Malgun Gothic"/>
                <a:cs typeface="Malgun Gothic"/>
                <a:sym typeface="Malgun Gothic"/>
              </a:endParaRPr>
            </a:p>
          </p:txBody>
        </p:sp>
        <p:sp>
          <p:nvSpPr>
            <p:cNvPr id="497" name="Google Shape;497;p13"/>
            <p:cNvSpPr txBox="1"/>
            <p:nvPr/>
          </p:nvSpPr>
          <p:spPr>
            <a:xfrm>
              <a:off x="7403" y="27578"/>
              <a:ext cx="561259" cy="127001"/>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700"/>
                <a:buFont typeface="Malgun Gothic"/>
                <a:buNone/>
              </a:pPr>
              <a:r>
                <a:rPr lang="en-US" sz="700" b="0" i="0" u="none" strike="noStrike" cap="none">
                  <a:solidFill>
                    <a:srgbClr val="FFFFFF"/>
                  </a:solidFill>
                  <a:latin typeface="Malgun Gothic"/>
                  <a:ea typeface="Malgun Gothic"/>
                  <a:cs typeface="Malgun Gothic"/>
                  <a:sym typeface="Malgun Gothic"/>
                </a:rPr>
                <a:t>SMS 재발송</a:t>
              </a:r>
              <a:endParaRPr/>
            </a:p>
          </p:txBody>
        </p:sp>
      </p:grpSp>
      <p:grpSp>
        <p:nvGrpSpPr>
          <p:cNvPr id="498" name="Google Shape;498;p13"/>
          <p:cNvGrpSpPr/>
          <p:nvPr/>
        </p:nvGrpSpPr>
        <p:grpSpPr>
          <a:xfrm>
            <a:off x="6571053" y="4365218"/>
            <a:ext cx="576067" cy="182159"/>
            <a:chOff x="0" y="0"/>
            <a:chExt cx="576065" cy="182158"/>
          </a:xfrm>
        </p:grpSpPr>
        <p:sp>
          <p:nvSpPr>
            <p:cNvPr id="499" name="Google Shape;499;p13"/>
            <p:cNvSpPr/>
            <p:nvPr/>
          </p:nvSpPr>
          <p:spPr>
            <a:xfrm>
              <a:off x="0" y="0"/>
              <a:ext cx="576065" cy="182158"/>
            </a:xfrm>
            <a:prstGeom prst="roundRect">
              <a:avLst>
                <a:gd name="adj" fmla="val 4950"/>
              </a:avLst>
            </a:prstGeom>
            <a:solidFill>
              <a:srgbClr val="808080"/>
            </a:solidFill>
            <a:ln w="9525" cap="flat" cmpd="sng">
              <a:solidFill>
                <a:srgbClr val="808080"/>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lgun Gothic"/>
                <a:ea typeface="Malgun Gothic"/>
                <a:cs typeface="Malgun Gothic"/>
                <a:sym typeface="Malgun Gothic"/>
              </a:endParaRPr>
            </a:p>
          </p:txBody>
        </p:sp>
        <p:sp>
          <p:nvSpPr>
            <p:cNvPr id="500" name="Google Shape;500;p13"/>
            <p:cNvSpPr txBox="1"/>
            <p:nvPr/>
          </p:nvSpPr>
          <p:spPr>
            <a:xfrm>
              <a:off x="7403" y="27578"/>
              <a:ext cx="561259" cy="127001"/>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700"/>
                <a:buFont typeface="Malgun Gothic"/>
                <a:buNone/>
              </a:pPr>
              <a:r>
                <a:rPr lang="en-US" sz="700" b="0" i="0" u="none" strike="noStrike" cap="none">
                  <a:solidFill>
                    <a:srgbClr val="FFFFFF"/>
                  </a:solidFill>
                  <a:latin typeface="Malgun Gothic"/>
                  <a:ea typeface="Malgun Gothic"/>
                  <a:cs typeface="Malgun Gothic"/>
                  <a:sym typeface="Malgun Gothic"/>
                </a:rPr>
                <a:t>SMS 재발송</a:t>
              </a:r>
              <a:endParaRPr/>
            </a:p>
          </p:txBody>
        </p:sp>
      </p:grpSp>
      <p:grpSp>
        <p:nvGrpSpPr>
          <p:cNvPr id="501" name="Google Shape;501;p13"/>
          <p:cNvGrpSpPr/>
          <p:nvPr/>
        </p:nvGrpSpPr>
        <p:grpSpPr>
          <a:xfrm>
            <a:off x="6571053" y="4692243"/>
            <a:ext cx="576067" cy="182159"/>
            <a:chOff x="0" y="0"/>
            <a:chExt cx="576065" cy="182158"/>
          </a:xfrm>
        </p:grpSpPr>
        <p:sp>
          <p:nvSpPr>
            <p:cNvPr id="502" name="Google Shape;502;p13"/>
            <p:cNvSpPr/>
            <p:nvPr/>
          </p:nvSpPr>
          <p:spPr>
            <a:xfrm>
              <a:off x="0" y="0"/>
              <a:ext cx="576065" cy="182158"/>
            </a:xfrm>
            <a:prstGeom prst="roundRect">
              <a:avLst>
                <a:gd name="adj" fmla="val 4950"/>
              </a:avLst>
            </a:prstGeom>
            <a:solidFill>
              <a:srgbClr val="808080"/>
            </a:solidFill>
            <a:ln w="9525" cap="flat" cmpd="sng">
              <a:solidFill>
                <a:srgbClr val="808080"/>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lgun Gothic"/>
                <a:ea typeface="Malgun Gothic"/>
                <a:cs typeface="Malgun Gothic"/>
                <a:sym typeface="Malgun Gothic"/>
              </a:endParaRPr>
            </a:p>
          </p:txBody>
        </p:sp>
        <p:sp>
          <p:nvSpPr>
            <p:cNvPr id="503" name="Google Shape;503;p13"/>
            <p:cNvSpPr txBox="1"/>
            <p:nvPr/>
          </p:nvSpPr>
          <p:spPr>
            <a:xfrm>
              <a:off x="7403" y="27578"/>
              <a:ext cx="561259" cy="127001"/>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700"/>
                <a:buFont typeface="Malgun Gothic"/>
                <a:buNone/>
              </a:pPr>
              <a:r>
                <a:rPr lang="en-US" sz="700" b="0" i="0" u="none" strike="noStrike" cap="none">
                  <a:solidFill>
                    <a:srgbClr val="FFFFFF"/>
                  </a:solidFill>
                  <a:latin typeface="Malgun Gothic"/>
                  <a:ea typeface="Malgun Gothic"/>
                  <a:cs typeface="Malgun Gothic"/>
                  <a:sym typeface="Malgun Gothic"/>
                </a:rPr>
                <a:t>SMS 재발송</a:t>
              </a:r>
              <a:endParaRPr/>
            </a:p>
          </p:txBody>
        </p:sp>
      </p:grpSp>
      <p:sp>
        <p:nvSpPr>
          <p:cNvPr id="504" name="Google Shape;504;p13"/>
          <p:cNvSpPr txBox="1"/>
          <p:nvPr/>
        </p:nvSpPr>
        <p:spPr>
          <a:xfrm>
            <a:off x="2635476" y="5704779"/>
            <a:ext cx="2289111" cy="256501"/>
          </a:xfrm>
          <a:prstGeom prst="rect">
            <a:avLst/>
          </a:prstGeom>
          <a:noFill/>
          <a:ln>
            <a:noFill/>
          </a:ln>
        </p:spPr>
        <p:txBody>
          <a:bodyPr spcFirstLastPara="1" wrap="square" lIns="45675" tIns="45675" rIns="45675" bIns="45675" anchor="ctr" anchorCtr="0">
            <a:spAutoFit/>
          </a:bodyPr>
          <a:lstStyle/>
          <a:p>
            <a:pPr marL="0" marR="0" lvl="0" indent="0" algn="ctr" rtl="0">
              <a:lnSpc>
                <a:spcPct val="100000"/>
              </a:lnSpc>
              <a:spcBef>
                <a:spcPts val="0"/>
              </a:spcBef>
              <a:spcAft>
                <a:spcPts val="0"/>
              </a:spcAft>
              <a:buClr>
                <a:srgbClr val="000000"/>
              </a:buClr>
              <a:buSzPts val="1000"/>
              <a:buFont typeface="Malgun Gothic"/>
              <a:buNone/>
            </a:pPr>
            <a:r>
              <a:rPr lang="en-US" sz="1000" b="0" i="0" u="none" strike="noStrike" cap="none">
                <a:solidFill>
                  <a:srgbClr val="000000"/>
                </a:solidFill>
                <a:latin typeface="Malgun Gothic"/>
                <a:ea typeface="Malgun Gothic"/>
                <a:cs typeface="Malgun Gothic"/>
                <a:sym typeface="Malgun Gothic"/>
              </a:rPr>
              <a:t>1</a:t>
            </a:r>
            <a:r>
              <a:rPr lang="en-US" sz="800" b="0" i="0" u="none" strike="noStrike" cap="none">
                <a:solidFill>
                  <a:srgbClr val="000000"/>
                </a:solidFill>
                <a:latin typeface="Malgun Gothic"/>
                <a:ea typeface="Malgun Gothic"/>
                <a:cs typeface="Malgun Gothic"/>
                <a:sym typeface="Malgun Gothic"/>
              </a:rPr>
              <a:t>    2    3    4    5    6    7     8     9     10   </a:t>
            </a:r>
            <a:endParaRPr/>
          </a:p>
        </p:txBody>
      </p:sp>
      <p:pic>
        <p:nvPicPr>
          <p:cNvPr id="505" name="Google Shape;505;p13" descr="Google Shape;213;p5"/>
          <p:cNvPicPr preferRelativeResize="0"/>
          <p:nvPr/>
        </p:nvPicPr>
        <p:blipFill rotWithShape="1">
          <a:blip r:embed="rId3">
            <a:alphaModFix/>
          </a:blip>
          <a:srcRect/>
          <a:stretch/>
        </p:blipFill>
        <p:spPr>
          <a:xfrm>
            <a:off x="2143255" y="5721891"/>
            <a:ext cx="216003" cy="216003"/>
          </a:xfrm>
          <a:prstGeom prst="rect">
            <a:avLst/>
          </a:prstGeom>
          <a:noFill/>
          <a:ln>
            <a:noFill/>
          </a:ln>
        </p:spPr>
      </p:pic>
      <p:pic>
        <p:nvPicPr>
          <p:cNvPr id="506" name="Google Shape;506;p13" descr="Google Shape;214;p5"/>
          <p:cNvPicPr preferRelativeResize="0"/>
          <p:nvPr/>
        </p:nvPicPr>
        <p:blipFill rotWithShape="1">
          <a:blip r:embed="rId4">
            <a:alphaModFix/>
          </a:blip>
          <a:srcRect/>
          <a:stretch/>
        </p:blipFill>
        <p:spPr>
          <a:xfrm>
            <a:off x="5200808" y="5721891"/>
            <a:ext cx="216002" cy="216002"/>
          </a:xfrm>
          <a:prstGeom prst="rect">
            <a:avLst/>
          </a:prstGeom>
          <a:noFill/>
          <a:ln>
            <a:noFill/>
          </a:ln>
        </p:spPr>
      </p:pic>
      <p:pic>
        <p:nvPicPr>
          <p:cNvPr id="507" name="Google Shape;507;p13" descr="Google Shape;215;p5"/>
          <p:cNvPicPr preferRelativeResize="0"/>
          <p:nvPr/>
        </p:nvPicPr>
        <p:blipFill rotWithShape="1">
          <a:blip r:embed="rId5">
            <a:alphaModFix/>
          </a:blip>
          <a:srcRect/>
          <a:stretch/>
        </p:blipFill>
        <p:spPr>
          <a:xfrm>
            <a:off x="4924380" y="5721891"/>
            <a:ext cx="216002" cy="216002"/>
          </a:xfrm>
          <a:prstGeom prst="rect">
            <a:avLst/>
          </a:prstGeom>
          <a:noFill/>
          <a:ln>
            <a:noFill/>
          </a:ln>
        </p:spPr>
      </p:pic>
      <p:pic>
        <p:nvPicPr>
          <p:cNvPr id="508" name="Google Shape;508;p13" descr="Google Shape;216;p5"/>
          <p:cNvPicPr preferRelativeResize="0"/>
          <p:nvPr/>
        </p:nvPicPr>
        <p:blipFill rotWithShape="1">
          <a:blip r:embed="rId5">
            <a:alphaModFix/>
          </a:blip>
          <a:srcRect/>
          <a:stretch/>
        </p:blipFill>
        <p:spPr>
          <a:xfrm flipH="1">
            <a:off x="2419681" y="5721891"/>
            <a:ext cx="216003" cy="216003"/>
          </a:xfrm>
          <a:prstGeom prst="rect">
            <a:avLst/>
          </a:prstGeom>
          <a:noFill/>
          <a:ln>
            <a:noFill/>
          </a:ln>
        </p:spPr>
      </p:pic>
      <p:sp>
        <p:nvSpPr>
          <p:cNvPr id="509" name="Google Shape;509;p13"/>
          <p:cNvSpPr txBox="1"/>
          <p:nvPr/>
        </p:nvSpPr>
        <p:spPr>
          <a:xfrm>
            <a:off x="7484132" y="392192"/>
            <a:ext cx="2329409" cy="6313173"/>
          </a:xfrm>
          <a:prstGeom prst="rect">
            <a:avLst/>
          </a:prstGeom>
          <a:noFill/>
          <a:ln>
            <a:noFill/>
          </a:ln>
        </p:spPr>
        <p:txBody>
          <a:bodyPr spcFirstLastPara="1" wrap="square" lIns="45675" tIns="45675" rIns="45675" bIns="45675" anchor="t" anchorCtr="0">
            <a:normAutofit fontScale="92500" lnSpcReduction="10000"/>
          </a:bodyPr>
          <a:lstStyle/>
          <a:p>
            <a:pPr marL="177800" marR="0" lvl="0" indent="-177800" algn="l" rtl="0">
              <a:lnSpc>
                <a:spcPct val="150000"/>
              </a:lnSpc>
              <a:spcBef>
                <a:spcPts val="0"/>
              </a:spcBef>
              <a:spcAft>
                <a:spcPts val="0"/>
              </a:spcAft>
              <a:buClr>
                <a:srgbClr val="000000"/>
              </a:buClr>
              <a:buSzPct val="100000"/>
              <a:buFont typeface="Arial"/>
              <a:buAutoNum type="arabicPeriod"/>
            </a:pPr>
            <a:r>
              <a:rPr lang="en-US" sz="800" b="0" i="0" u="none" strike="noStrike" cap="none">
                <a:solidFill>
                  <a:srgbClr val="000000"/>
                </a:solidFill>
                <a:latin typeface="Malgun Gothic"/>
                <a:ea typeface="Malgun Gothic"/>
                <a:cs typeface="Malgun Gothic"/>
                <a:sym typeface="Malgun Gothic"/>
              </a:rPr>
              <a:t>키워드 입력 시 그 키워드와 겹치는 항목이 아래 ④ 목록에 정렬</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 키워드: 이름, 생년월일, 연락처, 환자코드</a:t>
            </a:r>
            <a:endParaRPr sz="800" b="0" i="0" u="none" strike="noStrike" cap="none">
              <a:solidFill>
                <a:srgbClr val="000000"/>
              </a:solidFill>
              <a:latin typeface="Malgun Gothic"/>
              <a:ea typeface="Malgun Gothic"/>
              <a:cs typeface="Malgun Gothic"/>
              <a:sym typeface="Malgun Gothic"/>
            </a:endParaRPr>
          </a:p>
          <a:p>
            <a:pPr marL="177800" marR="0" lvl="0" indent="-177800" algn="l" rtl="0">
              <a:lnSpc>
                <a:spcPct val="150000"/>
              </a:lnSpc>
              <a:spcBef>
                <a:spcPts val="100"/>
              </a:spcBef>
              <a:spcAft>
                <a:spcPts val="0"/>
              </a:spcAft>
              <a:buClr>
                <a:srgbClr val="000000"/>
              </a:buClr>
              <a:buSzPct val="100000"/>
              <a:buFont typeface="Arial"/>
              <a:buAutoNum type="arabicPeriod"/>
            </a:pPr>
            <a:r>
              <a:rPr lang="en-US" sz="800" b="0" i="0" u="none" strike="noStrike" cap="none">
                <a:solidFill>
                  <a:srgbClr val="000000"/>
                </a:solidFill>
                <a:latin typeface="Malgun Gothic"/>
                <a:ea typeface="Malgun Gothic"/>
                <a:cs typeface="Malgun Gothic"/>
                <a:sym typeface="Malgun Gothic"/>
              </a:rPr>
              <a:t>1) 전체 (환자)항목 선택 후 클릭 시 삭제 confirm 출력</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2) 1개 이상의 (환자)항목 선택 후 클릭 시 삭제 confirm 출력</a:t>
            </a:r>
            <a:endParaRPr/>
          </a:p>
          <a:p>
            <a:pPr marL="177800" marR="0" lvl="0" indent="-177800" algn="l" rtl="0">
              <a:lnSpc>
                <a:spcPct val="150000"/>
              </a:lnSpc>
              <a:spcBef>
                <a:spcPts val="100"/>
              </a:spcBef>
              <a:spcAft>
                <a:spcPts val="0"/>
              </a:spcAft>
              <a:buClr>
                <a:srgbClr val="000000"/>
              </a:buClr>
              <a:buSzPct val="100000"/>
              <a:buFont typeface="Arial"/>
              <a:buAutoNum type="arabicPeriod"/>
            </a:pPr>
            <a:r>
              <a:rPr lang="en-US" sz="800" b="0" i="0" u="none" strike="noStrike" cap="none">
                <a:solidFill>
                  <a:srgbClr val="000000"/>
                </a:solidFill>
                <a:latin typeface="Malgun Gothic"/>
                <a:ea typeface="Malgun Gothic"/>
                <a:cs typeface="Malgun Gothic"/>
                <a:sym typeface="Malgun Gothic"/>
              </a:rPr>
              <a:t>환자 목록 테이블</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a) 헤더의 체크박스 클릭 시 위치한 페이지의 모든 항목 선택</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b) 항목 생성 시 숫자 부여, 수정되지 않음</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c-1) 클라우드에 동기화된 진단 기준 최신 진단이 추가된 일자 출력</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c-2) SMS인증이 완료되지 않은 환자는 하이픈(-) 출력</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d) 환자가 추가된 일자 출력</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e) 환자 번호, 환자 이름, 성별, 생년월일: 의료진이 입력한 환자 정보 출력</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   - 최근진단, 등록일자, 생년월일: 연/월/일이 온점(.)으로 구분</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   - 환자 이름: 6글자부터 말줄임표</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f) 환자에게 부여된 전체 운동의 달성률 출력</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g-1) “환자” 시에 환자가 SMS 인증(서비스 약관 및 개인정보 처리방침 동의)을 완료하지 않은 경우 버튼으로 노출</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g-2) 재발송 클릭 시 “발송 완료”로 버튼 대치, 페이지 새로고침 시 SMS 인증 상태 재로드</a:t>
            </a:r>
            <a:endParaRPr sz="800" b="0" i="0" u="none" strike="noStrike" cap="none">
              <a:solidFill>
                <a:srgbClr val="000000"/>
              </a:solidFill>
              <a:latin typeface="Malgun Gothic"/>
              <a:ea typeface="Malgun Gothic"/>
              <a:cs typeface="Malgun Gothic"/>
              <a:sym typeface="Malgun Gothic"/>
            </a:endParaRPr>
          </a:p>
          <a:p>
            <a:pPr marL="177800" marR="0" lvl="0" indent="-177800" algn="l" rtl="0">
              <a:lnSpc>
                <a:spcPct val="150000"/>
              </a:lnSpc>
              <a:spcBef>
                <a:spcPts val="100"/>
              </a:spcBef>
              <a:spcAft>
                <a:spcPts val="0"/>
              </a:spcAft>
              <a:buClr>
                <a:srgbClr val="000000"/>
              </a:buClr>
              <a:buSzPct val="100000"/>
              <a:buFont typeface="Arial"/>
              <a:buAutoNum type="arabicPeriod"/>
            </a:pPr>
            <a:r>
              <a:rPr lang="en-US" sz="800" b="0" i="0" u="none" strike="noStrike" cap="none">
                <a:solidFill>
                  <a:srgbClr val="000000"/>
                </a:solidFill>
                <a:latin typeface="Malgun Gothic"/>
                <a:ea typeface="Malgun Gothic"/>
                <a:cs typeface="Malgun Gothic"/>
                <a:sym typeface="Malgun Gothic"/>
              </a:rPr>
              <a:t>1) 10 단위로 페이징 범위 고정: 1-10, 11-20</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2) 10 페이지 이하인 상태에서 좌/우 화살표 터치 시 이전/다음 페이지로 이동</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3) 10 페이지 초과인 상태에서 좌/우 화살표 터치 시 10단위의 이전/다음 페이지로 이동</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 2페이지에서 왼쪽 또는 오른쪽 화살표 터치 시 반응 없음 또는 11페이지로 이동</a:t>
            </a:r>
            <a:endParaRPr/>
          </a:p>
          <a:p>
            <a:pPr marL="177800" marR="0" lvl="0" indent="-95567" algn="l" rtl="0">
              <a:lnSpc>
                <a:spcPct val="150000"/>
              </a:lnSpc>
              <a:spcBef>
                <a:spcPts val="100"/>
              </a:spcBef>
              <a:spcAft>
                <a:spcPts val="0"/>
              </a:spcAft>
              <a:buClr>
                <a:srgbClr val="000000"/>
              </a:buClr>
              <a:buSzPct val="100000"/>
              <a:buFont typeface="Arial"/>
              <a:buNone/>
            </a:pPr>
            <a:endParaRPr sz="800" b="0" i="0" u="none" strike="noStrike" cap="none">
              <a:solidFill>
                <a:srgbClr val="000000"/>
              </a:solidFill>
              <a:latin typeface="Malgun Gothic"/>
              <a:ea typeface="Malgun Gothic"/>
              <a:cs typeface="Malgun Gothic"/>
              <a:sym typeface="Malgun Gothic"/>
            </a:endParaRPr>
          </a:p>
          <a:p>
            <a:pPr marL="0" marR="0" lvl="0" indent="0" algn="l" rtl="0">
              <a:lnSpc>
                <a:spcPct val="150000"/>
              </a:lnSpc>
              <a:spcBef>
                <a:spcPts val="100"/>
              </a:spcBef>
              <a:spcAft>
                <a:spcPts val="0"/>
              </a:spcAft>
              <a:buClr>
                <a:srgbClr val="000000"/>
              </a:buClr>
              <a:buSzPct val="57142"/>
              <a:buFont typeface="Arial"/>
              <a:buNone/>
            </a:pPr>
            <a:r>
              <a:rPr lang="en-US" sz="800" b="0" i="0" u="none" strike="noStrike" cap="none">
                <a:solidFill>
                  <a:srgbClr val="000000"/>
                </a:solidFill>
                <a:latin typeface="Malgun Gothic"/>
                <a:ea typeface="Malgun Gothic"/>
                <a:cs typeface="Malgun Gothic"/>
                <a:sym typeface="Malgun Gothic"/>
              </a:rPr>
              <a:t>(confirm 메시지 확인은 아래 url 참고)</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https://docs.google.com/spreadsheets/d/1ErBTqLU8_cTAQo4njzGIbc4vgBsHkTmAzC8RB3TbH30/edit#gid=228797276</a:t>
            </a:r>
            <a:endParaRPr/>
          </a:p>
        </p:txBody>
      </p:sp>
      <p:sp>
        <p:nvSpPr>
          <p:cNvPr id="510" name="Google Shape;510;p13"/>
          <p:cNvSpPr/>
          <p:nvPr/>
        </p:nvSpPr>
        <p:spPr>
          <a:xfrm>
            <a:off x="150127" y="1516344"/>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1</a:t>
            </a:r>
            <a:endParaRPr sz="800" b="1" i="0" u="none" strike="noStrike" cap="none">
              <a:solidFill>
                <a:schemeClr val="lt1"/>
              </a:solidFill>
              <a:latin typeface="Malgun Gothic"/>
              <a:ea typeface="Malgun Gothic"/>
              <a:cs typeface="Malgun Gothic"/>
              <a:sym typeface="Malgun Gothic"/>
            </a:endParaRPr>
          </a:p>
        </p:txBody>
      </p:sp>
      <p:sp>
        <p:nvSpPr>
          <p:cNvPr id="511" name="Google Shape;511;p13"/>
          <p:cNvSpPr/>
          <p:nvPr/>
        </p:nvSpPr>
        <p:spPr>
          <a:xfrm>
            <a:off x="7180153" y="1553701"/>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2</a:t>
            </a:r>
            <a:endParaRPr sz="800" b="1" i="0" u="none" strike="noStrike" cap="none">
              <a:solidFill>
                <a:schemeClr val="lt1"/>
              </a:solidFill>
              <a:latin typeface="Malgun Gothic"/>
              <a:ea typeface="Malgun Gothic"/>
              <a:cs typeface="Malgun Gothic"/>
              <a:sym typeface="Malgun Gothic"/>
            </a:endParaRPr>
          </a:p>
        </p:txBody>
      </p:sp>
      <p:sp>
        <p:nvSpPr>
          <p:cNvPr id="512" name="Google Shape;512;p13"/>
          <p:cNvSpPr/>
          <p:nvPr/>
        </p:nvSpPr>
        <p:spPr>
          <a:xfrm>
            <a:off x="7179893" y="1916607"/>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3</a:t>
            </a:r>
            <a:endParaRPr sz="800" b="1" i="0" u="none" strike="noStrike" cap="none">
              <a:solidFill>
                <a:schemeClr val="lt1"/>
              </a:solidFill>
              <a:latin typeface="Malgun Gothic"/>
              <a:ea typeface="Malgun Gothic"/>
              <a:cs typeface="Malgun Gothic"/>
              <a:sym typeface="Malgun Gothic"/>
            </a:endParaRPr>
          </a:p>
        </p:txBody>
      </p:sp>
      <p:sp>
        <p:nvSpPr>
          <p:cNvPr id="513" name="Google Shape;513;p13"/>
          <p:cNvSpPr/>
          <p:nvPr/>
        </p:nvSpPr>
        <p:spPr>
          <a:xfrm>
            <a:off x="1909676" y="5701954"/>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4</a:t>
            </a:r>
            <a:endParaRPr sz="800" b="1" i="0" u="none" strike="noStrike" cap="none">
              <a:solidFill>
                <a:schemeClr val="lt1"/>
              </a:solidFill>
              <a:latin typeface="Malgun Gothic"/>
              <a:ea typeface="Malgun Gothic"/>
              <a:cs typeface="Malgun Gothic"/>
              <a:sym typeface="Malgun Gothic"/>
            </a:endParaRPr>
          </a:p>
        </p:txBody>
      </p:sp>
      <p:sp>
        <p:nvSpPr>
          <p:cNvPr id="514" name="Google Shape;514;p13"/>
          <p:cNvSpPr/>
          <p:nvPr/>
        </p:nvSpPr>
        <p:spPr>
          <a:xfrm>
            <a:off x="165901" y="1918201"/>
            <a:ext cx="233579" cy="23358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a</a:t>
            </a:r>
            <a:endParaRPr sz="800" b="1" i="0" u="none" strike="noStrike" cap="none">
              <a:solidFill>
                <a:schemeClr val="lt1"/>
              </a:solidFill>
              <a:latin typeface="Malgun Gothic"/>
              <a:ea typeface="Malgun Gothic"/>
              <a:cs typeface="Malgun Gothic"/>
              <a:sym typeface="Malgun Gothic"/>
            </a:endParaRPr>
          </a:p>
        </p:txBody>
      </p:sp>
      <p:sp>
        <p:nvSpPr>
          <p:cNvPr id="515" name="Google Shape;515;p13"/>
          <p:cNvSpPr/>
          <p:nvPr/>
        </p:nvSpPr>
        <p:spPr>
          <a:xfrm>
            <a:off x="605288" y="1918201"/>
            <a:ext cx="233579" cy="23358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b</a:t>
            </a:r>
            <a:endParaRPr sz="800" b="1" i="0" u="none" strike="noStrike" cap="none">
              <a:solidFill>
                <a:schemeClr val="lt1"/>
              </a:solidFill>
              <a:latin typeface="Malgun Gothic"/>
              <a:ea typeface="Malgun Gothic"/>
              <a:cs typeface="Malgun Gothic"/>
              <a:sym typeface="Malgun Gothic"/>
            </a:endParaRPr>
          </a:p>
        </p:txBody>
      </p:sp>
      <p:sp>
        <p:nvSpPr>
          <p:cNvPr id="516" name="Google Shape;516;p13"/>
          <p:cNvSpPr/>
          <p:nvPr/>
        </p:nvSpPr>
        <p:spPr>
          <a:xfrm>
            <a:off x="1169366" y="1918201"/>
            <a:ext cx="233579" cy="23358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c</a:t>
            </a:r>
            <a:endParaRPr sz="800" b="1" i="0" u="none" strike="noStrike" cap="none">
              <a:solidFill>
                <a:schemeClr val="lt1"/>
              </a:solidFill>
              <a:latin typeface="Malgun Gothic"/>
              <a:ea typeface="Malgun Gothic"/>
              <a:cs typeface="Malgun Gothic"/>
              <a:sym typeface="Malgun Gothic"/>
            </a:endParaRPr>
          </a:p>
        </p:txBody>
      </p:sp>
      <p:sp>
        <p:nvSpPr>
          <p:cNvPr id="517" name="Google Shape;517;p13"/>
          <p:cNvSpPr/>
          <p:nvPr/>
        </p:nvSpPr>
        <p:spPr>
          <a:xfrm>
            <a:off x="2065953" y="1918201"/>
            <a:ext cx="233579" cy="23358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d</a:t>
            </a:r>
            <a:endParaRPr sz="800" b="1" i="0" u="none" strike="noStrike" cap="none">
              <a:solidFill>
                <a:schemeClr val="lt1"/>
              </a:solidFill>
              <a:latin typeface="Malgun Gothic"/>
              <a:ea typeface="Malgun Gothic"/>
              <a:cs typeface="Malgun Gothic"/>
              <a:sym typeface="Malgun Gothic"/>
            </a:endParaRPr>
          </a:p>
        </p:txBody>
      </p:sp>
      <p:sp>
        <p:nvSpPr>
          <p:cNvPr id="518" name="Google Shape;518;p13"/>
          <p:cNvSpPr/>
          <p:nvPr/>
        </p:nvSpPr>
        <p:spPr>
          <a:xfrm>
            <a:off x="2932851" y="1918201"/>
            <a:ext cx="233579" cy="23358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e</a:t>
            </a:r>
            <a:endParaRPr sz="800" b="1" i="0" u="none" strike="noStrike" cap="none">
              <a:solidFill>
                <a:schemeClr val="lt1"/>
              </a:solidFill>
              <a:latin typeface="Malgun Gothic"/>
              <a:ea typeface="Malgun Gothic"/>
              <a:cs typeface="Malgun Gothic"/>
              <a:sym typeface="Malgun Gothic"/>
            </a:endParaRPr>
          </a:p>
        </p:txBody>
      </p:sp>
      <p:sp>
        <p:nvSpPr>
          <p:cNvPr id="519" name="Google Shape;519;p13"/>
          <p:cNvSpPr/>
          <p:nvPr/>
        </p:nvSpPr>
        <p:spPr>
          <a:xfrm>
            <a:off x="6303469" y="1906933"/>
            <a:ext cx="233579" cy="23358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g</a:t>
            </a:r>
            <a:endParaRPr sz="800" b="1" i="0" u="none" strike="noStrike" cap="none">
              <a:solidFill>
                <a:schemeClr val="lt1"/>
              </a:solidFill>
              <a:latin typeface="Malgun Gothic"/>
              <a:ea typeface="Malgun Gothic"/>
              <a:cs typeface="Malgun Gothic"/>
              <a:sym typeface="Malgun Gothic"/>
            </a:endParaRPr>
          </a:p>
        </p:txBody>
      </p:sp>
      <p:sp>
        <p:nvSpPr>
          <p:cNvPr id="520" name="Google Shape;520;p13"/>
          <p:cNvSpPr/>
          <p:nvPr/>
        </p:nvSpPr>
        <p:spPr>
          <a:xfrm>
            <a:off x="5438673" y="1906933"/>
            <a:ext cx="233579" cy="23358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f</a:t>
            </a:r>
            <a:endParaRPr sz="800" b="1" i="0" u="none" strike="noStrike" cap="none">
              <a:solidFill>
                <a:schemeClr val="lt1"/>
              </a:solidFill>
              <a:latin typeface="Malgun Gothic"/>
              <a:ea typeface="Malgun Gothic"/>
              <a:cs typeface="Malgun Gothic"/>
              <a:sym typeface="Malgun Gothic"/>
            </a:endParaRPr>
          </a:p>
        </p:txBody>
      </p:sp>
      <p:graphicFrame>
        <p:nvGraphicFramePr>
          <p:cNvPr id="521" name="Google Shape;521;p13"/>
          <p:cNvGraphicFramePr/>
          <p:nvPr/>
        </p:nvGraphicFramePr>
        <p:xfrm>
          <a:off x="270532" y="742449"/>
          <a:ext cx="3000000" cy="3000000"/>
        </p:xfrm>
        <a:graphic>
          <a:graphicData uri="http://schemas.openxmlformats.org/drawingml/2006/table">
            <a:tbl>
              <a:tblPr>
                <a:noFill/>
                <a:tableStyleId>{B367B671-0B81-4218-960B-C469DE42323E}</a:tableStyleId>
              </a:tblPr>
              <a:tblGrid>
                <a:gridCol w="1411475">
                  <a:extLst>
                    <a:ext uri="{9D8B030D-6E8A-4147-A177-3AD203B41FA5}">
                      <a16:colId xmlns:a16="http://schemas.microsoft.com/office/drawing/2014/main" val="20000"/>
                    </a:ext>
                  </a:extLst>
                </a:gridCol>
                <a:gridCol w="1411475">
                  <a:extLst>
                    <a:ext uri="{9D8B030D-6E8A-4147-A177-3AD203B41FA5}">
                      <a16:colId xmlns:a16="http://schemas.microsoft.com/office/drawing/2014/main" val="20001"/>
                    </a:ext>
                  </a:extLst>
                </a:gridCol>
                <a:gridCol w="1411475">
                  <a:extLst>
                    <a:ext uri="{9D8B030D-6E8A-4147-A177-3AD203B41FA5}">
                      <a16:colId xmlns:a16="http://schemas.microsoft.com/office/drawing/2014/main" val="20002"/>
                    </a:ext>
                  </a:extLst>
                </a:gridCol>
                <a:gridCol w="1411475">
                  <a:extLst>
                    <a:ext uri="{9D8B030D-6E8A-4147-A177-3AD203B41FA5}">
                      <a16:colId xmlns:a16="http://schemas.microsoft.com/office/drawing/2014/main" val="20003"/>
                    </a:ext>
                  </a:extLst>
                </a:gridCol>
                <a:gridCol w="1411475">
                  <a:extLst>
                    <a:ext uri="{9D8B030D-6E8A-4147-A177-3AD203B41FA5}">
                      <a16:colId xmlns:a16="http://schemas.microsoft.com/office/drawing/2014/main" val="20004"/>
                    </a:ext>
                  </a:extLst>
                </a:gridCol>
              </a:tblGrid>
              <a:tr h="421975">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solidFill>
                            <a:schemeClr val="dk1"/>
                          </a:solidFill>
                          <a:latin typeface="Malgun Gothic"/>
                          <a:ea typeface="Malgun Gothic"/>
                          <a:cs typeface="Malgun Gothic"/>
                          <a:sym typeface="Malgun Gothic"/>
                        </a:rPr>
                        <a:t>홈</a:t>
                      </a:r>
                      <a:endParaRPr sz="900" u="none" strike="noStrike" cap="none">
                        <a:solidFill>
                          <a:schemeClr val="dk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900"/>
                        <a:buFont typeface="Malgun Gothic"/>
                        <a:buNone/>
                      </a:pPr>
                      <a:r>
                        <a:rPr lang="en-US" sz="900" u="none" strike="noStrike" cap="none">
                          <a:solidFill>
                            <a:schemeClr val="lt1"/>
                          </a:solidFill>
                          <a:latin typeface="Malgun Gothic"/>
                          <a:ea typeface="Malgun Gothic"/>
                          <a:cs typeface="Malgun Gothic"/>
                          <a:sym typeface="Malgun Gothic"/>
                        </a:rPr>
                        <a:t>환자</a:t>
                      </a:r>
                      <a:endParaRPr sz="900" u="none" strike="noStrike" cap="none">
                        <a:solidFill>
                          <a:schemeClr val="lt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dk1"/>
                    </a:solidFill>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latin typeface="Malgun Gothic"/>
                          <a:ea typeface="Malgun Gothic"/>
                          <a:cs typeface="Malgun Gothic"/>
                          <a:sym typeface="Malgun Gothic"/>
                        </a:rPr>
                        <a:t>스케줄</a:t>
                      </a:r>
                      <a:endParaRPr sz="900" u="none" strike="noStrike" cap="none">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latin typeface="Malgun Gothic"/>
                          <a:ea typeface="Malgun Gothic"/>
                          <a:cs typeface="Malgun Gothic"/>
                          <a:sym typeface="Malgun Gothic"/>
                        </a:rPr>
                        <a:t>통계</a:t>
                      </a:r>
                      <a:endParaRPr sz="900" u="none" strike="noStrike" cap="none">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latin typeface="Malgun Gothic"/>
                          <a:ea typeface="Malgun Gothic"/>
                          <a:cs typeface="Malgun Gothic"/>
                          <a:sym typeface="Malgun Gothic"/>
                        </a:rPr>
                        <a:t>설정</a:t>
                      </a:r>
                      <a:endParaRPr sz="1200" u="none" strike="noStrike" cap="none">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522" name="Google Shape;522;p13"/>
          <p:cNvSpPr txBox="1">
            <a:spLocks noGrp="1"/>
          </p:cNvSpPr>
          <p:nvPr>
            <p:ph type="sldNum" idx="12"/>
          </p:nvPr>
        </p:nvSpPr>
        <p:spPr>
          <a:xfrm>
            <a:off x="9558254" y="6639599"/>
            <a:ext cx="225339" cy="215401"/>
          </a:xfrm>
          <a:prstGeom prst="rect">
            <a:avLst/>
          </a:prstGeom>
          <a:noFill/>
          <a:ln>
            <a:noFill/>
          </a:ln>
        </p:spPr>
        <p:txBody>
          <a:bodyPr spcFirstLastPara="1" wrap="square" lIns="45675" tIns="45675" rIns="45675" bIns="45675" anchor="t" anchorCtr="0">
            <a:spAutoFit/>
          </a:bodyPr>
          <a:lstStyle/>
          <a:p>
            <a:pPr marL="0" lvl="0" indent="0" algn="ctr" rtl="0">
              <a:lnSpc>
                <a:spcPct val="100000"/>
              </a:lnSpc>
              <a:spcBef>
                <a:spcPts val="0"/>
              </a:spcBef>
              <a:spcAft>
                <a:spcPts val="0"/>
              </a:spcAft>
              <a:buClr>
                <a:srgbClr val="000000"/>
              </a:buClr>
              <a:buSzPts val="800"/>
              <a:buFont typeface="Malgun Gothic"/>
              <a:buNone/>
            </a:pPr>
            <a:fld id="{00000000-1234-1234-1234-123412341234}" type="slidenum">
              <a:rPr lang="en-US"/>
              <a:t>13</a:t>
            </a:fld>
            <a:endParaRPr/>
          </a:p>
        </p:txBody>
      </p:sp>
      <p:sp>
        <p:nvSpPr>
          <p:cNvPr id="523" name="Google Shape;523;p13"/>
          <p:cNvSpPr/>
          <p:nvPr/>
        </p:nvSpPr>
        <p:spPr>
          <a:xfrm rot="-216480">
            <a:off x="7940502" y="5881600"/>
            <a:ext cx="1517257" cy="484617"/>
          </a:xfrm>
          <a:prstGeom prst="rect">
            <a:avLst/>
          </a:prstGeom>
          <a:solidFill>
            <a:schemeClr val="lt1"/>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0000"/>
              </a:buClr>
              <a:buSzPts val="800"/>
              <a:buFont typeface="Arial"/>
              <a:buNone/>
            </a:pPr>
            <a:r>
              <a:rPr lang="en-US" sz="800" b="0" i="0" u="none" strike="noStrike" cap="none">
                <a:solidFill>
                  <a:srgbClr val="FF0000"/>
                </a:solidFill>
                <a:latin typeface="Arial"/>
                <a:ea typeface="Arial"/>
                <a:cs typeface="Arial"/>
                <a:sym typeface="Arial"/>
              </a:rPr>
              <a:t>GNB 수정, Description 내용 수정</a:t>
            </a:r>
            <a:br>
              <a:rPr lang="en-US" sz="800" b="0" i="0" u="none" strike="noStrike" cap="none">
                <a:solidFill>
                  <a:srgbClr val="FF0000"/>
                </a:solidFill>
                <a:latin typeface="Arial"/>
                <a:ea typeface="Arial"/>
                <a:cs typeface="Arial"/>
                <a:sym typeface="Arial"/>
              </a:rPr>
            </a:br>
            <a:r>
              <a:rPr lang="en-US" sz="800" b="0" i="0" u="none" strike="noStrike" cap="none">
                <a:solidFill>
                  <a:srgbClr val="FF0000"/>
                </a:solidFill>
                <a:latin typeface="Arial"/>
                <a:ea typeface="Arial"/>
                <a:cs typeface="Arial"/>
                <a:sym typeface="Arial"/>
              </a:rPr>
              <a:t>2021.10.26</a:t>
            </a:r>
            <a:endParaRPr sz="800" b="0" i="0" u="none" strike="noStrike" cap="none">
              <a:solidFill>
                <a:srgbClr val="FF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grpSp>
        <p:nvGrpSpPr>
          <p:cNvPr id="528" name="Google Shape;528;p14"/>
          <p:cNvGrpSpPr/>
          <p:nvPr/>
        </p:nvGrpSpPr>
        <p:grpSpPr>
          <a:xfrm>
            <a:off x="270530" y="1628561"/>
            <a:ext cx="1952554" cy="321816"/>
            <a:chOff x="0" y="0"/>
            <a:chExt cx="1952552" cy="321815"/>
          </a:xfrm>
        </p:grpSpPr>
        <p:sp>
          <p:nvSpPr>
            <p:cNvPr id="529" name="Google Shape;529;p14"/>
            <p:cNvSpPr/>
            <p:nvPr/>
          </p:nvSpPr>
          <p:spPr>
            <a:xfrm>
              <a:off x="1511723" y="0"/>
              <a:ext cx="440829" cy="321815"/>
            </a:xfrm>
            <a:prstGeom prst="roundRect">
              <a:avLst>
                <a:gd name="adj" fmla="val 4457"/>
              </a:avLst>
            </a:prstGeom>
            <a:solidFill>
              <a:srgbClr val="F2F2F2"/>
            </a:solidFill>
            <a:ln w="9525" cap="flat" cmpd="sng">
              <a:solidFill>
                <a:srgbClr val="7F7F7F"/>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900"/>
                <a:buFont typeface="Malgun Gothic"/>
                <a:buNone/>
              </a:pPr>
              <a:r>
                <a:rPr lang="en-US" sz="900" b="0" i="0" u="none" strike="noStrike" cap="none">
                  <a:solidFill>
                    <a:srgbClr val="000000"/>
                  </a:solidFill>
                  <a:latin typeface="Malgun Gothic"/>
                  <a:ea typeface="Malgun Gothic"/>
                  <a:cs typeface="Malgun Gothic"/>
                  <a:sym typeface="Malgun Gothic"/>
                </a:rPr>
                <a:t>검색</a:t>
              </a:r>
              <a:endParaRPr sz="900" b="0" i="0" u="none" strike="noStrike" cap="none">
                <a:solidFill>
                  <a:srgbClr val="000000"/>
                </a:solidFill>
                <a:latin typeface="Malgun Gothic"/>
                <a:ea typeface="Malgun Gothic"/>
                <a:cs typeface="Malgun Gothic"/>
                <a:sym typeface="Malgun Gothic"/>
              </a:endParaRPr>
            </a:p>
          </p:txBody>
        </p:sp>
        <p:sp>
          <p:nvSpPr>
            <p:cNvPr id="530" name="Google Shape;530;p14"/>
            <p:cNvSpPr/>
            <p:nvPr/>
          </p:nvSpPr>
          <p:spPr>
            <a:xfrm>
              <a:off x="0" y="0"/>
              <a:ext cx="1511725" cy="321815"/>
            </a:xfrm>
            <a:prstGeom prst="roundRect">
              <a:avLst>
                <a:gd name="adj" fmla="val 0"/>
              </a:avLst>
            </a:prstGeom>
            <a:noFill/>
            <a:ln w="9525" cap="flat" cmpd="sng">
              <a:solidFill>
                <a:srgbClr val="7F7F7F"/>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lgun Gothic"/>
                <a:ea typeface="Malgun Gothic"/>
                <a:cs typeface="Malgun Gothic"/>
                <a:sym typeface="Malgun Gothic"/>
              </a:endParaRPr>
            </a:p>
          </p:txBody>
        </p:sp>
      </p:grpSp>
      <p:sp>
        <p:nvSpPr>
          <p:cNvPr id="531" name="Google Shape;531;p14"/>
          <p:cNvSpPr txBox="1">
            <a:spLocks noGrp="1"/>
          </p:cNvSpPr>
          <p:nvPr>
            <p:ph type="title"/>
          </p:nvPr>
        </p:nvSpPr>
        <p:spPr>
          <a:xfrm>
            <a:off x="1164033" y="88232"/>
            <a:ext cx="4345086" cy="275561"/>
          </a:xfrm>
          <a:prstGeom prst="rect">
            <a:avLst/>
          </a:prstGeom>
          <a:noFill/>
          <a:ln>
            <a:noFill/>
          </a:ln>
        </p:spPr>
        <p:txBody>
          <a:bodyPr spcFirstLastPara="1" wrap="square" lIns="36000" tIns="36000" rIns="36000" bIns="36000" anchor="ctr" anchorCtr="0">
            <a:normAutofit/>
          </a:bodyPr>
          <a:lstStyle/>
          <a:p>
            <a:pPr marL="0" lvl="0" indent="0" algn="l" rtl="0">
              <a:lnSpc>
                <a:spcPct val="100000"/>
              </a:lnSpc>
              <a:spcBef>
                <a:spcPts val="0"/>
              </a:spcBef>
              <a:spcAft>
                <a:spcPts val="0"/>
              </a:spcAft>
              <a:buClr>
                <a:srgbClr val="000000"/>
              </a:buClr>
              <a:buSzPts val="800"/>
              <a:buFont typeface="Malgun Gothic"/>
              <a:buNone/>
            </a:pPr>
            <a:r>
              <a:rPr lang="en-US"/>
              <a:t>환자 — 연구 환자</a:t>
            </a:r>
            <a:endParaRPr/>
          </a:p>
        </p:txBody>
      </p:sp>
      <p:sp>
        <p:nvSpPr>
          <p:cNvPr id="532" name="Google Shape;532;p14"/>
          <p:cNvSpPr txBox="1">
            <a:spLocks noGrp="1"/>
          </p:cNvSpPr>
          <p:nvPr>
            <p:ph type="body" idx="1"/>
          </p:nvPr>
        </p:nvSpPr>
        <p:spPr>
          <a:xfrm>
            <a:off x="6249144" y="88232"/>
            <a:ext cx="1188134" cy="275561"/>
          </a:xfrm>
          <a:prstGeom prst="rect">
            <a:avLst/>
          </a:prstGeom>
          <a:noFill/>
          <a:ln>
            <a:noFill/>
          </a:ln>
        </p:spPr>
        <p:txBody>
          <a:bodyPr spcFirstLastPara="1" wrap="square" lIns="45675" tIns="45675" rIns="45675" bIns="45675" anchor="ctr" anchorCtr="0">
            <a:normAutofit/>
          </a:bodyPr>
          <a:lstStyle/>
          <a:p>
            <a:pPr marL="342900" lvl="0" indent="-342900" algn="l" rtl="0">
              <a:lnSpc>
                <a:spcPct val="100000"/>
              </a:lnSpc>
              <a:spcBef>
                <a:spcPts val="0"/>
              </a:spcBef>
              <a:spcAft>
                <a:spcPts val="0"/>
              </a:spcAft>
              <a:buClr>
                <a:srgbClr val="000000"/>
              </a:buClr>
              <a:buSzPts val="800"/>
              <a:buFont typeface="Malgun Gothic"/>
              <a:buNone/>
            </a:pPr>
            <a:r>
              <a:rPr lang="en-US" sz="800">
                <a:latin typeface="Malgun Gothic"/>
                <a:ea typeface="Malgun Gothic"/>
                <a:cs typeface="Malgun Gothic"/>
                <a:sym typeface="Malgun Gothic"/>
              </a:rPr>
              <a:t>HCP-W-04</a:t>
            </a:r>
            <a:endParaRPr/>
          </a:p>
        </p:txBody>
      </p:sp>
      <p:sp>
        <p:nvSpPr>
          <p:cNvPr id="533" name="Google Shape;533;p14"/>
          <p:cNvSpPr txBox="1"/>
          <p:nvPr/>
        </p:nvSpPr>
        <p:spPr>
          <a:xfrm>
            <a:off x="3603045" y="1165412"/>
            <a:ext cx="3634424" cy="232329"/>
          </a:xfrm>
          <a:prstGeom prst="rect">
            <a:avLst/>
          </a:prstGeom>
          <a:noFill/>
          <a:ln>
            <a:noFill/>
          </a:ln>
        </p:spPr>
        <p:txBody>
          <a:bodyPr spcFirstLastPara="1" wrap="square" lIns="45675" tIns="45675" rIns="45675" bIns="45675" anchor="t" anchorCtr="0">
            <a:spAutoFit/>
          </a:bodyPr>
          <a:lstStyle/>
          <a:p>
            <a:pPr marL="0" marR="0" lvl="0" indent="0" algn="r" rtl="0">
              <a:lnSpc>
                <a:spcPct val="13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HOME &gt; 환자</a:t>
            </a:r>
            <a:endParaRPr sz="700" b="0" i="0" u="none" strike="noStrike" cap="none">
              <a:solidFill>
                <a:srgbClr val="000000"/>
              </a:solidFill>
              <a:latin typeface="Malgun Gothic"/>
              <a:ea typeface="Malgun Gothic"/>
              <a:cs typeface="Malgun Gothic"/>
              <a:sym typeface="Malgun Gothic"/>
            </a:endParaRPr>
          </a:p>
        </p:txBody>
      </p:sp>
      <p:grpSp>
        <p:nvGrpSpPr>
          <p:cNvPr id="534" name="Google Shape;534;p14"/>
          <p:cNvGrpSpPr/>
          <p:nvPr/>
        </p:nvGrpSpPr>
        <p:grpSpPr>
          <a:xfrm>
            <a:off x="6713473" y="1698389"/>
            <a:ext cx="576067" cy="182159"/>
            <a:chOff x="0" y="0"/>
            <a:chExt cx="576065" cy="182158"/>
          </a:xfrm>
        </p:grpSpPr>
        <p:sp>
          <p:nvSpPr>
            <p:cNvPr id="535" name="Google Shape;535;p14"/>
            <p:cNvSpPr/>
            <p:nvPr/>
          </p:nvSpPr>
          <p:spPr>
            <a:xfrm>
              <a:off x="0" y="0"/>
              <a:ext cx="576065" cy="182158"/>
            </a:xfrm>
            <a:prstGeom prst="roundRect">
              <a:avLst>
                <a:gd name="adj" fmla="val 4950"/>
              </a:avLst>
            </a:prstGeom>
            <a:solidFill>
              <a:srgbClr val="808080"/>
            </a:solidFill>
            <a:ln w="9525" cap="flat" cmpd="sng">
              <a:solidFill>
                <a:srgbClr val="808080"/>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lgun Gothic"/>
                <a:ea typeface="Malgun Gothic"/>
                <a:cs typeface="Malgun Gothic"/>
                <a:sym typeface="Malgun Gothic"/>
              </a:endParaRPr>
            </a:p>
          </p:txBody>
        </p:sp>
        <p:sp>
          <p:nvSpPr>
            <p:cNvPr id="536" name="Google Shape;536;p14"/>
            <p:cNvSpPr txBox="1"/>
            <p:nvPr/>
          </p:nvSpPr>
          <p:spPr>
            <a:xfrm>
              <a:off x="7403" y="27578"/>
              <a:ext cx="561259" cy="127001"/>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700"/>
                <a:buFont typeface="Malgun Gothic"/>
                <a:buNone/>
              </a:pPr>
              <a:r>
                <a:rPr lang="en-US" sz="700" b="0" i="0" u="none" strike="noStrike" cap="none">
                  <a:solidFill>
                    <a:srgbClr val="FFFFFF"/>
                  </a:solidFill>
                  <a:latin typeface="Malgun Gothic"/>
                  <a:ea typeface="Malgun Gothic"/>
                  <a:cs typeface="Malgun Gothic"/>
                  <a:sym typeface="Malgun Gothic"/>
                </a:rPr>
                <a:t>삭제</a:t>
              </a:r>
              <a:endParaRPr/>
            </a:p>
          </p:txBody>
        </p:sp>
      </p:grpSp>
      <p:graphicFrame>
        <p:nvGraphicFramePr>
          <p:cNvPr id="537" name="Google Shape;537;p14"/>
          <p:cNvGraphicFramePr/>
          <p:nvPr/>
        </p:nvGraphicFramePr>
        <p:xfrm>
          <a:off x="270532" y="2028693"/>
          <a:ext cx="3000000" cy="3000000"/>
        </p:xfrm>
        <a:graphic>
          <a:graphicData uri="http://schemas.openxmlformats.org/drawingml/2006/table">
            <a:tbl>
              <a:tblPr firstRow="1">
                <a:noFill/>
                <a:tableStyleId>{B367B671-0B81-4218-960B-C469DE42323E}</a:tableStyleId>
              </a:tblPr>
              <a:tblGrid>
                <a:gridCol w="411375">
                  <a:extLst>
                    <a:ext uri="{9D8B030D-6E8A-4147-A177-3AD203B41FA5}">
                      <a16:colId xmlns:a16="http://schemas.microsoft.com/office/drawing/2014/main" val="20000"/>
                    </a:ext>
                  </a:extLst>
                </a:gridCol>
                <a:gridCol w="538050">
                  <a:extLst>
                    <a:ext uri="{9D8B030D-6E8A-4147-A177-3AD203B41FA5}">
                      <a16:colId xmlns:a16="http://schemas.microsoft.com/office/drawing/2014/main" val="20001"/>
                    </a:ext>
                  </a:extLst>
                </a:gridCol>
                <a:gridCol w="867075">
                  <a:extLst>
                    <a:ext uri="{9D8B030D-6E8A-4147-A177-3AD203B41FA5}">
                      <a16:colId xmlns:a16="http://schemas.microsoft.com/office/drawing/2014/main" val="20002"/>
                    </a:ext>
                  </a:extLst>
                </a:gridCol>
                <a:gridCol w="867075">
                  <a:extLst>
                    <a:ext uri="{9D8B030D-6E8A-4147-A177-3AD203B41FA5}">
                      <a16:colId xmlns:a16="http://schemas.microsoft.com/office/drawing/2014/main" val="20003"/>
                    </a:ext>
                  </a:extLst>
                </a:gridCol>
                <a:gridCol w="867075">
                  <a:extLst>
                    <a:ext uri="{9D8B030D-6E8A-4147-A177-3AD203B41FA5}">
                      <a16:colId xmlns:a16="http://schemas.microsoft.com/office/drawing/2014/main" val="20004"/>
                    </a:ext>
                  </a:extLst>
                </a:gridCol>
                <a:gridCol w="867075">
                  <a:extLst>
                    <a:ext uri="{9D8B030D-6E8A-4147-A177-3AD203B41FA5}">
                      <a16:colId xmlns:a16="http://schemas.microsoft.com/office/drawing/2014/main" val="20005"/>
                    </a:ext>
                  </a:extLst>
                </a:gridCol>
                <a:gridCol w="867075">
                  <a:extLst>
                    <a:ext uri="{9D8B030D-6E8A-4147-A177-3AD203B41FA5}">
                      <a16:colId xmlns:a16="http://schemas.microsoft.com/office/drawing/2014/main" val="20006"/>
                    </a:ext>
                  </a:extLst>
                </a:gridCol>
                <a:gridCol w="867075">
                  <a:extLst>
                    <a:ext uri="{9D8B030D-6E8A-4147-A177-3AD203B41FA5}">
                      <a16:colId xmlns:a16="http://schemas.microsoft.com/office/drawing/2014/main" val="20007"/>
                    </a:ext>
                  </a:extLst>
                </a:gridCol>
                <a:gridCol w="867075">
                  <a:extLst>
                    <a:ext uri="{9D8B030D-6E8A-4147-A177-3AD203B41FA5}">
                      <a16:colId xmlns:a16="http://schemas.microsoft.com/office/drawing/2014/main" val="20008"/>
                    </a:ext>
                  </a:extLst>
                </a:gridCol>
              </a:tblGrid>
              <a:tr h="324000">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a:t>
                      </a:r>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solidFill>
                      <a:srgbClr val="E7E6E6"/>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NO</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solidFill>
                      <a:srgbClr val="E7E6E6"/>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질환</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solidFill>
                      <a:srgbClr val="E7E6E6"/>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등록일자</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solidFill>
                      <a:srgbClr val="E7E6E6"/>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환자코드</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solidFill>
                      <a:srgbClr val="E7E6E6"/>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환자이름</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solidFill>
                      <a:srgbClr val="E7E6E6"/>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성별</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solidFill>
                      <a:srgbClr val="E7E6E6"/>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운동 달성률</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solidFill>
                      <a:srgbClr val="E7E6E6"/>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SMS인증</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solidFill>
                      <a:srgbClr val="E7E6E6"/>
                    </a:solidFill>
                  </a:tcPr>
                </a:tc>
                <a:extLst>
                  <a:ext uri="{0D108BD9-81ED-4DB2-BD59-A6C34878D82A}">
                    <a16:rowId xmlns:a16="http://schemas.microsoft.com/office/drawing/2014/main" val="10000"/>
                  </a:ext>
                </a:extLst>
              </a:tr>
              <a:tr h="324000">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a:t>
                      </a:r>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38</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관절염</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2021.07.27</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W1234</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홍길동</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남</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Arial"/>
                        <a:buNone/>
                      </a:pPr>
                      <a:endParaRPr sz="12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extLst>
                  <a:ext uri="{0D108BD9-81ED-4DB2-BD59-A6C34878D82A}">
                    <a16:rowId xmlns:a16="http://schemas.microsoft.com/office/drawing/2014/main" val="10001"/>
                  </a:ext>
                </a:extLst>
              </a:tr>
              <a:tr h="324000">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a:t>
                      </a:r>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37</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치매</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2021.07.27</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W1233</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사공민아</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여</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인증 완료</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extLst>
                  <a:ext uri="{0D108BD9-81ED-4DB2-BD59-A6C34878D82A}">
                    <a16:rowId xmlns:a16="http://schemas.microsoft.com/office/drawing/2014/main" val="10002"/>
                  </a:ext>
                </a:extLst>
              </a:tr>
              <a:tr h="324000">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a:t>
                      </a:r>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36</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당뇨병</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2021.07.27</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W1232</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김민준</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남</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Arial"/>
                        <a:buNone/>
                      </a:pPr>
                      <a:endParaRPr sz="12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extLst>
                  <a:ext uri="{0D108BD9-81ED-4DB2-BD59-A6C34878D82A}">
                    <a16:rowId xmlns:a16="http://schemas.microsoft.com/office/drawing/2014/main" val="10003"/>
                  </a:ext>
                </a:extLst>
              </a:tr>
              <a:tr h="324000">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a:t>
                      </a:r>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35</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파킨슨병</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2021.07.27</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W1231</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김민지</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여</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인증 완료</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extLst>
                  <a:ext uri="{0D108BD9-81ED-4DB2-BD59-A6C34878D82A}">
                    <a16:rowId xmlns:a16="http://schemas.microsoft.com/office/drawing/2014/main" val="10004"/>
                  </a:ext>
                </a:extLst>
              </a:tr>
              <a:tr h="324000">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a:t>
                      </a:r>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34</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관절염</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2021.07.27</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W1230</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이무개</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여</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인증 완료</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extLst>
                  <a:ext uri="{0D108BD9-81ED-4DB2-BD59-A6C34878D82A}">
                    <a16:rowId xmlns:a16="http://schemas.microsoft.com/office/drawing/2014/main" val="10005"/>
                  </a:ext>
                </a:extLst>
              </a:tr>
              <a:tr h="324000">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a:t>
                      </a:r>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33</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치매</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2021.07.27</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W1229</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제갈훈</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남</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인증 완료</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extLst>
                  <a:ext uri="{0D108BD9-81ED-4DB2-BD59-A6C34878D82A}">
                    <a16:rowId xmlns:a16="http://schemas.microsoft.com/office/drawing/2014/main" val="10006"/>
                  </a:ext>
                </a:extLst>
              </a:tr>
              <a:tr h="324000">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a:t>
                      </a:r>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32</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당뇨병</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2021.07.27</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W1228</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유병규</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남</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Arial"/>
                        <a:buNone/>
                      </a:pPr>
                      <a:endParaRPr sz="12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extLst>
                  <a:ext uri="{0D108BD9-81ED-4DB2-BD59-A6C34878D82A}">
                    <a16:rowId xmlns:a16="http://schemas.microsoft.com/office/drawing/2014/main" val="10007"/>
                  </a:ext>
                </a:extLst>
              </a:tr>
              <a:tr h="324000">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a:t>
                      </a:r>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31</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파킨슨병</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2021.07.27</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W1227</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박지혜</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여</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Arial"/>
                        <a:buNone/>
                      </a:pPr>
                      <a:endParaRPr sz="12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extLst>
                  <a:ext uri="{0D108BD9-81ED-4DB2-BD59-A6C34878D82A}">
                    <a16:rowId xmlns:a16="http://schemas.microsoft.com/office/drawing/2014/main" val="10008"/>
                  </a:ext>
                </a:extLst>
              </a:tr>
              <a:tr h="324000">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a:t>
                      </a:r>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30</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관절염</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2021.07.27</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W1226</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김상환</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남</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인증 완료</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extLst>
                  <a:ext uri="{0D108BD9-81ED-4DB2-BD59-A6C34878D82A}">
                    <a16:rowId xmlns:a16="http://schemas.microsoft.com/office/drawing/2014/main" val="10009"/>
                  </a:ext>
                </a:extLst>
              </a:tr>
              <a:tr h="324000">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a:t>
                      </a:r>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29</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치매</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2021.07.27</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W1225</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정수화</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여</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인증 완료</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pSp>
        <p:nvGrpSpPr>
          <p:cNvPr id="538" name="Google Shape;538;p14"/>
          <p:cNvGrpSpPr/>
          <p:nvPr/>
        </p:nvGrpSpPr>
        <p:grpSpPr>
          <a:xfrm>
            <a:off x="6571053" y="2425293"/>
            <a:ext cx="576067" cy="182159"/>
            <a:chOff x="0" y="0"/>
            <a:chExt cx="576065" cy="182158"/>
          </a:xfrm>
        </p:grpSpPr>
        <p:sp>
          <p:nvSpPr>
            <p:cNvPr id="539" name="Google Shape;539;p14"/>
            <p:cNvSpPr/>
            <p:nvPr/>
          </p:nvSpPr>
          <p:spPr>
            <a:xfrm>
              <a:off x="0" y="0"/>
              <a:ext cx="576065" cy="182158"/>
            </a:xfrm>
            <a:prstGeom prst="roundRect">
              <a:avLst>
                <a:gd name="adj" fmla="val 4950"/>
              </a:avLst>
            </a:prstGeom>
            <a:solidFill>
              <a:srgbClr val="808080"/>
            </a:solidFill>
            <a:ln w="9525" cap="flat" cmpd="sng">
              <a:solidFill>
                <a:srgbClr val="808080"/>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lgun Gothic"/>
                <a:ea typeface="Malgun Gothic"/>
                <a:cs typeface="Malgun Gothic"/>
                <a:sym typeface="Malgun Gothic"/>
              </a:endParaRPr>
            </a:p>
          </p:txBody>
        </p:sp>
        <p:sp>
          <p:nvSpPr>
            <p:cNvPr id="540" name="Google Shape;540;p14"/>
            <p:cNvSpPr txBox="1"/>
            <p:nvPr/>
          </p:nvSpPr>
          <p:spPr>
            <a:xfrm>
              <a:off x="7403" y="27578"/>
              <a:ext cx="561259" cy="127001"/>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700"/>
                <a:buFont typeface="Malgun Gothic"/>
                <a:buNone/>
              </a:pPr>
              <a:r>
                <a:rPr lang="en-US" sz="700" b="0" i="0" u="none" strike="noStrike" cap="none">
                  <a:solidFill>
                    <a:srgbClr val="FFFFFF"/>
                  </a:solidFill>
                  <a:latin typeface="Malgun Gothic"/>
                  <a:ea typeface="Malgun Gothic"/>
                  <a:cs typeface="Malgun Gothic"/>
                  <a:sym typeface="Malgun Gothic"/>
                </a:rPr>
                <a:t>SMS 재발송</a:t>
              </a:r>
              <a:endParaRPr/>
            </a:p>
          </p:txBody>
        </p:sp>
      </p:grpSp>
      <p:grpSp>
        <p:nvGrpSpPr>
          <p:cNvPr id="541" name="Google Shape;541;p14"/>
          <p:cNvGrpSpPr/>
          <p:nvPr/>
        </p:nvGrpSpPr>
        <p:grpSpPr>
          <a:xfrm>
            <a:off x="6571053" y="3069818"/>
            <a:ext cx="576067" cy="182159"/>
            <a:chOff x="0" y="0"/>
            <a:chExt cx="576065" cy="182158"/>
          </a:xfrm>
        </p:grpSpPr>
        <p:sp>
          <p:nvSpPr>
            <p:cNvPr id="542" name="Google Shape;542;p14"/>
            <p:cNvSpPr/>
            <p:nvPr/>
          </p:nvSpPr>
          <p:spPr>
            <a:xfrm>
              <a:off x="0" y="0"/>
              <a:ext cx="576065" cy="182158"/>
            </a:xfrm>
            <a:prstGeom prst="roundRect">
              <a:avLst>
                <a:gd name="adj" fmla="val 4950"/>
              </a:avLst>
            </a:prstGeom>
            <a:solidFill>
              <a:srgbClr val="808080"/>
            </a:solidFill>
            <a:ln w="9525" cap="flat" cmpd="sng">
              <a:solidFill>
                <a:srgbClr val="808080"/>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lgun Gothic"/>
                <a:ea typeface="Malgun Gothic"/>
                <a:cs typeface="Malgun Gothic"/>
                <a:sym typeface="Malgun Gothic"/>
              </a:endParaRPr>
            </a:p>
          </p:txBody>
        </p:sp>
        <p:sp>
          <p:nvSpPr>
            <p:cNvPr id="543" name="Google Shape;543;p14"/>
            <p:cNvSpPr txBox="1"/>
            <p:nvPr/>
          </p:nvSpPr>
          <p:spPr>
            <a:xfrm>
              <a:off x="7403" y="27578"/>
              <a:ext cx="561259" cy="127001"/>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700"/>
                <a:buFont typeface="Malgun Gothic"/>
                <a:buNone/>
              </a:pPr>
              <a:r>
                <a:rPr lang="en-US" sz="700" b="0" i="0" u="none" strike="noStrike" cap="none">
                  <a:solidFill>
                    <a:srgbClr val="FFFFFF"/>
                  </a:solidFill>
                  <a:latin typeface="Malgun Gothic"/>
                  <a:ea typeface="Malgun Gothic"/>
                  <a:cs typeface="Malgun Gothic"/>
                  <a:sym typeface="Malgun Gothic"/>
                </a:rPr>
                <a:t>SMS 재발송</a:t>
              </a:r>
              <a:endParaRPr/>
            </a:p>
          </p:txBody>
        </p:sp>
      </p:grpSp>
      <p:grpSp>
        <p:nvGrpSpPr>
          <p:cNvPr id="544" name="Google Shape;544;p14"/>
          <p:cNvGrpSpPr/>
          <p:nvPr/>
        </p:nvGrpSpPr>
        <p:grpSpPr>
          <a:xfrm>
            <a:off x="6571053" y="4365218"/>
            <a:ext cx="576067" cy="182159"/>
            <a:chOff x="0" y="0"/>
            <a:chExt cx="576065" cy="182158"/>
          </a:xfrm>
        </p:grpSpPr>
        <p:sp>
          <p:nvSpPr>
            <p:cNvPr id="545" name="Google Shape;545;p14"/>
            <p:cNvSpPr/>
            <p:nvPr/>
          </p:nvSpPr>
          <p:spPr>
            <a:xfrm>
              <a:off x="0" y="0"/>
              <a:ext cx="576065" cy="182158"/>
            </a:xfrm>
            <a:prstGeom prst="roundRect">
              <a:avLst>
                <a:gd name="adj" fmla="val 4950"/>
              </a:avLst>
            </a:prstGeom>
            <a:solidFill>
              <a:srgbClr val="808080"/>
            </a:solidFill>
            <a:ln w="9525" cap="flat" cmpd="sng">
              <a:solidFill>
                <a:srgbClr val="808080"/>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lgun Gothic"/>
                <a:ea typeface="Malgun Gothic"/>
                <a:cs typeface="Malgun Gothic"/>
                <a:sym typeface="Malgun Gothic"/>
              </a:endParaRPr>
            </a:p>
          </p:txBody>
        </p:sp>
        <p:sp>
          <p:nvSpPr>
            <p:cNvPr id="546" name="Google Shape;546;p14"/>
            <p:cNvSpPr txBox="1"/>
            <p:nvPr/>
          </p:nvSpPr>
          <p:spPr>
            <a:xfrm>
              <a:off x="7403" y="27578"/>
              <a:ext cx="561259" cy="127001"/>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700"/>
                <a:buFont typeface="Malgun Gothic"/>
                <a:buNone/>
              </a:pPr>
              <a:r>
                <a:rPr lang="en-US" sz="700" b="0" i="0" u="none" strike="noStrike" cap="none">
                  <a:solidFill>
                    <a:srgbClr val="FFFFFF"/>
                  </a:solidFill>
                  <a:latin typeface="Malgun Gothic"/>
                  <a:ea typeface="Malgun Gothic"/>
                  <a:cs typeface="Malgun Gothic"/>
                  <a:sym typeface="Malgun Gothic"/>
                </a:rPr>
                <a:t>SMS 재발송</a:t>
              </a:r>
              <a:endParaRPr/>
            </a:p>
          </p:txBody>
        </p:sp>
      </p:grpSp>
      <p:grpSp>
        <p:nvGrpSpPr>
          <p:cNvPr id="547" name="Google Shape;547;p14"/>
          <p:cNvGrpSpPr/>
          <p:nvPr/>
        </p:nvGrpSpPr>
        <p:grpSpPr>
          <a:xfrm>
            <a:off x="6571053" y="4692243"/>
            <a:ext cx="576067" cy="182159"/>
            <a:chOff x="0" y="0"/>
            <a:chExt cx="576065" cy="182158"/>
          </a:xfrm>
        </p:grpSpPr>
        <p:sp>
          <p:nvSpPr>
            <p:cNvPr id="548" name="Google Shape;548;p14"/>
            <p:cNvSpPr/>
            <p:nvPr/>
          </p:nvSpPr>
          <p:spPr>
            <a:xfrm>
              <a:off x="0" y="0"/>
              <a:ext cx="576065" cy="182158"/>
            </a:xfrm>
            <a:prstGeom prst="roundRect">
              <a:avLst>
                <a:gd name="adj" fmla="val 4950"/>
              </a:avLst>
            </a:prstGeom>
            <a:solidFill>
              <a:srgbClr val="808080"/>
            </a:solidFill>
            <a:ln w="9525" cap="flat" cmpd="sng">
              <a:solidFill>
                <a:srgbClr val="808080"/>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lgun Gothic"/>
                <a:ea typeface="Malgun Gothic"/>
                <a:cs typeface="Malgun Gothic"/>
                <a:sym typeface="Malgun Gothic"/>
              </a:endParaRPr>
            </a:p>
          </p:txBody>
        </p:sp>
        <p:sp>
          <p:nvSpPr>
            <p:cNvPr id="549" name="Google Shape;549;p14"/>
            <p:cNvSpPr txBox="1"/>
            <p:nvPr/>
          </p:nvSpPr>
          <p:spPr>
            <a:xfrm>
              <a:off x="7403" y="27578"/>
              <a:ext cx="561259" cy="127001"/>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700"/>
                <a:buFont typeface="Malgun Gothic"/>
                <a:buNone/>
              </a:pPr>
              <a:r>
                <a:rPr lang="en-US" sz="700" b="0" i="0" u="none" strike="noStrike" cap="none">
                  <a:solidFill>
                    <a:srgbClr val="FFFFFF"/>
                  </a:solidFill>
                  <a:latin typeface="Malgun Gothic"/>
                  <a:ea typeface="Malgun Gothic"/>
                  <a:cs typeface="Malgun Gothic"/>
                  <a:sym typeface="Malgun Gothic"/>
                </a:rPr>
                <a:t>SMS 재발송</a:t>
              </a:r>
              <a:endParaRPr/>
            </a:p>
          </p:txBody>
        </p:sp>
      </p:grpSp>
      <p:sp>
        <p:nvSpPr>
          <p:cNvPr id="550" name="Google Shape;550;p14"/>
          <p:cNvSpPr txBox="1"/>
          <p:nvPr/>
        </p:nvSpPr>
        <p:spPr>
          <a:xfrm>
            <a:off x="2635476" y="5704779"/>
            <a:ext cx="2289111" cy="256501"/>
          </a:xfrm>
          <a:prstGeom prst="rect">
            <a:avLst/>
          </a:prstGeom>
          <a:noFill/>
          <a:ln>
            <a:noFill/>
          </a:ln>
        </p:spPr>
        <p:txBody>
          <a:bodyPr spcFirstLastPara="1" wrap="square" lIns="45675" tIns="45675" rIns="45675" bIns="45675" anchor="ctr" anchorCtr="0">
            <a:spAutoFit/>
          </a:bodyPr>
          <a:lstStyle/>
          <a:p>
            <a:pPr marL="0" marR="0" lvl="0" indent="0" algn="ctr" rtl="0">
              <a:lnSpc>
                <a:spcPct val="100000"/>
              </a:lnSpc>
              <a:spcBef>
                <a:spcPts val="0"/>
              </a:spcBef>
              <a:spcAft>
                <a:spcPts val="0"/>
              </a:spcAft>
              <a:buClr>
                <a:srgbClr val="000000"/>
              </a:buClr>
              <a:buSzPts val="1000"/>
              <a:buFont typeface="Malgun Gothic"/>
              <a:buNone/>
            </a:pPr>
            <a:r>
              <a:rPr lang="en-US" sz="1000" b="0" i="0" u="none" strike="noStrike" cap="none">
                <a:solidFill>
                  <a:srgbClr val="000000"/>
                </a:solidFill>
                <a:latin typeface="Malgun Gothic"/>
                <a:ea typeface="Malgun Gothic"/>
                <a:cs typeface="Malgun Gothic"/>
                <a:sym typeface="Malgun Gothic"/>
              </a:rPr>
              <a:t>1</a:t>
            </a:r>
            <a:r>
              <a:rPr lang="en-US" sz="800" b="0" i="0" u="none" strike="noStrike" cap="none">
                <a:solidFill>
                  <a:srgbClr val="000000"/>
                </a:solidFill>
                <a:latin typeface="Malgun Gothic"/>
                <a:ea typeface="Malgun Gothic"/>
                <a:cs typeface="Malgun Gothic"/>
                <a:sym typeface="Malgun Gothic"/>
              </a:rPr>
              <a:t>    2    3    4    5    6    7     8     9     10   </a:t>
            </a:r>
            <a:endParaRPr/>
          </a:p>
        </p:txBody>
      </p:sp>
      <p:pic>
        <p:nvPicPr>
          <p:cNvPr id="551" name="Google Shape;551;p14" descr="Google Shape;252;p6"/>
          <p:cNvPicPr preferRelativeResize="0"/>
          <p:nvPr/>
        </p:nvPicPr>
        <p:blipFill rotWithShape="1">
          <a:blip r:embed="rId3">
            <a:alphaModFix/>
          </a:blip>
          <a:srcRect/>
          <a:stretch/>
        </p:blipFill>
        <p:spPr>
          <a:xfrm>
            <a:off x="2143255" y="5721891"/>
            <a:ext cx="216003" cy="216003"/>
          </a:xfrm>
          <a:prstGeom prst="rect">
            <a:avLst/>
          </a:prstGeom>
          <a:noFill/>
          <a:ln>
            <a:noFill/>
          </a:ln>
        </p:spPr>
      </p:pic>
      <p:pic>
        <p:nvPicPr>
          <p:cNvPr id="552" name="Google Shape;552;p14" descr="Google Shape;253;p6"/>
          <p:cNvPicPr preferRelativeResize="0"/>
          <p:nvPr/>
        </p:nvPicPr>
        <p:blipFill rotWithShape="1">
          <a:blip r:embed="rId4">
            <a:alphaModFix/>
          </a:blip>
          <a:srcRect/>
          <a:stretch/>
        </p:blipFill>
        <p:spPr>
          <a:xfrm>
            <a:off x="5200808" y="5721891"/>
            <a:ext cx="216002" cy="216002"/>
          </a:xfrm>
          <a:prstGeom prst="rect">
            <a:avLst/>
          </a:prstGeom>
          <a:noFill/>
          <a:ln>
            <a:noFill/>
          </a:ln>
        </p:spPr>
      </p:pic>
      <p:pic>
        <p:nvPicPr>
          <p:cNvPr id="553" name="Google Shape;553;p14" descr="Google Shape;254;p6"/>
          <p:cNvPicPr preferRelativeResize="0"/>
          <p:nvPr/>
        </p:nvPicPr>
        <p:blipFill rotWithShape="1">
          <a:blip r:embed="rId5">
            <a:alphaModFix/>
          </a:blip>
          <a:srcRect/>
          <a:stretch/>
        </p:blipFill>
        <p:spPr>
          <a:xfrm>
            <a:off x="4924380" y="5721891"/>
            <a:ext cx="216002" cy="216002"/>
          </a:xfrm>
          <a:prstGeom prst="rect">
            <a:avLst/>
          </a:prstGeom>
          <a:noFill/>
          <a:ln>
            <a:noFill/>
          </a:ln>
        </p:spPr>
      </p:pic>
      <p:pic>
        <p:nvPicPr>
          <p:cNvPr id="554" name="Google Shape;554;p14" descr="Google Shape;255;p6"/>
          <p:cNvPicPr preferRelativeResize="0"/>
          <p:nvPr/>
        </p:nvPicPr>
        <p:blipFill rotWithShape="1">
          <a:blip r:embed="rId5">
            <a:alphaModFix/>
          </a:blip>
          <a:srcRect/>
          <a:stretch/>
        </p:blipFill>
        <p:spPr>
          <a:xfrm flipH="1">
            <a:off x="2419681" y="5721891"/>
            <a:ext cx="216003" cy="216003"/>
          </a:xfrm>
          <a:prstGeom prst="rect">
            <a:avLst/>
          </a:prstGeom>
          <a:noFill/>
          <a:ln>
            <a:noFill/>
          </a:ln>
        </p:spPr>
      </p:pic>
      <p:sp>
        <p:nvSpPr>
          <p:cNvPr id="555" name="Google Shape;555;p14"/>
          <p:cNvSpPr txBox="1"/>
          <p:nvPr/>
        </p:nvSpPr>
        <p:spPr>
          <a:xfrm>
            <a:off x="7484132" y="379492"/>
            <a:ext cx="2329409" cy="6313173"/>
          </a:xfrm>
          <a:prstGeom prst="rect">
            <a:avLst/>
          </a:prstGeom>
          <a:noFill/>
          <a:ln>
            <a:noFill/>
          </a:ln>
        </p:spPr>
        <p:txBody>
          <a:bodyPr spcFirstLastPara="1" wrap="square" lIns="45675" tIns="45675" rIns="45675" bIns="45675" anchor="t" anchorCtr="0">
            <a:normAutofit fontScale="92500"/>
          </a:bodyPr>
          <a:lstStyle/>
          <a:p>
            <a:pPr marL="177800" marR="0" lvl="0" indent="-177800" algn="l" rtl="0">
              <a:lnSpc>
                <a:spcPct val="150000"/>
              </a:lnSpc>
              <a:spcBef>
                <a:spcPts val="0"/>
              </a:spcBef>
              <a:spcAft>
                <a:spcPts val="0"/>
              </a:spcAft>
              <a:buClr>
                <a:srgbClr val="000000"/>
              </a:buClr>
              <a:buSzPct val="108107"/>
              <a:buFont typeface="Arial"/>
              <a:buAutoNum type="arabicPeriod"/>
            </a:pPr>
            <a:r>
              <a:rPr lang="en-US" sz="800" b="0" i="0" u="none" strike="noStrike" cap="none">
                <a:solidFill>
                  <a:srgbClr val="000000"/>
                </a:solidFill>
                <a:latin typeface="Malgun Gothic"/>
                <a:ea typeface="Malgun Gothic"/>
                <a:cs typeface="Malgun Gothic"/>
                <a:sym typeface="Malgun Gothic"/>
              </a:rPr>
              <a:t>키워드 입력 시 그 키워드와 겹치는 항목이 아래 ④ 목록에 정렬</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 키워드: 이름, 질환, 생년월일, 연락처, 환자코드</a:t>
            </a:r>
            <a:endParaRPr sz="800" b="0" i="0" u="none" strike="noStrike" cap="none">
              <a:solidFill>
                <a:srgbClr val="000000"/>
              </a:solidFill>
              <a:latin typeface="Malgun Gothic"/>
              <a:ea typeface="Malgun Gothic"/>
              <a:cs typeface="Malgun Gothic"/>
              <a:sym typeface="Malgun Gothic"/>
            </a:endParaRPr>
          </a:p>
          <a:p>
            <a:pPr marL="177800" marR="0" lvl="0" indent="-177800" algn="l" rtl="0">
              <a:lnSpc>
                <a:spcPct val="150000"/>
              </a:lnSpc>
              <a:spcBef>
                <a:spcPts val="100"/>
              </a:spcBef>
              <a:spcAft>
                <a:spcPts val="0"/>
              </a:spcAft>
              <a:buClr>
                <a:srgbClr val="000000"/>
              </a:buClr>
              <a:buSzPct val="100000"/>
              <a:buFont typeface="Arial"/>
              <a:buAutoNum type="arabicPeriod"/>
            </a:pPr>
            <a:r>
              <a:rPr lang="en-US" sz="800" b="0" i="0" u="none" strike="noStrike" cap="none">
                <a:solidFill>
                  <a:srgbClr val="000000"/>
                </a:solidFill>
                <a:latin typeface="Malgun Gothic"/>
                <a:ea typeface="Malgun Gothic"/>
                <a:cs typeface="Malgun Gothic"/>
                <a:sym typeface="Malgun Gothic"/>
              </a:rPr>
              <a:t>1) 전체 (환자)항목 선택 후 클릭 시 삭제 confirm 출력</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2) 1개 이상의 (환자)항목 선택 후 클릭 시 삭제 confirm  출력</a:t>
            </a:r>
            <a:endParaRPr/>
          </a:p>
          <a:p>
            <a:pPr marL="177800" marR="0" lvl="0" indent="-177800" algn="l" rtl="0">
              <a:lnSpc>
                <a:spcPct val="150000"/>
              </a:lnSpc>
              <a:spcBef>
                <a:spcPts val="100"/>
              </a:spcBef>
              <a:spcAft>
                <a:spcPts val="0"/>
              </a:spcAft>
              <a:buClr>
                <a:srgbClr val="000000"/>
              </a:buClr>
              <a:buSzPct val="100000"/>
              <a:buFont typeface="Arial"/>
              <a:buAutoNum type="arabicPeriod"/>
            </a:pPr>
            <a:r>
              <a:rPr lang="en-US" sz="800" b="0" i="0" u="none" strike="noStrike" cap="none">
                <a:solidFill>
                  <a:srgbClr val="000000"/>
                </a:solidFill>
                <a:latin typeface="Malgun Gothic"/>
                <a:ea typeface="Malgun Gothic"/>
                <a:cs typeface="Malgun Gothic"/>
                <a:sym typeface="Malgun Gothic"/>
              </a:rPr>
              <a:t>환자 정보 테이블</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a) 헤더의 체크박스 클릭 시 위치한 페이지의 모든 항목 선택</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b) 항목 생성 시 숫자 부여, 수정되지 않음</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c) 의료진이 입력한 환자의 질환 정보 출력</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d-1) 클라우드에 동기화된 진단 기준 최신 진단이 추가된 일자 출력</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d-2) SMS인증이 완료되지 않은 환자는 하이픈(-) 출력</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e) 환자 번호, 환자 이름, 성별, 생년월일: 의료진이 입력한 환자 정보 출력</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f) 환자에게 부여된 전체 운동의 달성률 출력</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g-1) “환자” 시에 환자가 SMS 인증(서비스 약관 및 개인정보 처리방침 동의)을 완료하지 않은 경우 버튼으로 노출</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g-2) 재발송 클릭 시 “발송 완료”로 버튼 대치, 페이지 새로고침 시 SMS 인증 상태 재로드</a:t>
            </a:r>
            <a:endParaRPr sz="800" b="0" i="0" u="none" strike="noStrike" cap="none">
              <a:solidFill>
                <a:srgbClr val="000000"/>
              </a:solidFill>
              <a:latin typeface="Malgun Gothic"/>
              <a:ea typeface="Malgun Gothic"/>
              <a:cs typeface="Malgun Gothic"/>
              <a:sym typeface="Malgun Gothic"/>
            </a:endParaRPr>
          </a:p>
          <a:p>
            <a:pPr marL="177800" marR="0" lvl="0" indent="-177800" algn="l" rtl="0">
              <a:lnSpc>
                <a:spcPct val="150000"/>
              </a:lnSpc>
              <a:spcBef>
                <a:spcPts val="100"/>
              </a:spcBef>
              <a:spcAft>
                <a:spcPts val="0"/>
              </a:spcAft>
              <a:buClr>
                <a:srgbClr val="000000"/>
              </a:buClr>
              <a:buSzPct val="100000"/>
              <a:buFont typeface="Arial"/>
              <a:buAutoNum type="arabicPeriod"/>
            </a:pPr>
            <a:r>
              <a:rPr lang="en-US" sz="800" b="0" i="0" u="none" strike="noStrike" cap="none">
                <a:solidFill>
                  <a:srgbClr val="000000"/>
                </a:solidFill>
                <a:latin typeface="Malgun Gothic"/>
                <a:ea typeface="Malgun Gothic"/>
                <a:cs typeface="Malgun Gothic"/>
                <a:sym typeface="Malgun Gothic"/>
              </a:rPr>
              <a:t>1) 10 단위로 페이징 범위 고정: 1-10, 11-20</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2) 10 페이지 이하인 상태에서 좌/우 화살표 터치 시 이전/다음 페이지로 이동</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3) 10 페이지 초과인 상태에서 좌/우 화살표 터치 시 10단위의 이전/다음 페이지로 이동</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 2페이지에서 왼쪽 또는 오른쪽 화살표 터치 시 반응 없음 또는 11페이지로 이동</a:t>
            </a:r>
            <a:endParaRPr/>
          </a:p>
          <a:p>
            <a:pPr marL="177800" marR="0" lvl="0" indent="-130810" algn="l" rtl="0">
              <a:lnSpc>
                <a:spcPct val="150000"/>
              </a:lnSpc>
              <a:spcBef>
                <a:spcPts val="100"/>
              </a:spcBef>
              <a:spcAft>
                <a:spcPts val="0"/>
              </a:spcAft>
              <a:buClr>
                <a:srgbClr val="000000"/>
              </a:buClr>
              <a:buSzPct val="100000"/>
              <a:buFont typeface="Arial"/>
              <a:buNone/>
            </a:pPr>
            <a:endParaRPr sz="800" b="0" i="0" u="none" strike="noStrike" cap="none">
              <a:solidFill>
                <a:srgbClr val="000000"/>
              </a:solidFill>
              <a:latin typeface="Malgun Gothic"/>
              <a:ea typeface="Malgun Gothic"/>
              <a:cs typeface="Malgun Gothic"/>
              <a:sym typeface="Malgun Gothic"/>
            </a:endParaRPr>
          </a:p>
          <a:p>
            <a:pPr marL="0" marR="0" lvl="0" indent="0" algn="l" rtl="0">
              <a:lnSpc>
                <a:spcPct val="150000"/>
              </a:lnSpc>
              <a:spcBef>
                <a:spcPts val="100"/>
              </a:spcBef>
              <a:spcAft>
                <a:spcPts val="0"/>
              </a:spcAft>
              <a:buClr>
                <a:srgbClr val="000000"/>
              </a:buClr>
              <a:buSzPct val="100000"/>
              <a:buFont typeface="Arial"/>
              <a:buNone/>
            </a:pPr>
            <a:r>
              <a:rPr lang="en-US" sz="800" b="0" i="0" u="none" strike="noStrike" cap="none">
                <a:solidFill>
                  <a:srgbClr val="000000"/>
                </a:solidFill>
                <a:latin typeface="Malgun Gothic"/>
                <a:ea typeface="Malgun Gothic"/>
                <a:cs typeface="Malgun Gothic"/>
                <a:sym typeface="Malgun Gothic"/>
              </a:rPr>
              <a:t>(confirm 메시지 확인은 아래 url 참고)</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https://docs.google.com/spreadsheets/d/1ErBTqLU8_cTAQo4njzGIbc4vgBsHkTmAzC8RB3TbH30/edit#gid=228797276</a:t>
            </a:r>
            <a:endParaRPr sz="1400" b="0" i="0" u="none" strike="noStrike" cap="none">
              <a:solidFill>
                <a:srgbClr val="000000"/>
              </a:solidFill>
              <a:latin typeface="Malgun Gothic"/>
              <a:ea typeface="Malgun Gothic"/>
              <a:cs typeface="Malgun Gothic"/>
              <a:sym typeface="Malgun Gothic"/>
            </a:endParaRPr>
          </a:p>
          <a:p>
            <a:pPr marL="0" marR="0" lvl="0" indent="0" algn="l" rtl="0">
              <a:lnSpc>
                <a:spcPct val="150000"/>
              </a:lnSpc>
              <a:spcBef>
                <a:spcPts val="100"/>
              </a:spcBef>
              <a:spcAft>
                <a:spcPts val="0"/>
              </a:spcAft>
              <a:buClr>
                <a:srgbClr val="000000"/>
              </a:buClr>
              <a:buSzPct val="100000"/>
              <a:buFont typeface="Arial"/>
              <a:buNone/>
            </a:pPr>
            <a:endParaRPr sz="800" b="0" i="0" u="none" strike="noStrike" cap="none">
              <a:solidFill>
                <a:srgbClr val="000000"/>
              </a:solidFill>
              <a:latin typeface="Malgun Gothic"/>
              <a:ea typeface="Malgun Gothic"/>
              <a:cs typeface="Malgun Gothic"/>
              <a:sym typeface="Malgun Gothic"/>
            </a:endParaRPr>
          </a:p>
        </p:txBody>
      </p:sp>
      <p:sp>
        <p:nvSpPr>
          <p:cNvPr id="556" name="Google Shape;556;p14"/>
          <p:cNvSpPr/>
          <p:nvPr/>
        </p:nvSpPr>
        <p:spPr>
          <a:xfrm>
            <a:off x="150127" y="1516344"/>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1</a:t>
            </a:r>
            <a:endParaRPr sz="800" b="1" i="0" u="none" strike="noStrike" cap="none">
              <a:solidFill>
                <a:schemeClr val="lt1"/>
              </a:solidFill>
              <a:latin typeface="Malgun Gothic"/>
              <a:ea typeface="Malgun Gothic"/>
              <a:cs typeface="Malgun Gothic"/>
              <a:sym typeface="Malgun Gothic"/>
            </a:endParaRPr>
          </a:p>
        </p:txBody>
      </p:sp>
      <p:sp>
        <p:nvSpPr>
          <p:cNvPr id="557" name="Google Shape;557;p14"/>
          <p:cNvSpPr/>
          <p:nvPr/>
        </p:nvSpPr>
        <p:spPr>
          <a:xfrm>
            <a:off x="6598694" y="1516344"/>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2</a:t>
            </a:r>
            <a:endParaRPr sz="800" b="1" i="0" u="none" strike="noStrike" cap="none">
              <a:solidFill>
                <a:schemeClr val="lt1"/>
              </a:solidFill>
              <a:latin typeface="Malgun Gothic"/>
              <a:ea typeface="Malgun Gothic"/>
              <a:cs typeface="Malgun Gothic"/>
              <a:sym typeface="Malgun Gothic"/>
            </a:endParaRPr>
          </a:p>
        </p:txBody>
      </p:sp>
      <p:sp>
        <p:nvSpPr>
          <p:cNvPr id="558" name="Google Shape;558;p14"/>
          <p:cNvSpPr/>
          <p:nvPr/>
        </p:nvSpPr>
        <p:spPr>
          <a:xfrm>
            <a:off x="7169437" y="1908446"/>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3</a:t>
            </a:r>
            <a:endParaRPr sz="800" b="1" i="0" u="none" strike="noStrike" cap="none">
              <a:solidFill>
                <a:schemeClr val="lt1"/>
              </a:solidFill>
              <a:latin typeface="Malgun Gothic"/>
              <a:ea typeface="Malgun Gothic"/>
              <a:cs typeface="Malgun Gothic"/>
              <a:sym typeface="Malgun Gothic"/>
            </a:endParaRPr>
          </a:p>
        </p:txBody>
      </p:sp>
      <p:sp>
        <p:nvSpPr>
          <p:cNvPr id="559" name="Google Shape;559;p14"/>
          <p:cNvSpPr/>
          <p:nvPr/>
        </p:nvSpPr>
        <p:spPr>
          <a:xfrm>
            <a:off x="165901" y="1918201"/>
            <a:ext cx="233579" cy="23358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a</a:t>
            </a:r>
            <a:endParaRPr sz="800" b="1" i="0" u="none" strike="noStrike" cap="none">
              <a:solidFill>
                <a:schemeClr val="lt1"/>
              </a:solidFill>
              <a:latin typeface="Malgun Gothic"/>
              <a:ea typeface="Malgun Gothic"/>
              <a:cs typeface="Malgun Gothic"/>
              <a:sym typeface="Malgun Gothic"/>
            </a:endParaRPr>
          </a:p>
        </p:txBody>
      </p:sp>
      <p:sp>
        <p:nvSpPr>
          <p:cNvPr id="560" name="Google Shape;560;p14"/>
          <p:cNvSpPr/>
          <p:nvPr/>
        </p:nvSpPr>
        <p:spPr>
          <a:xfrm>
            <a:off x="605288" y="1918201"/>
            <a:ext cx="233579" cy="23358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b</a:t>
            </a:r>
            <a:endParaRPr sz="800" b="1" i="0" u="none" strike="noStrike" cap="none">
              <a:solidFill>
                <a:schemeClr val="lt1"/>
              </a:solidFill>
              <a:latin typeface="Malgun Gothic"/>
              <a:ea typeface="Malgun Gothic"/>
              <a:cs typeface="Malgun Gothic"/>
              <a:sym typeface="Malgun Gothic"/>
            </a:endParaRPr>
          </a:p>
        </p:txBody>
      </p:sp>
      <p:sp>
        <p:nvSpPr>
          <p:cNvPr id="561" name="Google Shape;561;p14"/>
          <p:cNvSpPr/>
          <p:nvPr/>
        </p:nvSpPr>
        <p:spPr>
          <a:xfrm>
            <a:off x="1169366" y="1918201"/>
            <a:ext cx="233579" cy="23358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c</a:t>
            </a:r>
            <a:endParaRPr sz="800" b="1" i="0" u="none" strike="noStrike" cap="none">
              <a:solidFill>
                <a:schemeClr val="lt1"/>
              </a:solidFill>
              <a:latin typeface="Malgun Gothic"/>
              <a:ea typeface="Malgun Gothic"/>
              <a:cs typeface="Malgun Gothic"/>
              <a:sym typeface="Malgun Gothic"/>
            </a:endParaRPr>
          </a:p>
        </p:txBody>
      </p:sp>
      <p:sp>
        <p:nvSpPr>
          <p:cNvPr id="562" name="Google Shape;562;p14"/>
          <p:cNvSpPr/>
          <p:nvPr/>
        </p:nvSpPr>
        <p:spPr>
          <a:xfrm>
            <a:off x="2065953" y="1918201"/>
            <a:ext cx="233579" cy="23358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d</a:t>
            </a:r>
            <a:endParaRPr sz="800" b="1" i="0" u="none" strike="noStrike" cap="none">
              <a:solidFill>
                <a:schemeClr val="lt1"/>
              </a:solidFill>
              <a:latin typeface="Malgun Gothic"/>
              <a:ea typeface="Malgun Gothic"/>
              <a:cs typeface="Malgun Gothic"/>
              <a:sym typeface="Malgun Gothic"/>
            </a:endParaRPr>
          </a:p>
        </p:txBody>
      </p:sp>
      <p:sp>
        <p:nvSpPr>
          <p:cNvPr id="563" name="Google Shape;563;p14"/>
          <p:cNvSpPr/>
          <p:nvPr/>
        </p:nvSpPr>
        <p:spPr>
          <a:xfrm>
            <a:off x="2932851" y="1918201"/>
            <a:ext cx="233579" cy="23358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e</a:t>
            </a:r>
            <a:endParaRPr sz="800" b="1" i="0" u="none" strike="noStrike" cap="none">
              <a:solidFill>
                <a:schemeClr val="lt1"/>
              </a:solidFill>
              <a:latin typeface="Malgun Gothic"/>
              <a:ea typeface="Malgun Gothic"/>
              <a:cs typeface="Malgun Gothic"/>
              <a:sym typeface="Malgun Gothic"/>
            </a:endParaRPr>
          </a:p>
        </p:txBody>
      </p:sp>
      <p:sp>
        <p:nvSpPr>
          <p:cNvPr id="564" name="Google Shape;564;p14"/>
          <p:cNvSpPr/>
          <p:nvPr/>
        </p:nvSpPr>
        <p:spPr>
          <a:xfrm>
            <a:off x="1943485" y="5703185"/>
            <a:ext cx="233581"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4</a:t>
            </a:r>
            <a:endParaRPr sz="800" b="1" i="0" u="none" strike="noStrike" cap="none">
              <a:solidFill>
                <a:schemeClr val="lt1"/>
              </a:solidFill>
              <a:latin typeface="Malgun Gothic"/>
              <a:ea typeface="Malgun Gothic"/>
              <a:cs typeface="Malgun Gothic"/>
              <a:sym typeface="Malgun Gothic"/>
            </a:endParaRPr>
          </a:p>
        </p:txBody>
      </p:sp>
      <p:sp>
        <p:nvSpPr>
          <p:cNvPr id="565" name="Google Shape;565;p14"/>
          <p:cNvSpPr/>
          <p:nvPr/>
        </p:nvSpPr>
        <p:spPr>
          <a:xfrm>
            <a:off x="6303469" y="1906933"/>
            <a:ext cx="233579" cy="23358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g</a:t>
            </a:r>
            <a:endParaRPr sz="800" b="1" i="0" u="none" strike="noStrike" cap="none">
              <a:solidFill>
                <a:schemeClr val="lt1"/>
              </a:solidFill>
              <a:latin typeface="Malgun Gothic"/>
              <a:ea typeface="Malgun Gothic"/>
              <a:cs typeface="Malgun Gothic"/>
              <a:sym typeface="Malgun Gothic"/>
            </a:endParaRPr>
          </a:p>
        </p:txBody>
      </p:sp>
      <p:sp>
        <p:nvSpPr>
          <p:cNvPr id="566" name="Google Shape;566;p14"/>
          <p:cNvSpPr/>
          <p:nvPr/>
        </p:nvSpPr>
        <p:spPr>
          <a:xfrm>
            <a:off x="5438673" y="1906933"/>
            <a:ext cx="233579" cy="23358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f</a:t>
            </a:r>
            <a:endParaRPr sz="800" b="1" i="0" u="none" strike="noStrike" cap="none">
              <a:solidFill>
                <a:schemeClr val="lt1"/>
              </a:solidFill>
              <a:latin typeface="Malgun Gothic"/>
              <a:ea typeface="Malgun Gothic"/>
              <a:cs typeface="Malgun Gothic"/>
              <a:sym typeface="Malgun Gothic"/>
            </a:endParaRPr>
          </a:p>
        </p:txBody>
      </p:sp>
      <p:graphicFrame>
        <p:nvGraphicFramePr>
          <p:cNvPr id="567" name="Google Shape;567;p14"/>
          <p:cNvGraphicFramePr/>
          <p:nvPr/>
        </p:nvGraphicFramePr>
        <p:xfrm>
          <a:off x="270532" y="742449"/>
          <a:ext cx="3000000" cy="3000000"/>
        </p:xfrm>
        <a:graphic>
          <a:graphicData uri="http://schemas.openxmlformats.org/drawingml/2006/table">
            <a:tbl>
              <a:tblPr>
                <a:noFill/>
                <a:tableStyleId>{B367B671-0B81-4218-960B-C469DE42323E}</a:tableStyleId>
              </a:tblPr>
              <a:tblGrid>
                <a:gridCol w="1411475">
                  <a:extLst>
                    <a:ext uri="{9D8B030D-6E8A-4147-A177-3AD203B41FA5}">
                      <a16:colId xmlns:a16="http://schemas.microsoft.com/office/drawing/2014/main" val="20000"/>
                    </a:ext>
                  </a:extLst>
                </a:gridCol>
                <a:gridCol w="1411475">
                  <a:extLst>
                    <a:ext uri="{9D8B030D-6E8A-4147-A177-3AD203B41FA5}">
                      <a16:colId xmlns:a16="http://schemas.microsoft.com/office/drawing/2014/main" val="20001"/>
                    </a:ext>
                  </a:extLst>
                </a:gridCol>
                <a:gridCol w="1411475">
                  <a:extLst>
                    <a:ext uri="{9D8B030D-6E8A-4147-A177-3AD203B41FA5}">
                      <a16:colId xmlns:a16="http://schemas.microsoft.com/office/drawing/2014/main" val="20002"/>
                    </a:ext>
                  </a:extLst>
                </a:gridCol>
                <a:gridCol w="1411475">
                  <a:extLst>
                    <a:ext uri="{9D8B030D-6E8A-4147-A177-3AD203B41FA5}">
                      <a16:colId xmlns:a16="http://schemas.microsoft.com/office/drawing/2014/main" val="20003"/>
                    </a:ext>
                  </a:extLst>
                </a:gridCol>
                <a:gridCol w="1411475">
                  <a:extLst>
                    <a:ext uri="{9D8B030D-6E8A-4147-A177-3AD203B41FA5}">
                      <a16:colId xmlns:a16="http://schemas.microsoft.com/office/drawing/2014/main" val="20004"/>
                    </a:ext>
                  </a:extLst>
                </a:gridCol>
              </a:tblGrid>
              <a:tr h="421975">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solidFill>
                            <a:schemeClr val="dk1"/>
                          </a:solidFill>
                          <a:latin typeface="Malgun Gothic"/>
                          <a:ea typeface="Malgun Gothic"/>
                          <a:cs typeface="Malgun Gothic"/>
                          <a:sym typeface="Malgun Gothic"/>
                        </a:rPr>
                        <a:t>홈</a:t>
                      </a:r>
                      <a:endParaRPr sz="900" u="none" strike="noStrike" cap="none">
                        <a:solidFill>
                          <a:schemeClr val="dk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900"/>
                        <a:buFont typeface="Malgun Gothic"/>
                        <a:buNone/>
                      </a:pPr>
                      <a:r>
                        <a:rPr lang="en-US" sz="900" u="none" strike="noStrike" cap="none">
                          <a:solidFill>
                            <a:schemeClr val="lt1"/>
                          </a:solidFill>
                          <a:latin typeface="Malgun Gothic"/>
                          <a:ea typeface="Malgun Gothic"/>
                          <a:cs typeface="Malgun Gothic"/>
                          <a:sym typeface="Malgun Gothic"/>
                        </a:rPr>
                        <a:t>환자</a:t>
                      </a:r>
                      <a:endParaRPr sz="900" u="none" strike="noStrike" cap="none">
                        <a:solidFill>
                          <a:schemeClr val="lt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dk1"/>
                    </a:solidFill>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latin typeface="Malgun Gothic"/>
                          <a:ea typeface="Malgun Gothic"/>
                          <a:cs typeface="Malgun Gothic"/>
                          <a:sym typeface="Malgun Gothic"/>
                        </a:rPr>
                        <a:t>스케줄</a:t>
                      </a:r>
                      <a:endParaRPr sz="900" u="none" strike="noStrike" cap="none">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latin typeface="Malgun Gothic"/>
                          <a:ea typeface="Malgun Gothic"/>
                          <a:cs typeface="Malgun Gothic"/>
                          <a:sym typeface="Malgun Gothic"/>
                        </a:rPr>
                        <a:t>통계</a:t>
                      </a:r>
                      <a:endParaRPr sz="900" u="none" strike="noStrike" cap="none">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latin typeface="Malgun Gothic"/>
                          <a:ea typeface="Malgun Gothic"/>
                          <a:cs typeface="Malgun Gothic"/>
                          <a:sym typeface="Malgun Gothic"/>
                        </a:rPr>
                        <a:t>설정</a:t>
                      </a:r>
                      <a:endParaRPr sz="1200" u="none" strike="noStrike" cap="none">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568" name="Google Shape;568;p14"/>
          <p:cNvSpPr txBox="1">
            <a:spLocks noGrp="1"/>
          </p:cNvSpPr>
          <p:nvPr>
            <p:ph type="sldNum" idx="12"/>
          </p:nvPr>
        </p:nvSpPr>
        <p:spPr>
          <a:xfrm>
            <a:off x="9558254" y="6639599"/>
            <a:ext cx="225339" cy="215401"/>
          </a:xfrm>
          <a:prstGeom prst="rect">
            <a:avLst/>
          </a:prstGeom>
          <a:noFill/>
          <a:ln>
            <a:noFill/>
          </a:ln>
        </p:spPr>
        <p:txBody>
          <a:bodyPr spcFirstLastPara="1" wrap="square" lIns="45675" tIns="45675" rIns="45675" bIns="45675" anchor="t" anchorCtr="0">
            <a:spAutoFit/>
          </a:bodyPr>
          <a:lstStyle/>
          <a:p>
            <a:pPr marL="0" lvl="0" indent="0" algn="ctr" rtl="0">
              <a:lnSpc>
                <a:spcPct val="100000"/>
              </a:lnSpc>
              <a:spcBef>
                <a:spcPts val="0"/>
              </a:spcBef>
              <a:spcAft>
                <a:spcPts val="0"/>
              </a:spcAft>
              <a:buClr>
                <a:srgbClr val="000000"/>
              </a:buClr>
              <a:buSzPts val="800"/>
              <a:buFont typeface="Malgun Gothic"/>
              <a:buNone/>
            </a:pPr>
            <a:fld id="{00000000-1234-1234-1234-123412341234}" type="slidenum">
              <a:rPr lang="en-US"/>
              <a:t>14</a:t>
            </a:fld>
            <a:endParaRPr/>
          </a:p>
        </p:txBody>
      </p:sp>
      <p:sp>
        <p:nvSpPr>
          <p:cNvPr id="569" name="Google Shape;569;p14"/>
          <p:cNvSpPr/>
          <p:nvPr/>
        </p:nvSpPr>
        <p:spPr>
          <a:xfrm rot="-216480">
            <a:off x="7940502" y="5881600"/>
            <a:ext cx="1517257" cy="484617"/>
          </a:xfrm>
          <a:prstGeom prst="rect">
            <a:avLst/>
          </a:prstGeom>
          <a:solidFill>
            <a:schemeClr val="lt1"/>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0000"/>
              </a:buClr>
              <a:buSzPts val="800"/>
              <a:buFont typeface="Arial"/>
              <a:buNone/>
            </a:pPr>
            <a:r>
              <a:rPr lang="en-US" sz="800" b="0" i="0" u="none" strike="noStrike" cap="none">
                <a:solidFill>
                  <a:srgbClr val="FF0000"/>
                </a:solidFill>
                <a:latin typeface="Arial"/>
                <a:ea typeface="Arial"/>
                <a:cs typeface="Arial"/>
                <a:sym typeface="Arial"/>
              </a:rPr>
              <a:t>GNB 수정, Description 내용 수정</a:t>
            </a:r>
            <a:br>
              <a:rPr lang="en-US" sz="800" b="0" i="0" u="none" strike="noStrike" cap="none">
                <a:solidFill>
                  <a:srgbClr val="FF0000"/>
                </a:solidFill>
                <a:latin typeface="Arial"/>
                <a:ea typeface="Arial"/>
                <a:cs typeface="Arial"/>
                <a:sym typeface="Arial"/>
              </a:rPr>
            </a:br>
            <a:r>
              <a:rPr lang="en-US" sz="800" b="0" i="0" u="none" strike="noStrike" cap="none">
                <a:solidFill>
                  <a:srgbClr val="FF0000"/>
                </a:solidFill>
                <a:latin typeface="Arial"/>
                <a:ea typeface="Arial"/>
                <a:cs typeface="Arial"/>
                <a:sym typeface="Arial"/>
              </a:rPr>
              <a:t>2021.10.26</a:t>
            </a:r>
            <a:endParaRPr sz="800" b="0" i="0" u="none" strike="noStrike" cap="none">
              <a:solidFill>
                <a:srgbClr val="FF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15"/>
          <p:cNvSpPr txBox="1">
            <a:spLocks noGrp="1"/>
          </p:cNvSpPr>
          <p:nvPr>
            <p:ph type="sldNum" idx="12"/>
          </p:nvPr>
        </p:nvSpPr>
        <p:spPr>
          <a:xfrm>
            <a:off x="9685137" y="6669992"/>
            <a:ext cx="160606" cy="218401"/>
          </a:xfrm>
          <a:prstGeom prst="rect">
            <a:avLst/>
          </a:prstGeom>
          <a:noFill/>
          <a:ln>
            <a:noFill/>
          </a:ln>
        </p:spPr>
        <p:txBody>
          <a:bodyPr spcFirstLastPara="1" wrap="square" lIns="45675" tIns="45675" rIns="45675" bIns="45675" anchor="t" anchorCtr="0">
            <a:spAutoFit/>
          </a:bodyPr>
          <a:lstStyle/>
          <a:p>
            <a:pPr marL="0" lvl="0" indent="0" algn="ctr" rtl="0">
              <a:lnSpc>
                <a:spcPct val="100000"/>
              </a:lnSpc>
              <a:spcBef>
                <a:spcPts val="0"/>
              </a:spcBef>
              <a:spcAft>
                <a:spcPts val="0"/>
              </a:spcAft>
              <a:buClr>
                <a:srgbClr val="000000"/>
              </a:buClr>
              <a:buSzPts val="800"/>
              <a:buFont typeface="Malgun Gothic"/>
              <a:buNone/>
            </a:pPr>
            <a:fld id="{00000000-1234-1234-1234-123412341234}" type="slidenum">
              <a:rPr lang="en-US" sz="800" b="1">
                <a:latin typeface="Malgun Gothic"/>
                <a:ea typeface="Malgun Gothic"/>
                <a:cs typeface="Malgun Gothic"/>
                <a:sym typeface="Malgun Gothic"/>
              </a:rPr>
              <a:t>15</a:t>
            </a:fld>
            <a:endParaRPr/>
          </a:p>
        </p:txBody>
      </p:sp>
      <p:sp>
        <p:nvSpPr>
          <p:cNvPr id="575" name="Google Shape;575;p15"/>
          <p:cNvSpPr txBox="1">
            <a:spLocks noGrp="1"/>
          </p:cNvSpPr>
          <p:nvPr>
            <p:ph type="title"/>
          </p:nvPr>
        </p:nvSpPr>
        <p:spPr>
          <a:xfrm>
            <a:off x="1164032" y="116632"/>
            <a:ext cx="4581057" cy="275561"/>
          </a:xfrm>
          <a:prstGeom prst="rect">
            <a:avLst/>
          </a:prstGeom>
          <a:noFill/>
          <a:ln>
            <a:noFill/>
          </a:ln>
        </p:spPr>
        <p:txBody>
          <a:bodyPr spcFirstLastPara="1" wrap="square" lIns="36000" tIns="36000" rIns="36000" bIns="36000" anchor="ctr" anchorCtr="0">
            <a:normAutofit/>
          </a:bodyPr>
          <a:lstStyle/>
          <a:p>
            <a:pPr marL="0" lvl="0" indent="0" algn="l" rtl="0">
              <a:lnSpc>
                <a:spcPct val="100000"/>
              </a:lnSpc>
              <a:spcBef>
                <a:spcPts val="0"/>
              </a:spcBef>
              <a:spcAft>
                <a:spcPts val="0"/>
              </a:spcAft>
              <a:buClr>
                <a:srgbClr val="000000"/>
              </a:buClr>
              <a:buSzPts val="800"/>
              <a:buFont typeface="Malgun Gothic"/>
              <a:buNone/>
            </a:pPr>
            <a:r>
              <a:rPr lang="en-US" sz="800">
                <a:latin typeface="Malgun Gothic"/>
                <a:ea typeface="Malgun Gothic"/>
                <a:cs typeface="Malgun Gothic"/>
                <a:sym typeface="Malgun Gothic"/>
              </a:rPr>
              <a:t>환자 관리 – 일반 환자 &gt; 환자 정보 – 보행 통계</a:t>
            </a:r>
            <a:endParaRPr/>
          </a:p>
        </p:txBody>
      </p:sp>
      <p:sp>
        <p:nvSpPr>
          <p:cNvPr id="576" name="Google Shape;576;p15"/>
          <p:cNvSpPr txBox="1">
            <a:spLocks noGrp="1"/>
          </p:cNvSpPr>
          <p:nvPr>
            <p:ph type="body" idx="1"/>
          </p:nvPr>
        </p:nvSpPr>
        <p:spPr>
          <a:xfrm>
            <a:off x="6249144" y="116632"/>
            <a:ext cx="1188134" cy="275561"/>
          </a:xfrm>
          <a:prstGeom prst="rect">
            <a:avLst/>
          </a:prstGeom>
          <a:noFill/>
          <a:ln>
            <a:noFill/>
          </a:ln>
        </p:spPr>
        <p:txBody>
          <a:bodyPr spcFirstLastPara="1" wrap="square" lIns="45675" tIns="45675" rIns="45675" bIns="45675" anchor="ctr" anchorCtr="0">
            <a:normAutofit/>
          </a:bodyPr>
          <a:lstStyle/>
          <a:p>
            <a:pPr marL="342900" lvl="0" indent="-342900" algn="l" rtl="0">
              <a:lnSpc>
                <a:spcPct val="100000"/>
              </a:lnSpc>
              <a:spcBef>
                <a:spcPts val="0"/>
              </a:spcBef>
              <a:spcAft>
                <a:spcPts val="0"/>
              </a:spcAft>
              <a:buClr>
                <a:srgbClr val="000000"/>
              </a:buClr>
              <a:buSzPts val="800"/>
              <a:buFont typeface="Malgun Gothic"/>
              <a:buNone/>
            </a:pPr>
            <a:r>
              <a:rPr lang="en-US" sz="800">
                <a:latin typeface="Malgun Gothic"/>
                <a:ea typeface="Malgun Gothic"/>
                <a:cs typeface="Malgun Gothic"/>
                <a:sym typeface="Malgun Gothic"/>
              </a:rPr>
              <a:t>HCP-W-05</a:t>
            </a:r>
            <a:endParaRPr/>
          </a:p>
        </p:txBody>
      </p:sp>
      <p:sp>
        <p:nvSpPr>
          <p:cNvPr id="577" name="Google Shape;577;p15"/>
          <p:cNvSpPr txBox="1"/>
          <p:nvPr/>
        </p:nvSpPr>
        <p:spPr>
          <a:xfrm>
            <a:off x="3603045" y="1165412"/>
            <a:ext cx="3634424" cy="232329"/>
          </a:xfrm>
          <a:prstGeom prst="rect">
            <a:avLst/>
          </a:prstGeom>
          <a:noFill/>
          <a:ln>
            <a:noFill/>
          </a:ln>
        </p:spPr>
        <p:txBody>
          <a:bodyPr spcFirstLastPara="1" wrap="square" lIns="45675" tIns="45675" rIns="45675" bIns="45675" anchor="t" anchorCtr="0">
            <a:spAutoFit/>
          </a:bodyPr>
          <a:lstStyle/>
          <a:p>
            <a:pPr marL="0" marR="0" lvl="0" indent="0" algn="r" rtl="0">
              <a:lnSpc>
                <a:spcPct val="13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HOME &gt; 환자 </a:t>
            </a:r>
            <a:endParaRPr sz="700" b="0" i="0" u="none" strike="noStrike" cap="none">
              <a:solidFill>
                <a:srgbClr val="000000"/>
              </a:solidFill>
              <a:latin typeface="Malgun Gothic"/>
              <a:ea typeface="Malgun Gothic"/>
              <a:cs typeface="Malgun Gothic"/>
              <a:sym typeface="Malgun Gothic"/>
            </a:endParaRPr>
          </a:p>
        </p:txBody>
      </p:sp>
      <p:sp>
        <p:nvSpPr>
          <p:cNvPr id="578" name="Google Shape;578;p15"/>
          <p:cNvSpPr txBox="1"/>
          <p:nvPr/>
        </p:nvSpPr>
        <p:spPr>
          <a:xfrm>
            <a:off x="270530" y="1491676"/>
            <a:ext cx="828002" cy="21590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1400"/>
              <a:buFont typeface="Malgun Gothic"/>
              <a:buNone/>
            </a:pPr>
            <a:r>
              <a:rPr lang="en-US" sz="1400" b="0" i="0" u="none" strike="noStrike" cap="none">
                <a:solidFill>
                  <a:srgbClr val="000000"/>
                </a:solidFill>
                <a:latin typeface="Malgun Gothic"/>
                <a:ea typeface="Malgun Gothic"/>
                <a:cs typeface="Malgun Gothic"/>
                <a:sym typeface="Malgun Gothic"/>
              </a:rPr>
              <a:t>환자 정보</a:t>
            </a:r>
            <a:endParaRPr sz="1400" b="0" i="0" u="none" strike="noStrike" cap="none">
              <a:solidFill>
                <a:srgbClr val="000000"/>
              </a:solidFill>
              <a:latin typeface="Malgun Gothic"/>
              <a:ea typeface="Malgun Gothic"/>
              <a:cs typeface="Malgun Gothic"/>
              <a:sym typeface="Malgun Gothic"/>
            </a:endParaRPr>
          </a:p>
        </p:txBody>
      </p:sp>
      <p:graphicFrame>
        <p:nvGraphicFramePr>
          <p:cNvPr id="579" name="Google Shape;579;p15"/>
          <p:cNvGraphicFramePr/>
          <p:nvPr/>
        </p:nvGraphicFramePr>
        <p:xfrm>
          <a:off x="270532" y="1834576"/>
          <a:ext cx="3000000" cy="3000000"/>
        </p:xfrm>
        <a:graphic>
          <a:graphicData uri="http://schemas.openxmlformats.org/drawingml/2006/table">
            <a:tbl>
              <a:tblPr>
                <a:noFill/>
                <a:tableStyleId>{B367B671-0B81-4218-960B-C469DE42323E}</a:tableStyleId>
              </a:tblPr>
              <a:tblGrid>
                <a:gridCol w="878025">
                  <a:extLst>
                    <a:ext uri="{9D8B030D-6E8A-4147-A177-3AD203B41FA5}">
                      <a16:colId xmlns:a16="http://schemas.microsoft.com/office/drawing/2014/main" val="20000"/>
                    </a:ext>
                  </a:extLst>
                </a:gridCol>
                <a:gridCol w="878025">
                  <a:extLst>
                    <a:ext uri="{9D8B030D-6E8A-4147-A177-3AD203B41FA5}">
                      <a16:colId xmlns:a16="http://schemas.microsoft.com/office/drawing/2014/main" val="20001"/>
                    </a:ext>
                  </a:extLst>
                </a:gridCol>
                <a:gridCol w="878025">
                  <a:extLst>
                    <a:ext uri="{9D8B030D-6E8A-4147-A177-3AD203B41FA5}">
                      <a16:colId xmlns:a16="http://schemas.microsoft.com/office/drawing/2014/main" val="20002"/>
                    </a:ext>
                  </a:extLst>
                </a:gridCol>
                <a:gridCol w="878025">
                  <a:extLst>
                    <a:ext uri="{9D8B030D-6E8A-4147-A177-3AD203B41FA5}">
                      <a16:colId xmlns:a16="http://schemas.microsoft.com/office/drawing/2014/main" val="20003"/>
                    </a:ext>
                  </a:extLst>
                </a:gridCol>
                <a:gridCol w="878025">
                  <a:extLst>
                    <a:ext uri="{9D8B030D-6E8A-4147-A177-3AD203B41FA5}">
                      <a16:colId xmlns:a16="http://schemas.microsoft.com/office/drawing/2014/main" val="20004"/>
                    </a:ext>
                  </a:extLst>
                </a:gridCol>
                <a:gridCol w="878025">
                  <a:extLst>
                    <a:ext uri="{9D8B030D-6E8A-4147-A177-3AD203B41FA5}">
                      <a16:colId xmlns:a16="http://schemas.microsoft.com/office/drawing/2014/main" val="20005"/>
                    </a:ext>
                  </a:extLst>
                </a:gridCol>
                <a:gridCol w="878025">
                  <a:extLst>
                    <a:ext uri="{9D8B030D-6E8A-4147-A177-3AD203B41FA5}">
                      <a16:colId xmlns:a16="http://schemas.microsoft.com/office/drawing/2014/main" val="20006"/>
                    </a:ext>
                  </a:extLst>
                </a:gridCol>
                <a:gridCol w="878025">
                  <a:extLst>
                    <a:ext uri="{9D8B030D-6E8A-4147-A177-3AD203B41FA5}">
                      <a16:colId xmlns:a16="http://schemas.microsoft.com/office/drawing/2014/main" val="20007"/>
                    </a:ext>
                  </a:extLst>
                </a:gridCol>
              </a:tblGrid>
              <a:tr h="324000">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환자코드</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solidFill>
                      <a:srgbClr val="E7E6E6"/>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W1234</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이름</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solidFill>
                      <a:srgbClr val="E7E6E6"/>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제갈훈</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연락처</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solidFill>
                      <a:srgbClr val="E7E6E6"/>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010-1234-5678</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아이디</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solidFill>
                      <a:srgbClr val="E7E6E6"/>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NEUROGAIT</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extLst>
                  <a:ext uri="{0D108BD9-81ED-4DB2-BD59-A6C34878D82A}">
                    <a16:rowId xmlns:a16="http://schemas.microsoft.com/office/drawing/2014/main" val="10000"/>
                  </a:ext>
                </a:extLst>
              </a:tr>
              <a:tr h="324000">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국적</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solidFill>
                      <a:srgbClr val="E7E6E6"/>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한국</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성별</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solidFill>
                      <a:srgbClr val="E7E6E6"/>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남성</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생년월일</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solidFill>
                      <a:srgbClr val="E7E6E6"/>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1991.01.01</a:t>
                      </a:r>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거주지</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solidFill>
                      <a:srgbClr val="E7E6E6"/>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대한민국 서울</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extLst>
                  <a:ext uri="{0D108BD9-81ED-4DB2-BD59-A6C34878D82A}">
                    <a16:rowId xmlns:a16="http://schemas.microsoft.com/office/drawing/2014/main" val="10001"/>
                  </a:ext>
                </a:extLst>
              </a:tr>
              <a:tr h="324000">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이메일</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solidFill>
                      <a:srgbClr val="E7E6E6"/>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Salted@gmail.com</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발사이즈</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solidFill>
                      <a:srgbClr val="E7E6E6"/>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175cm</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다리길이</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solidFill>
                      <a:srgbClr val="E7E6E6"/>
                    </a:solidFill>
                  </a:tcPr>
                </a:tc>
                <a:tc gridSpan="3">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왼쪽 : 90cm / 오른쪽 : 95cm</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2"/>
                  </a:ext>
                </a:extLst>
              </a:tr>
            </a:tbl>
          </a:graphicData>
        </a:graphic>
      </p:graphicFrame>
      <p:grpSp>
        <p:nvGrpSpPr>
          <p:cNvPr id="580" name="Google Shape;580;p15"/>
          <p:cNvGrpSpPr/>
          <p:nvPr/>
        </p:nvGrpSpPr>
        <p:grpSpPr>
          <a:xfrm>
            <a:off x="6713473" y="1508548"/>
            <a:ext cx="576067" cy="182159"/>
            <a:chOff x="0" y="0"/>
            <a:chExt cx="576065" cy="182158"/>
          </a:xfrm>
        </p:grpSpPr>
        <p:sp>
          <p:nvSpPr>
            <p:cNvPr id="581" name="Google Shape;581;p15"/>
            <p:cNvSpPr/>
            <p:nvPr/>
          </p:nvSpPr>
          <p:spPr>
            <a:xfrm>
              <a:off x="0" y="0"/>
              <a:ext cx="576065" cy="182158"/>
            </a:xfrm>
            <a:prstGeom prst="roundRect">
              <a:avLst>
                <a:gd name="adj" fmla="val 4950"/>
              </a:avLst>
            </a:prstGeom>
            <a:solidFill>
              <a:srgbClr val="808080"/>
            </a:solidFill>
            <a:ln w="9525" cap="flat" cmpd="sng">
              <a:solidFill>
                <a:srgbClr val="808080"/>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lgun Gothic"/>
                <a:ea typeface="Malgun Gothic"/>
                <a:cs typeface="Malgun Gothic"/>
                <a:sym typeface="Malgun Gothic"/>
              </a:endParaRPr>
            </a:p>
          </p:txBody>
        </p:sp>
        <p:sp>
          <p:nvSpPr>
            <p:cNvPr id="582" name="Google Shape;582;p15"/>
            <p:cNvSpPr txBox="1"/>
            <p:nvPr/>
          </p:nvSpPr>
          <p:spPr>
            <a:xfrm>
              <a:off x="7403" y="27578"/>
              <a:ext cx="561259" cy="127001"/>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700"/>
                <a:buFont typeface="Malgun Gothic"/>
                <a:buNone/>
              </a:pPr>
              <a:r>
                <a:rPr lang="en-US" sz="700" b="0" i="0" u="none" strike="noStrike" cap="none">
                  <a:solidFill>
                    <a:srgbClr val="FFFFFF"/>
                  </a:solidFill>
                  <a:latin typeface="Malgun Gothic"/>
                  <a:ea typeface="Malgun Gothic"/>
                  <a:cs typeface="Malgun Gothic"/>
                  <a:sym typeface="Malgun Gothic"/>
                </a:rPr>
                <a:t>삭제</a:t>
              </a:r>
              <a:endParaRPr/>
            </a:p>
          </p:txBody>
        </p:sp>
      </p:grpSp>
      <p:grpSp>
        <p:nvGrpSpPr>
          <p:cNvPr id="583" name="Google Shape;583;p15"/>
          <p:cNvGrpSpPr/>
          <p:nvPr/>
        </p:nvGrpSpPr>
        <p:grpSpPr>
          <a:xfrm>
            <a:off x="6596682" y="1391021"/>
            <a:ext cx="233582" cy="233582"/>
            <a:chOff x="0" y="0"/>
            <a:chExt cx="233580" cy="233580"/>
          </a:xfrm>
        </p:grpSpPr>
        <p:sp>
          <p:nvSpPr>
            <p:cNvPr id="584" name="Google Shape;584;p15"/>
            <p:cNvSpPr/>
            <p:nvPr/>
          </p:nvSpPr>
          <p:spPr>
            <a:xfrm>
              <a:off x="0" y="0"/>
              <a:ext cx="233580" cy="233580"/>
            </a:xfrm>
            <a:prstGeom prst="ellipse">
              <a:avLst/>
            </a:prstGeom>
            <a:solidFill>
              <a:srgbClr val="FF0000"/>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400"/>
                <a:buFont typeface="Malgun Gothic"/>
                <a:buNone/>
              </a:pPr>
              <a:endParaRPr sz="1400" b="0" i="0" u="none" strike="noStrike" cap="none">
                <a:solidFill>
                  <a:srgbClr val="000000"/>
                </a:solidFill>
                <a:latin typeface="Calibri"/>
                <a:ea typeface="Calibri"/>
                <a:cs typeface="Calibri"/>
                <a:sym typeface="Calibri"/>
              </a:endParaRPr>
            </a:p>
          </p:txBody>
        </p:sp>
        <p:sp>
          <p:nvSpPr>
            <p:cNvPr id="585" name="Google Shape;585;p15"/>
            <p:cNvSpPr txBox="1"/>
            <p:nvPr/>
          </p:nvSpPr>
          <p:spPr>
            <a:xfrm>
              <a:off x="79932" y="53289"/>
              <a:ext cx="73715" cy="127001"/>
            </a:xfrm>
            <a:prstGeom prst="rect">
              <a:avLst/>
            </a:prstGeom>
            <a:noFill/>
            <a:ln>
              <a:noFill/>
            </a:ln>
          </p:spPr>
          <p:txBody>
            <a:bodyPr spcFirstLastPara="1" wrap="square" lIns="45675" tIns="45675" rIns="45675" bIns="45675" anchor="ctr" anchorCtr="0">
              <a:sp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1</a:t>
              </a:r>
              <a:endParaRPr/>
            </a:p>
          </p:txBody>
        </p:sp>
      </p:grpSp>
      <p:grpSp>
        <p:nvGrpSpPr>
          <p:cNvPr id="586" name="Google Shape;586;p15"/>
          <p:cNvGrpSpPr/>
          <p:nvPr/>
        </p:nvGrpSpPr>
        <p:grpSpPr>
          <a:xfrm>
            <a:off x="153742" y="1716993"/>
            <a:ext cx="233581" cy="233582"/>
            <a:chOff x="0" y="0"/>
            <a:chExt cx="233580" cy="233580"/>
          </a:xfrm>
        </p:grpSpPr>
        <p:sp>
          <p:nvSpPr>
            <p:cNvPr id="587" name="Google Shape;587;p15"/>
            <p:cNvSpPr/>
            <p:nvPr/>
          </p:nvSpPr>
          <p:spPr>
            <a:xfrm>
              <a:off x="0" y="0"/>
              <a:ext cx="233580" cy="233580"/>
            </a:xfrm>
            <a:prstGeom prst="ellipse">
              <a:avLst/>
            </a:prstGeom>
            <a:solidFill>
              <a:srgbClr val="FF0000"/>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400"/>
                <a:buFont typeface="Malgun Gothic"/>
                <a:buNone/>
              </a:pPr>
              <a:endParaRPr sz="1400" b="0" i="0" u="none" strike="noStrike" cap="none">
                <a:solidFill>
                  <a:srgbClr val="000000"/>
                </a:solidFill>
                <a:latin typeface="Calibri"/>
                <a:ea typeface="Calibri"/>
                <a:cs typeface="Calibri"/>
                <a:sym typeface="Calibri"/>
              </a:endParaRPr>
            </a:p>
          </p:txBody>
        </p:sp>
        <p:sp>
          <p:nvSpPr>
            <p:cNvPr id="588" name="Google Shape;588;p15"/>
            <p:cNvSpPr txBox="1"/>
            <p:nvPr/>
          </p:nvSpPr>
          <p:spPr>
            <a:xfrm>
              <a:off x="79932" y="53289"/>
              <a:ext cx="73715" cy="127001"/>
            </a:xfrm>
            <a:prstGeom prst="rect">
              <a:avLst/>
            </a:prstGeom>
            <a:noFill/>
            <a:ln>
              <a:noFill/>
            </a:ln>
          </p:spPr>
          <p:txBody>
            <a:bodyPr spcFirstLastPara="1" wrap="square" lIns="45675" tIns="45675" rIns="45675" bIns="45675" anchor="ctr" anchorCtr="0">
              <a:sp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2</a:t>
              </a:r>
              <a:endParaRPr/>
            </a:p>
          </p:txBody>
        </p:sp>
      </p:grpSp>
      <p:sp>
        <p:nvSpPr>
          <p:cNvPr id="589" name="Google Shape;589;p15"/>
          <p:cNvSpPr txBox="1"/>
          <p:nvPr/>
        </p:nvSpPr>
        <p:spPr>
          <a:xfrm>
            <a:off x="7484132" y="392192"/>
            <a:ext cx="2329409" cy="6313173"/>
          </a:xfrm>
          <a:prstGeom prst="rect">
            <a:avLst/>
          </a:prstGeom>
          <a:noFill/>
          <a:ln>
            <a:noFill/>
          </a:ln>
        </p:spPr>
        <p:txBody>
          <a:bodyPr spcFirstLastPara="1" wrap="square" lIns="45675" tIns="45675" rIns="45675" bIns="45675" anchor="t" anchorCtr="0">
            <a:normAutofit fontScale="92500"/>
          </a:bodyPr>
          <a:lstStyle/>
          <a:p>
            <a:pPr marL="177800" marR="0" lvl="0" indent="-177800" algn="l" rtl="0">
              <a:lnSpc>
                <a:spcPct val="150000"/>
              </a:lnSpc>
              <a:spcBef>
                <a:spcPts val="0"/>
              </a:spcBef>
              <a:spcAft>
                <a:spcPts val="0"/>
              </a:spcAft>
              <a:buClr>
                <a:srgbClr val="000000"/>
              </a:buClr>
              <a:buSzPct val="108107"/>
              <a:buFont typeface="Arial"/>
              <a:buAutoNum type="arabicPeriod"/>
            </a:pPr>
            <a:r>
              <a:rPr lang="en-US" sz="800" b="0" i="0" u="none" strike="noStrike" cap="none">
                <a:solidFill>
                  <a:srgbClr val="000000"/>
                </a:solidFill>
                <a:latin typeface="Malgun Gothic"/>
                <a:ea typeface="Malgun Gothic"/>
                <a:cs typeface="Malgun Gothic"/>
                <a:sym typeface="Malgun Gothic"/>
              </a:rPr>
              <a:t>키워드 입력 시 그 키워드와 겹치는 항목이 아래 ④ 목록에 정렬</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 키워드: 이름, 질환, 생년월일, 연락처, 환자코드</a:t>
            </a:r>
            <a:endParaRPr sz="800" b="0" i="0" u="none" strike="noStrike" cap="none">
              <a:solidFill>
                <a:srgbClr val="000000"/>
              </a:solidFill>
              <a:latin typeface="Malgun Gothic"/>
              <a:ea typeface="Malgun Gothic"/>
              <a:cs typeface="Malgun Gothic"/>
              <a:sym typeface="Malgun Gothic"/>
            </a:endParaRPr>
          </a:p>
          <a:p>
            <a:pPr marL="177800" marR="0" lvl="0" indent="-177800" algn="l" rtl="0">
              <a:lnSpc>
                <a:spcPct val="150000"/>
              </a:lnSpc>
              <a:spcBef>
                <a:spcPts val="100"/>
              </a:spcBef>
              <a:spcAft>
                <a:spcPts val="0"/>
              </a:spcAft>
              <a:buClr>
                <a:srgbClr val="000000"/>
              </a:buClr>
              <a:buSzPct val="100000"/>
              <a:buFont typeface="Arial"/>
              <a:buAutoNum type="arabicPeriod"/>
            </a:pPr>
            <a:r>
              <a:rPr lang="en-US" sz="800" b="0" i="0" u="none" strike="noStrike" cap="none">
                <a:solidFill>
                  <a:srgbClr val="000000"/>
                </a:solidFill>
                <a:latin typeface="Malgun Gothic"/>
                <a:ea typeface="Malgun Gothic"/>
                <a:cs typeface="Malgun Gothic"/>
                <a:sym typeface="Malgun Gothic"/>
              </a:rPr>
              <a:t>클릭 시 전체 또는 선택한 항목(환자)의 개인 정보를 엑셀로 다운로드</a:t>
            </a:r>
            <a:endParaRPr sz="1400" b="0" i="0" u="none" strike="noStrike" cap="none">
              <a:solidFill>
                <a:srgbClr val="000000"/>
              </a:solidFill>
              <a:latin typeface="Malgun Gothic"/>
              <a:ea typeface="Malgun Gothic"/>
              <a:cs typeface="Malgun Gothic"/>
              <a:sym typeface="Malgun Gothic"/>
            </a:endParaRPr>
          </a:p>
          <a:p>
            <a:pPr marL="177800" marR="0" lvl="0" indent="-177800" algn="l" rtl="0">
              <a:lnSpc>
                <a:spcPct val="150000"/>
              </a:lnSpc>
              <a:spcBef>
                <a:spcPts val="100"/>
              </a:spcBef>
              <a:spcAft>
                <a:spcPts val="0"/>
              </a:spcAft>
              <a:buClr>
                <a:srgbClr val="000000"/>
              </a:buClr>
              <a:buSzPct val="100000"/>
              <a:buFont typeface="Arial"/>
              <a:buAutoNum type="arabicPeriod"/>
            </a:pPr>
            <a:r>
              <a:rPr lang="en-US" sz="800" b="0" i="0" u="none" strike="noStrike" cap="none">
                <a:solidFill>
                  <a:srgbClr val="000000"/>
                </a:solidFill>
                <a:latin typeface="Malgun Gothic"/>
                <a:ea typeface="Malgun Gothic"/>
                <a:cs typeface="Malgun Gothic"/>
                <a:sym typeface="Malgun Gothic"/>
              </a:rPr>
              <a:t>1) 전체 (환자)항목 선택 후 클릭 시 삭제 confirm 출력</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2) 1개 이상의 (환자)항목 선택 후 클릭 시 삭제 confirm  출력</a:t>
            </a:r>
            <a:endParaRPr/>
          </a:p>
          <a:p>
            <a:pPr marL="177800" marR="0" lvl="0" indent="-177800" algn="l" rtl="0">
              <a:lnSpc>
                <a:spcPct val="150000"/>
              </a:lnSpc>
              <a:spcBef>
                <a:spcPts val="100"/>
              </a:spcBef>
              <a:spcAft>
                <a:spcPts val="0"/>
              </a:spcAft>
              <a:buClr>
                <a:srgbClr val="000000"/>
              </a:buClr>
              <a:buSzPct val="100000"/>
              <a:buFont typeface="Arial"/>
              <a:buAutoNum type="arabicPeriod"/>
            </a:pPr>
            <a:r>
              <a:rPr lang="en-US" sz="800" b="0" i="0" u="none" strike="noStrike" cap="none">
                <a:solidFill>
                  <a:srgbClr val="000000"/>
                </a:solidFill>
                <a:latin typeface="Malgun Gothic"/>
                <a:ea typeface="Malgun Gothic"/>
                <a:cs typeface="Malgun Gothic"/>
                <a:sym typeface="Malgun Gothic"/>
              </a:rPr>
              <a:t>환자 정보 테이블</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a) 헤더의 체크박스 클릭 시 위치한 페이지의 모든 항목 선택</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b) 항목 생성 시 숫자 부여, 수정되지 않음</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c) 의료진이 입력한 환자의 질환 정보 출력</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d-1) 클라우드에 동기화된 진단 기준 최신 진단이 추가된 일자 출력</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d-2) SMS인증이 완료되지 않은 환자는 하이픈(-) 출력</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e) 환자 번호, 환자 이름, 성별, 생년월일: 의료진이 입력한 환자 정보 출력</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f) 환자에게 부여된 전체 운동의 달성률 출력</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g-1) “환자” 시에 환자가 SMS 인증(서비스 약관 및 개인정보 처리방침 동의)을 완료하지 않은 경우 버튼으로 노출</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g-2) 재발송 클릭 시 “발송 완료”로 버튼 대치, 페이지 새로고침 시 SMS 인증 상태 재로드</a:t>
            </a:r>
            <a:endParaRPr sz="800" b="0" i="0" u="none" strike="noStrike" cap="none">
              <a:solidFill>
                <a:srgbClr val="000000"/>
              </a:solidFill>
              <a:latin typeface="Malgun Gothic"/>
              <a:ea typeface="Malgun Gothic"/>
              <a:cs typeface="Malgun Gothic"/>
              <a:sym typeface="Malgun Gothic"/>
            </a:endParaRPr>
          </a:p>
          <a:p>
            <a:pPr marL="177800" marR="0" lvl="0" indent="-177800" algn="l" rtl="0">
              <a:lnSpc>
                <a:spcPct val="150000"/>
              </a:lnSpc>
              <a:spcBef>
                <a:spcPts val="100"/>
              </a:spcBef>
              <a:spcAft>
                <a:spcPts val="0"/>
              </a:spcAft>
              <a:buClr>
                <a:srgbClr val="000000"/>
              </a:buClr>
              <a:buSzPct val="100000"/>
              <a:buFont typeface="Arial"/>
              <a:buAutoNum type="arabicPeriod"/>
            </a:pPr>
            <a:r>
              <a:rPr lang="en-US" sz="800" b="0" i="0" u="none" strike="noStrike" cap="none">
                <a:solidFill>
                  <a:srgbClr val="000000"/>
                </a:solidFill>
                <a:latin typeface="Malgun Gothic"/>
                <a:ea typeface="Malgun Gothic"/>
                <a:cs typeface="Malgun Gothic"/>
                <a:sym typeface="Malgun Gothic"/>
              </a:rPr>
              <a:t>1) 10 단위로 페이징 범위 고정: 1-10, 11-20</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2) 10 페이지 이하인 상태에서 좌/우 화살표 터치 시 이전/다음 페이지로 이동</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3) 10 페이지 초과인 상태에서 좌/우 화살표 터치 시 10단위의 이전/다음 페이지로 이동</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 2페이지에서 왼쪽 또는 오른쪽 화살표 터치 시 반응 없음 또는 11페이지로 이동</a:t>
            </a:r>
            <a:endParaRPr/>
          </a:p>
          <a:p>
            <a:pPr marL="177800" marR="0" lvl="0" indent="-130810" algn="l" rtl="0">
              <a:lnSpc>
                <a:spcPct val="150000"/>
              </a:lnSpc>
              <a:spcBef>
                <a:spcPts val="100"/>
              </a:spcBef>
              <a:spcAft>
                <a:spcPts val="0"/>
              </a:spcAft>
              <a:buClr>
                <a:srgbClr val="000000"/>
              </a:buClr>
              <a:buSzPct val="100000"/>
              <a:buFont typeface="Arial"/>
              <a:buNone/>
            </a:pPr>
            <a:endParaRPr sz="800" b="0" i="0" u="none" strike="noStrike" cap="none">
              <a:solidFill>
                <a:srgbClr val="000000"/>
              </a:solidFill>
              <a:latin typeface="Malgun Gothic"/>
              <a:ea typeface="Malgun Gothic"/>
              <a:cs typeface="Malgun Gothic"/>
              <a:sym typeface="Malgun Gothic"/>
            </a:endParaRPr>
          </a:p>
          <a:p>
            <a:pPr marL="0" marR="0" lvl="0" indent="0" algn="l" rtl="0">
              <a:lnSpc>
                <a:spcPct val="150000"/>
              </a:lnSpc>
              <a:spcBef>
                <a:spcPts val="100"/>
              </a:spcBef>
              <a:spcAft>
                <a:spcPts val="0"/>
              </a:spcAft>
              <a:buClr>
                <a:srgbClr val="000000"/>
              </a:buClr>
              <a:buSzPct val="100000"/>
              <a:buFont typeface="Arial"/>
              <a:buNone/>
            </a:pPr>
            <a:r>
              <a:rPr lang="en-US" sz="800" b="0" i="0" u="none" strike="noStrike" cap="none">
                <a:solidFill>
                  <a:srgbClr val="000000"/>
                </a:solidFill>
                <a:latin typeface="Malgun Gothic"/>
                <a:ea typeface="Malgun Gothic"/>
                <a:cs typeface="Malgun Gothic"/>
                <a:sym typeface="Malgun Gothic"/>
              </a:rPr>
              <a:t>(confirm 메시지 확인은 아래 url 참고)</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https://docs.google.com/spreadsheets/d/1ErBTqLU8_cTAQo4njzGIbc4vgBsHkTmAzC8RB3TbH30/edit#gid=228797276</a:t>
            </a:r>
            <a:endParaRPr sz="1400" b="0" i="0" u="none" strike="noStrike" cap="none">
              <a:solidFill>
                <a:srgbClr val="000000"/>
              </a:solidFill>
              <a:latin typeface="Malgun Gothic"/>
              <a:ea typeface="Malgun Gothic"/>
              <a:cs typeface="Malgun Gothic"/>
              <a:sym typeface="Malgun Gothic"/>
            </a:endParaRPr>
          </a:p>
          <a:p>
            <a:pPr marL="0" marR="0" lvl="0" indent="0" algn="l" rtl="0">
              <a:lnSpc>
                <a:spcPct val="150000"/>
              </a:lnSpc>
              <a:spcBef>
                <a:spcPts val="100"/>
              </a:spcBef>
              <a:spcAft>
                <a:spcPts val="0"/>
              </a:spcAft>
              <a:buClr>
                <a:srgbClr val="000000"/>
              </a:buClr>
              <a:buSzPct val="100000"/>
              <a:buFont typeface="Arial"/>
              <a:buNone/>
            </a:pPr>
            <a:endParaRPr sz="800" b="0" i="0" u="none" strike="noStrike" cap="none">
              <a:solidFill>
                <a:srgbClr val="000000"/>
              </a:solidFill>
              <a:latin typeface="Malgun Gothic"/>
              <a:ea typeface="Malgun Gothic"/>
              <a:cs typeface="Malgun Gothic"/>
              <a:sym typeface="Malgun Gothic"/>
            </a:endParaRPr>
          </a:p>
        </p:txBody>
      </p:sp>
      <p:graphicFrame>
        <p:nvGraphicFramePr>
          <p:cNvPr id="590" name="Google Shape;590;p15"/>
          <p:cNvGraphicFramePr/>
          <p:nvPr/>
        </p:nvGraphicFramePr>
        <p:xfrm>
          <a:off x="272222" y="3037388"/>
          <a:ext cx="3000000" cy="3000000"/>
        </p:xfrm>
        <a:graphic>
          <a:graphicData uri="http://schemas.openxmlformats.org/drawingml/2006/table">
            <a:tbl>
              <a:tblPr>
                <a:noFill/>
                <a:tableStyleId>{B367B671-0B81-4218-960B-C469DE42323E}</a:tableStyleId>
              </a:tblPr>
              <a:tblGrid>
                <a:gridCol w="878025">
                  <a:extLst>
                    <a:ext uri="{9D8B030D-6E8A-4147-A177-3AD203B41FA5}">
                      <a16:colId xmlns:a16="http://schemas.microsoft.com/office/drawing/2014/main" val="20000"/>
                    </a:ext>
                  </a:extLst>
                </a:gridCol>
                <a:gridCol w="878025">
                  <a:extLst>
                    <a:ext uri="{9D8B030D-6E8A-4147-A177-3AD203B41FA5}">
                      <a16:colId xmlns:a16="http://schemas.microsoft.com/office/drawing/2014/main" val="20001"/>
                    </a:ext>
                  </a:extLst>
                </a:gridCol>
                <a:gridCol w="878025">
                  <a:extLst>
                    <a:ext uri="{9D8B030D-6E8A-4147-A177-3AD203B41FA5}">
                      <a16:colId xmlns:a16="http://schemas.microsoft.com/office/drawing/2014/main" val="20002"/>
                    </a:ext>
                  </a:extLst>
                </a:gridCol>
                <a:gridCol w="878025">
                  <a:extLst>
                    <a:ext uri="{9D8B030D-6E8A-4147-A177-3AD203B41FA5}">
                      <a16:colId xmlns:a16="http://schemas.microsoft.com/office/drawing/2014/main" val="20003"/>
                    </a:ext>
                  </a:extLst>
                </a:gridCol>
                <a:gridCol w="878025">
                  <a:extLst>
                    <a:ext uri="{9D8B030D-6E8A-4147-A177-3AD203B41FA5}">
                      <a16:colId xmlns:a16="http://schemas.microsoft.com/office/drawing/2014/main" val="20004"/>
                    </a:ext>
                  </a:extLst>
                </a:gridCol>
                <a:gridCol w="2634075">
                  <a:extLst>
                    <a:ext uri="{9D8B030D-6E8A-4147-A177-3AD203B41FA5}">
                      <a16:colId xmlns:a16="http://schemas.microsoft.com/office/drawing/2014/main" val="20005"/>
                    </a:ext>
                  </a:extLst>
                </a:gridCol>
              </a:tblGrid>
              <a:tr h="324000">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키</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solidFill>
                      <a:srgbClr val="E7E6E6"/>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180 cm</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몸무게</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solidFill>
                      <a:srgbClr val="E7E6E6"/>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78.9kg</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운동 달성률</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solidFill>
                      <a:srgbClr val="E7E6E6"/>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 %</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404040"/>
                      </a:solidFill>
                      <a:prstDash val="solid"/>
                      <a:round/>
                      <a:headEnd type="none" w="sm" len="sm"/>
                      <a:tailEnd type="none" w="sm" len="sm"/>
                    </a:lnL>
                    <a:lnR w="9525" cap="flat" cmpd="sng">
                      <a:solidFill>
                        <a:srgbClr val="404040"/>
                      </a:solidFill>
                      <a:prstDash val="solid"/>
                      <a:round/>
                      <a:headEnd type="none" w="sm" len="sm"/>
                      <a:tailEnd type="none" w="sm" len="sm"/>
                    </a:lnR>
                    <a:lnT w="9525" cap="flat" cmpd="sng">
                      <a:solidFill>
                        <a:srgbClr val="404040"/>
                      </a:solidFill>
                      <a:prstDash val="solid"/>
                      <a:round/>
                      <a:headEnd type="none" w="sm" len="sm"/>
                      <a:tailEnd type="none" w="sm" len="sm"/>
                    </a:lnT>
                    <a:lnB w="9525" cap="flat" cmpd="sng">
                      <a:solidFill>
                        <a:srgbClr val="40404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591" name="Google Shape;591;p15"/>
          <p:cNvSpPr txBox="1"/>
          <p:nvPr/>
        </p:nvSpPr>
        <p:spPr>
          <a:xfrm>
            <a:off x="270531" y="3423910"/>
            <a:ext cx="1671816" cy="215401"/>
          </a:xfrm>
          <a:prstGeom prst="rect">
            <a:avLst/>
          </a:prstGeom>
          <a:noFill/>
          <a:ln>
            <a:noFill/>
          </a:ln>
        </p:spPr>
        <p:txBody>
          <a:bodyPr spcFirstLastPara="1" wrap="square" lIns="45675" tIns="45675" rIns="45675" bIns="45675" anchor="t" anchorCtr="0">
            <a:spAutoFit/>
          </a:bodyPr>
          <a:lstStyle/>
          <a:p>
            <a:pPr marL="0" marR="0" lvl="0" indent="0" algn="l"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 SMS 인증 미완료 환자입니다.</a:t>
            </a:r>
            <a:endParaRPr/>
          </a:p>
        </p:txBody>
      </p:sp>
      <p:sp>
        <p:nvSpPr>
          <p:cNvPr id="592" name="Google Shape;592;p15"/>
          <p:cNvSpPr txBox="1"/>
          <p:nvPr/>
        </p:nvSpPr>
        <p:spPr>
          <a:xfrm>
            <a:off x="270530" y="4016276"/>
            <a:ext cx="828002" cy="21590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1400"/>
              <a:buFont typeface="Malgun Gothic"/>
              <a:buNone/>
            </a:pPr>
            <a:r>
              <a:rPr lang="en-US" sz="1400" b="0" i="0" u="none" strike="noStrike" cap="none">
                <a:solidFill>
                  <a:srgbClr val="000000"/>
                </a:solidFill>
                <a:latin typeface="Malgun Gothic"/>
                <a:ea typeface="Malgun Gothic"/>
                <a:cs typeface="Malgun Gothic"/>
                <a:sym typeface="Malgun Gothic"/>
              </a:rPr>
              <a:t>보행 통계</a:t>
            </a:r>
            <a:endParaRPr sz="1400" b="0" i="0" u="none" strike="noStrike" cap="none">
              <a:solidFill>
                <a:srgbClr val="000000"/>
              </a:solidFill>
              <a:latin typeface="Malgun Gothic"/>
              <a:ea typeface="Malgun Gothic"/>
              <a:cs typeface="Malgun Gothic"/>
              <a:sym typeface="Malgun Gothic"/>
            </a:endParaRPr>
          </a:p>
        </p:txBody>
      </p:sp>
      <p:grpSp>
        <p:nvGrpSpPr>
          <p:cNvPr id="593" name="Google Shape;593;p15"/>
          <p:cNvGrpSpPr/>
          <p:nvPr/>
        </p:nvGrpSpPr>
        <p:grpSpPr>
          <a:xfrm>
            <a:off x="1165621" y="4033179"/>
            <a:ext cx="630398" cy="173079"/>
            <a:chOff x="0" y="-1"/>
            <a:chExt cx="630397" cy="173078"/>
          </a:xfrm>
        </p:grpSpPr>
        <p:sp>
          <p:nvSpPr>
            <p:cNvPr id="594" name="Google Shape;594;p15"/>
            <p:cNvSpPr/>
            <p:nvPr/>
          </p:nvSpPr>
          <p:spPr>
            <a:xfrm>
              <a:off x="0" y="-1"/>
              <a:ext cx="630397" cy="173078"/>
            </a:xfrm>
            <a:prstGeom prst="rect">
              <a:avLst/>
            </a:prstGeom>
            <a:solidFill>
              <a:srgbClr val="FFFFFF"/>
            </a:solidFill>
            <a:ln w="9525" cap="flat" cmpd="sng">
              <a:solidFill>
                <a:srgbClr val="BFBFB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lgun Gothic"/>
                <a:ea typeface="Malgun Gothic"/>
                <a:cs typeface="Malgun Gothic"/>
                <a:sym typeface="Malgun Gothic"/>
              </a:endParaRPr>
            </a:p>
          </p:txBody>
        </p:sp>
        <p:sp>
          <p:nvSpPr>
            <p:cNvPr id="595" name="Google Shape;595;p15"/>
            <p:cNvSpPr txBox="1"/>
            <p:nvPr/>
          </p:nvSpPr>
          <p:spPr>
            <a:xfrm>
              <a:off x="4762" y="23037"/>
              <a:ext cx="620873" cy="127001"/>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2021.09.20</a:t>
              </a:r>
              <a:endParaRPr/>
            </a:p>
          </p:txBody>
        </p:sp>
      </p:grpSp>
      <p:pic>
        <p:nvPicPr>
          <p:cNvPr id="596" name="Google Shape;596;p15" descr="Google Shape;274;p7"/>
          <p:cNvPicPr preferRelativeResize="0"/>
          <p:nvPr/>
        </p:nvPicPr>
        <p:blipFill rotWithShape="1">
          <a:blip r:embed="rId3">
            <a:alphaModFix/>
          </a:blip>
          <a:srcRect/>
          <a:stretch/>
        </p:blipFill>
        <p:spPr>
          <a:xfrm>
            <a:off x="2657157" y="4034225"/>
            <a:ext cx="180002" cy="180002"/>
          </a:xfrm>
          <a:prstGeom prst="rect">
            <a:avLst/>
          </a:prstGeom>
          <a:noFill/>
          <a:ln>
            <a:noFill/>
          </a:ln>
        </p:spPr>
      </p:pic>
      <p:grpSp>
        <p:nvGrpSpPr>
          <p:cNvPr id="597" name="Google Shape;597;p15"/>
          <p:cNvGrpSpPr/>
          <p:nvPr/>
        </p:nvGrpSpPr>
        <p:grpSpPr>
          <a:xfrm>
            <a:off x="1961675" y="4033179"/>
            <a:ext cx="630399" cy="173079"/>
            <a:chOff x="0" y="-1"/>
            <a:chExt cx="630397" cy="173078"/>
          </a:xfrm>
        </p:grpSpPr>
        <p:sp>
          <p:nvSpPr>
            <p:cNvPr id="598" name="Google Shape;598;p15"/>
            <p:cNvSpPr/>
            <p:nvPr/>
          </p:nvSpPr>
          <p:spPr>
            <a:xfrm>
              <a:off x="0" y="-1"/>
              <a:ext cx="630397" cy="173078"/>
            </a:xfrm>
            <a:prstGeom prst="rect">
              <a:avLst/>
            </a:prstGeom>
            <a:solidFill>
              <a:srgbClr val="FFFFFF"/>
            </a:solidFill>
            <a:ln w="9525" cap="flat" cmpd="sng">
              <a:solidFill>
                <a:srgbClr val="BFBFB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lgun Gothic"/>
                <a:ea typeface="Malgun Gothic"/>
                <a:cs typeface="Malgun Gothic"/>
                <a:sym typeface="Malgun Gothic"/>
              </a:endParaRPr>
            </a:p>
          </p:txBody>
        </p:sp>
        <p:sp>
          <p:nvSpPr>
            <p:cNvPr id="599" name="Google Shape;599;p15"/>
            <p:cNvSpPr txBox="1"/>
            <p:nvPr/>
          </p:nvSpPr>
          <p:spPr>
            <a:xfrm>
              <a:off x="4762" y="23037"/>
              <a:ext cx="620873" cy="127001"/>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2021.09.27</a:t>
              </a:r>
              <a:endParaRPr/>
            </a:p>
          </p:txBody>
        </p:sp>
      </p:grpSp>
      <p:sp>
        <p:nvSpPr>
          <p:cNvPr id="600" name="Google Shape;600;p15"/>
          <p:cNvSpPr txBox="1"/>
          <p:nvPr/>
        </p:nvSpPr>
        <p:spPr>
          <a:xfrm>
            <a:off x="1815345" y="4011995"/>
            <a:ext cx="127002" cy="215444"/>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1400"/>
              <a:buFont typeface="Malgun Gothic"/>
              <a:buNone/>
            </a:pPr>
            <a:r>
              <a:rPr lang="en-US" sz="1400" b="0" i="0" u="none" strike="noStrike" cap="none">
                <a:solidFill>
                  <a:srgbClr val="000000"/>
                </a:solidFill>
                <a:latin typeface="Malgun Gothic"/>
                <a:ea typeface="Malgun Gothic"/>
                <a:cs typeface="Malgun Gothic"/>
                <a:sym typeface="Malgun Gothic"/>
              </a:rPr>
              <a:t>~</a:t>
            </a:r>
            <a:endParaRPr/>
          </a:p>
        </p:txBody>
      </p:sp>
      <p:grpSp>
        <p:nvGrpSpPr>
          <p:cNvPr id="601" name="Google Shape;601;p15"/>
          <p:cNvGrpSpPr/>
          <p:nvPr/>
        </p:nvGrpSpPr>
        <p:grpSpPr>
          <a:xfrm>
            <a:off x="1022752" y="3889496"/>
            <a:ext cx="233582" cy="233582"/>
            <a:chOff x="0" y="0"/>
            <a:chExt cx="233580" cy="233580"/>
          </a:xfrm>
        </p:grpSpPr>
        <p:sp>
          <p:nvSpPr>
            <p:cNvPr id="602" name="Google Shape;602;p15"/>
            <p:cNvSpPr/>
            <p:nvPr/>
          </p:nvSpPr>
          <p:spPr>
            <a:xfrm>
              <a:off x="0" y="0"/>
              <a:ext cx="233580" cy="233580"/>
            </a:xfrm>
            <a:prstGeom prst="ellipse">
              <a:avLst/>
            </a:prstGeom>
            <a:solidFill>
              <a:srgbClr val="FF0000"/>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400"/>
                <a:buFont typeface="Malgun Gothic"/>
                <a:buNone/>
              </a:pPr>
              <a:endParaRPr sz="1400" b="0" i="0" u="none" strike="noStrike" cap="none">
                <a:solidFill>
                  <a:srgbClr val="000000"/>
                </a:solidFill>
                <a:latin typeface="Calibri"/>
                <a:ea typeface="Calibri"/>
                <a:cs typeface="Calibri"/>
                <a:sym typeface="Calibri"/>
              </a:endParaRPr>
            </a:p>
          </p:txBody>
        </p:sp>
        <p:sp>
          <p:nvSpPr>
            <p:cNvPr id="603" name="Google Shape;603;p15"/>
            <p:cNvSpPr txBox="1"/>
            <p:nvPr/>
          </p:nvSpPr>
          <p:spPr>
            <a:xfrm>
              <a:off x="79932" y="53289"/>
              <a:ext cx="73715" cy="127001"/>
            </a:xfrm>
            <a:prstGeom prst="rect">
              <a:avLst/>
            </a:prstGeom>
            <a:noFill/>
            <a:ln>
              <a:noFill/>
            </a:ln>
          </p:spPr>
          <p:txBody>
            <a:bodyPr spcFirstLastPara="1" wrap="square" lIns="45675" tIns="45675" rIns="45675" bIns="45675" anchor="ctr" anchorCtr="0">
              <a:sp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3</a:t>
              </a:r>
              <a:endParaRPr/>
            </a:p>
          </p:txBody>
        </p:sp>
      </p:grpSp>
      <p:grpSp>
        <p:nvGrpSpPr>
          <p:cNvPr id="604" name="Google Shape;604;p15"/>
          <p:cNvGrpSpPr/>
          <p:nvPr/>
        </p:nvGrpSpPr>
        <p:grpSpPr>
          <a:xfrm>
            <a:off x="165901" y="3257633"/>
            <a:ext cx="233581" cy="233583"/>
            <a:chOff x="0" y="-1"/>
            <a:chExt cx="233580" cy="233582"/>
          </a:xfrm>
        </p:grpSpPr>
        <p:sp>
          <p:nvSpPr>
            <p:cNvPr id="605" name="Google Shape;605;p15"/>
            <p:cNvSpPr/>
            <p:nvPr/>
          </p:nvSpPr>
          <p:spPr>
            <a:xfrm>
              <a:off x="0" y="-1"/>
              <a:ext cx="233580" cy="233582"/>
            </a:xfrm>
            <a:prstGeom prst="ellipse">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400"/>
                <a:buFont typeface="Malgun Gothic"/>
                <a:buNone/>
              </a:pPr>
              <a:endParaRPr sz="1400" b="0" i="0" u="none" strike="noStrike" cap="none">
                <a:solidFill>
                  <a:srgbClr val="000000"/>
                </a:solidFill>
                <a:latin typeface="Calibri"/>
                <a:ea typeface="Calibri"/>
                <a:cs typeface="Calibri"/>
                <a:sym typeface="Calibri"/>
              </a:endParaRPr>
            </a:p>
          </p:txBody>
        </p:sp>
        <p:sp>
          <p:nvSpPr>
            <p:cNvPr id="606" name="Google Shape;606;p15"/>
            <p:cNvSpPr txBox="1"/>
            <p:nvPr/>
          </p:nvSpPr>
          <p:spPr>
            <a:xfrm>
              <a:off x="79932" y="53290"/>
              <a:ext cx="73715" cy="127001"/>
            </a:xfrm>
            <a:prstGeom prst="rect">
              <a:avLst/>
            </a:prstGeom>
            <a:noFill/>
            <a:ln>
              <a:noFill/>
            </a:ln>
          </p:spPr>
          <p:txBody>
            <a:bodyPr spcFirstLastPara="1" wrap="square" lIns="45675" tIns="45675" rIns="45675" bIns="45675" anchor="ctr" anchorCtr="0">
              <a:sp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a</a:t>
              </a:r>
              <a:endParaRPr/>
            </a:p>
          </p:txBody>
        </p:sp>
      </p:grpSp>
      <p:sp>
        <p:nvSpPr>
          <p:cNvPr id="607" name="Google Shape;607;p15"/>
          <p:cNvSpPr/>
          <p:nvPr/>
        </p:nvSpPr>
        <p:spPr>
          <a:xfrm rot="-643183">
            <a:off x="2448717" y="3779736"/>
            <a:ext cx="2376264" cy="576064"/>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0000"/>
              </a:buClr>
              <a:buSzPts val="1400"/>
              <a:buFont typeface="Malgun Gothic"/>
              <a:buNone/>
            </a:pPr>
            <a:r>
              <a:rPr lang="en-US" sz="1400" b="0" i="0" u="none" strike="noStrike" cap="none">
                <a:solidFill>
                  <a:srgbClr val="FF0000"/>
                </a:solidFill>
                <a:latin typeface="Malgun Gothic"/>
                <a:ea typeface="Malgun Gothic"/>
                <a:cs typeface="Malgun Gothic"/>
                <a:sym typeface="Malgun Gothic"/>
              </a:rPr>
              <a:t>Patient App 확정 후 진행</a:t>
            </a:r>
            <a:endParaRPr sz="1400" b="0" i="0" u="none" strike="noStrike" cap="none">
              <a:solidFill>
                <a:srgbClr val="FF0000"/>
              </a:solidFill>
              <a:latin typeface="Malgun Gothic"/>
              <a:ea typeface="Malgun Gothic"/>
              <a:cs typeface="Malgun Gothic"/>
              <a:sym typeface="Malgun Gothic"/>
            </a:endParaRPr>
          </a:p>
        </p:txBody>
      </p:sp>
      <p:graphicFrame>
        <p:nvGraphicFramePr>
          <p:cNvPr id="608" name="Google Shape;608;p15"/>
          <p:cNvGraphicFramePr/>
          <p:nvPr/>
        </p:nvGraphicFramePr>
        <p:xfrm>
          <a:off x="270532" y="742449"/>
          <a:ext cx="3000000" cy="3000000"/>
        </p:xfrm>
        <a:graphic>
          <a:graphicData uri="http://schemas.openxmlformats.org/drawingml/2006/table">
            <a:tbl>
              <a:tblPr>
                <a:noFill/>
                <a:tableStyleId>{B367B671-0B81-4218-960B-C469DE42323E}</a:tableStyleId>
              </a:tblPr>
              <a:tblGrid>
                <a:gridCol w="1411475">
                  <a:extLst>
                    <a:ext uri="{9D8B030D-6E8A-4147-A177-3AD203B41FA5}">
                      <a16:colId xmlns:a16="http://schemas.microsoft.com/office/drawing/2014/main" val="20000"/>
                    </a:ext>
                  </a:extLst>
                </a:gridCol>
                <a:gridCol w="1411475">
                  <a:extLst>
                    <a:ext uri="{9D8B030D-6E8A-4147-A177-3AD203B41FA5}">
                      <a16:colId xmlns:a16="http://schemas.microsoft.com/office/drawing/2014/main" val="20001"/>
                    </a:ext>
                  </a:extLst>
                </a:gridCol>
                <a:gridCol w="1411475">
                  <a:extLst>
                    <a:ext uri="{9D8B030D-6E8A-4147-A177-3AD203B41FA5}">
                      <a16:colId xmlns:a16="http://schemas.microsoft.com/office/drawing/2014/main" val="20002"/>
                    </a:ext>
                  </a:extLst>
                </a:gridCol>
                <a:gridCol w="1411475">
                  <a:extLst>
                    <a:ext uri="{9D8B030D-6E8A-4147-A177-3AD203B41FA5}">
                      <a16:colId xmlns:a16="http://schemas.microsoft.com/office/drawing/2014/main" val="20003"/>
                    </a:ext>
                  </a:extLst>
                </a:gridCol>
                <a:gridCol w="1411475">
                  <a:extLst>
                    <a:ext uri="{9D8B030D-6E8A-4147-A177-3AD203B41FA5}">
                      <a16:colId xmlns:a16="http://schemas.microsoft.com/office/drawing/2014/main" val="20004"/>
                    </a:ext>
                  </a:extLst>
                </a:gridCol>
              </a:tblGrid>
              <a:tr h="421975">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solidFill>
                            <a:schemeClr val="dk1"/>
                          </a:solidFill>
                          <a:latin typeface="Malgun Gothic"/>
                          <a:ea typeface="Malgun Gothic"/>
                          <a:cs typeface="Malgun Gothic"/>
                          <a:sym typeface="Malgun Gothic"/>
                        </a:rPr>
                        <a:t>홈</a:t>
                      </a:r>
                      <a:endParaRPr sz="900" u="none" strike="noStrike" cap="none">
                        <a:solidFill>
                          <a:schemeClr val="dk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900"/>
                        <a:buFont typeface="Malgun Gothic"/>
                        <a:buNone/>
                      </a:pPr>
                      <a:r>
                        <a:rPr lang="en-US" sz="900" u="none" strike="noStrike" cap="none">
                          <a:solidFill>
                            <a:schemeClr val="lt1"/>
                          </a:solidFill>
                          <a:latin typeface="Malgun Gothic"/>
                          <a:ea typeface="Malgun Gothic"/>
                          <a:cs typeface="Malgun Gothic"/>
                          <a:sym typeface="Malgun Gothic"/>
                        </a:rPr>
                        <a:t>환자</a:t>
                      </a:r>
                      <a:endParaRPr sz="900" u="none" strike="noStrike" cap="none">
                        <a:solidFill>
                          <a:schemeClr val="lt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dk1"/>
                    </a:solidFill>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latin typeface="Malgun Gothic"/>
                          <a:ea typeface="Malgun Gothic"/>
                          <a:cs typeface="Malgun Gothic"/>
                          <a:sym typeface="Malgun Gothic"/>
                        </a:rPr>
                        <a:t>스케줄</a:t>
                      </a:r>
                      <a:endParaRPr sz="900" u="none" strike="noStrike" cap="none">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latin typeface="Malgun Gothic"/>
                          <a:ea typeface="Malgun Gothic"/>
                          <a:cs typeface="Malgun Gothic"/>
                          <a:sym typeface="Malgun Gothic"/>
                        </a:rPr>
                        <a:t>통계</a:t>
                      </a:r>
                      <a:endParaRPr sz="900" u="none" strike="noStrike" cap="none">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latin typeface="Malgun Gothic"/>
                          <a:ea typeface="Malgun Gothic"/>
                          <a:cs typeface="Malgun Gothic"/>
                          <a:sym typeface="Malgun Gothic"/>
                        </a:rPr>
                        <a:t>설정</a:t>
                      </a:r>
                      <a:endParaRPr sz="1200" u="none" strike="noStrike" cap="none">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609" name="Google Shape;609;p15"/>
          <p:cNvSpPr/>
          <p:nvPr/>
        </p:nvSpPr>
        <p:spPr>
          <a:xfrm rot="-216480">
            <a:off x="7940502" y="5881600"/>
            <a:ext cx="1517257" cy="484617"/>
          </a:xfrm>
          <a:prstGeom prst="rect">
            <a:avLst/>
          </a:prstGeom>
          <a:solidFill>
            <a:schemeClr val="lt1"/>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0000"/>
              </a:buClr>
              <a:buSzPts val="800"/>
              <a:buFont typeface="Arial"/>
              <a:buNone/>
            </a:pPr>
            <a:r>
              <a:rPr lang="en-US" sz="800" b="0" i="0" u="none" strike="noStrike" cap="none">
                <a:solidFill>
                  <a:srgbClr val="FF0000"/>
                </a:solidFill>
                <a:latin typeface="Arial"/>
                <a:ea typeface="Arial"/>
                <a:cs typeface="Arial"/>
                <a:sym typeface="Arial"/>
              </a:rPr>
              <a:t>GNB 수정</a:t>
            </a:r>
            <a:endParaRPr sz="800" b="0" i="0" u="none" strike="noStrike" cap="none">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FF0000"/>
              </a:buClr>
              <a:buSzPts val="800"/>
              <a:buFont typeface="Arial"/>
              <a:buNone/>
            </a:pPr>
            <a:r>
              <a:rPr lang="en-US" sz="800" b="0" i="0" u="none" strike="noStrike" cap="none">
                <a:solidFill>
                  <a:srgbClr val="FF0000"/>
                </a:solidFill>
                <a:latin typeface="Arial"/>
                <a:ea typeface="Arial"/>
                <a:cs typeface="Arial"/>
                <a:sym typeface="Arial"/>
              </a:rPr>
              <a:t>2021.10.26</a:t>
            </a:r>
            <a:endParaRPr sz="800" b="0" i="0" u="none" strike="noStrike" cap="none">
              <a:solidFill>
                <a:srgbClr val="FF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16"/>
          <p:cNvSpPr txBox="1">
            <a:spLocks noGrp="1"/>
          </p:cNvSpPr>
          <p:nvPr>
            <p:ph type="sldNum" idx="12"/>
          </p:nvPr>
        </p:nvSpPr>
        <p:spPr>
          <a:xfrm>
            <a:off x="9558604" y="6669993"/>
            <a:ext cx="287139" cy="215353"/>
          </a:xfrm>
          <a:prstGeom prst="rect">
            <a:avLst/>
          </a:prstGeom>
          <a:noFill/>
          <a:ln>
            <a:noFill/>
          </a:ln>
        </p:spPr>
        <p:txBody>
          <a:bodyPr spcFirstLastPara="1" wrap="square" lIns="45675" tIns="45675" rIns="45675" bIns="45675" anchor="t" anchorCtr="0">
            <a:spAutoFit/>
          </a:bodyPr>
          <a:lstStyle/>
          <a:p>
            <a:pPr marL="0" lvl="0" indent="0" algn="ctr" rtl="0">
              <a:lnSpc>
                <a:spcPct val="100000"/>
              </a:lnSpc>
              <a:spcBef>
                <a:spcPts val="0"/>
              </a:spcBef>
              <a:spcAft>
                <a:spcPts val="0"/>
              </a:spcAft>
              <a:buClr>
                <a:srgbClr val="000000"/>
              </a:buClr>
              <a:buSzPts val="800"/>
              <a:buFont typeface="Malgun Gothic"/>
              <a:buNone/>
            </a:pPr>
            <a:fld id="{00000000-1234-1234-1234-123412341234}" type="slidenum">
              <a:rPr lang="en-US"/>
              <a:t>16</a:t>
            </a:fld>
            <a:endParaRPr/>
          </a:p>
        </p:txBody>
      </p:sp>
      <p:sp>
        <p:nvSpPr>
          <p:cNvPr id="615" name="Google Shape;615;p16"/>
          <p:cNvSpPr txBox="1">
            <a:spLocks noGrp="1"/>
          </p:cNvSpPr>
          <p:nvPr>
            <p:ph type="title"/>
          </p:nvPr>
        </p:nvSpPr>
        <p:spPr>
          <a:xfrm>
            <a:off x="1164033" y="116632"/>
            <a:ext cx="4581055" cy="275561"/>
          </a:xfrm>
          <a:prstGeom prst="rect">
            <a:avLst/>
          </a:prstGeom>
          <a:noFill/>
          <a:ln>
            <a:noFill/>
          </a:ln>
        </p:spPr>
        <p:txBody>
          <a:bodyPr spcFirstLastPara="1" wrap="square" lIns="36000" tIns="36000" rIns="36000" bIns="36000" anchor="ctr" anchorCtr="0">
            <a:normAutofit/>
          </a:bodyPr>
          <a:lstStyle/>
          <a:p>
            <a:pPr marL="0" lvl="0" indent="0" algn="l" rtl="0">
              <a:lnSpc>
                <a:spcPct val="100000"/>
              </a:lnSpc>
              <a:spcBef>
                <a:spcPts val="0"/>
              </a:spcBef>
              <a:spcAft>
                <a:spcPts val="0"/>
              </a:spcAft>
              <a:buClr>
                <a:srgbClr val="000000"/>
              </a:buClr>
              <a:buSzPts val="800"/>
              <a:buFont typeface="Malgun Gothic"/>
              <a:buNone/>
            </a:pPr>
            <a:r>
              <a:rPr lang="en-US" sz="800" b="1">
                <a:latin typeface="Malgun Gothic"/>
                <a:ea typeface="Malgun Gothic"/>
                <a:cs typeface="Malgun Gothic"/>
                <a:sym typeface="Malgun Gothic"/>
              </a:rPr>
              <a:t>환자 관리 – 일반 환자 &gt; 환자 정보 – 보행 통계</a:t>
            </a:r>
            <a:endParaRPr/>
          </a:p>
        </p:txBody>
      </p:sp>
      <p:sp>
        <p:nvSpPr>
          <p:cNvPr id="616" name="Google Shape;616;p16"/>
          <p:cNvSpPr txBox="1">
            <a:spLocks noGrp="1"/>
          </p:cNvSpPr>
          <p:nvPr>
            <p:ph type="body" idx="1"/>
          </p:nvPr>
        </p:nvSpPr>
        <p:spPr>
          <a:xfrm>
            <a:off x="6249144" y="116632"/>
            <a:ext cx="1188133" cy="275561"/>
          </a:xfrm>
          <a:prstGeom prst="rect">
            <a:avLst/>
          </a:prstGeom>
          <a:noFill/>
          <a:ln>
            <a:noFill/>
          </a:ln>
        </p:spPr>
        <p:txBody>
          <a:bodyPr spcFirstLastPara="1" wrap="square" lIns="45675" tIns="45675" rIns="45675" bIns="45675" anchor="ctr" anchorCtr="0">
            <a:normAutofit/>
          </a:bodyPr>
          <a:lstStyle/>
          <a:p>
            <a:pPr marL="342900" lvl="0" indent="-342900" algn="l" rtl="0">
              <a:lnSpc>
                <a:spcPct val="100000"/>
              </a:lnSpc>
              <a:spcBef>
                <a:spcPts val="0"/>
              </a:spcBef>
              <a:spcAft>
                <a:spcPts val="0"/>
              </a:spcAft>
              <a:buClr>
                <a:srgbClr val="000000"/>
              </a:buClr>
              <a:buSzPts val="800"/>
              <a:buFont typeface="Malgun Gothic"/>
              <a:buNone/>
            </a:pPr>
            <a:r>
              <a:rPr lang="en-US"/>
              <a:t>HCP-W-05</a:t>
            </a:r>
            <a:endParaRPr/>
          </a:p>
        </p:txBody>
      </p:sp>
      <p:graphicFrame>
        <p:nvGraphicFramePr>
          <p:cNvPr id="617" name="Google Shape;617;p16"/>
          <p:cNvGraphicFramePr/>
          <p:nvPr/>
        </p:nvGraphicFramePr>
        <p:xfrm>
          <a:off x="270532" y="1440431"/>
          <a:ext cx="3000000" cy="3000000"/>
        </p:xfrm>
        <a:graphic>
          <a:graphicData uri="http://schemas.openxmlformats.org/drawingml/2006/table">
            <a:tbl>
              <a:tblPr>
                <a:noFill/>
                <a:tableStyleId>{BC9DB5B6-DF2C-4204-969A-3691A821754B}</a:tableStyleId>
              </a:tblPr>
              <a:tblGrid>
                <a:gridCol w="677275">
                  <a:extLst>
                    <a:ext uri="{9D8B030D-6E8A-4147-A177-3AD203B41FA5}">
                      <a16:colId xmlns:a16="http://schemas.microsoft.com/office/drawing/2014/main" val="20000"/>
                    </a:ext>
                  </a:extLst>
                </a:gridCol>
                <a:gridCol w="648600">
                  <a:extLst>
                    <a:ext uri="{9D8B030D-6E8A-4147-A177-3AD203B41FA5}">
                      <a16:colId xmlns:a16="http://schemas.microsoft.com/office/drawing/2014/main" val="20001"/>
                    </a:ext>
                  </a:extLst>
                </a:gridCol>
                <a:gridCol w="648600">
                  <a:extLst>
                    <a:ext uri="{9D8B030D-6E8A-4147-A177-3AD203B41FA5}">
                      <a16:colId xmlns:a16="http://schemas.microsoft.com/office/drawing/2014/main" val="20002"/>
                    </a:ext>
                  </a:extLst>
                </a:gridCol>
                <a:gridCol w="648600">
                  <a:extLst>
                    <a:ext uri="{9D8B030D-6E8A-4147-A177-3AD203B41FA5}">
                      <a16:colId xmlns:a16="http://schemas.microsoft.com/office/drawing/2014/main" val="20003"/>
                    </a:ext>
                  </a:extLst>
                </a:gridCol>
                <a:gridCol w="648600">
                  <a:extLst>
                    <a:ext uri="{9D8B030D-6E8A-4147-A177-3AD203B41FA5}">
                      <a16:colId xmlns:a16="http://schemas.microsoft.com/office/drawing/2014/main" val="20004"/>
                    </a:ext>
                  </a:extLst>
                </a:gridCol>
                <a:gridCol w="648600">
                  <a:extLst>
                    <a:ext uri="{9D8B030D-6E8A-4147-A177-3AD203B41FA5}">
                      <a16:colId xmlns:a16="http://schemas.microsoft.com/office/drawing/2014/main" val="20005"/>
                    </a:ext>
                  </a:extLst>
                </a:gridCol>
                <a:gridCol w="648600">
                  <a:extLst>
                    <a:ext uri="{9D8B030D-6E8A-4147-A177-3AD203B41FA5}">
                      <a16:colId xmlns:a16="http://schemas.microsoft.com/office/drawing/2014/main" val="20006"/>
                    </a:ext>
                  </a:extLst>
                </a:gridCol>
                <a:gridCol w="648600">
                  <a:extLst>
                    <a:ext uri="{9D8B030D-6E8A-4147-A177-3AD203B41FA5}">
                      <a16:colId xmlns:a16="http://schemas.microsoft.com/office/drawing/2014/main" val="20007"/>
                    </a:ext>
                  </a:extLst>
                </a:gridCol>
                <a:gridCol w="648600">
                  <a:extLst>
                    <a:ext uri="{9D8B030D-6E8A-4147-A177-3AD203B41FA5}">
                      <a16:colId xmlns:a16="http://schemas.microsoft.com/office/drawing/2014/main" val="20008"/>
                    </a:ext>
                  </a:extLst>
                </a:gridCol>
                <a:gridCol w="648600">
                  <a:extLst>
                    <a:ext uri="{9D8B030D-6E8A-4147-A177-3AD203B41FA5}">
                      <a16:colId xmlns:a16="http://schemas.microsoft.com/office/drawing/2014/main" val="20009"/>
                    </a:ext>
                  </a:extLst>
                </a:gridCol>
                <a:gridCol w="511075">
                  <a:extLst>
                    <a:ext uri="{9D8B030D-6E8A-4147-A177-3AD203B41FA5}">
                      <a16:colId xmlns:a16="http://schemas.microsoft.com/office/drawing/2014/main" val="20010"/>
                    </a:ext>
                  </a:extLst>
                </a:gridCol>
              </a:tblGrid>
              <a:tr h="317000">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진단 일시</a:t>
                      </a:r>
                      <a:endParaRPr sz="1200" u="none" strike="noStrike" cap="none"/>
                    </a:p>
                  </a:txBody>
                  <a:tcPr marL="36000" marR="36000" marT="36000" marB="36000" anchor="ctr">
                    <a:lnL w="9525" cap="flat" cmpd="sng">
                      <a:solidFill>
                        <a:srgbClr val="000000"/>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문진</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정면 사진</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측면 사진</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후면 사진</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제자리 서기</a:t>
                      </a:r>
                      <a:endParaRPr sz="800" b="1" u="none" strike="noStrike" cap="none">
                        <a:latin typeface="Malgun Gothic"/>
                        <a:ea typeface="Malgun Gothic"/>
                        <a:cs typeface="Malgun Gothic"/>
                        <a:sym typeface="Malgun Gothic"/>
                      </a:endParaRPr>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왼발 서기</a:t>
                      </a:r>
                      <a:endParaRPr sz="800" b="1" u="none" strike="noStrike" cap="none">
                        <a:latin typeface="Malgun Gothic"/>
                        <a:ea typeface="Malgun Gothic"/>
                        <a:cs typeface="Malgun Gothic"/>
                        <a:sym typeface="Malgun Gothic"/>
                      </a:endParaRPr>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오른발 서기</a:t>
                      </a:r>
                      <a:endParaRPr sz="800" b="1" u="none" strike="noStrike" cap="none">
                        <a:latin typeface="Malgun Gothic"/>
                        <a:ea typeface="Malgun Gothic"/>
                        <a:cs typeface="Malgun Gothic"/>
                        <a:sym typeface="Malgun Gothic"/>
                      </a:endParaRPr>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보행 운동</a:t>
                      </a:r>
                      <a:endParaRPr sz="800" b="1" u="none" strike="noStrike" cap="none">
                        <a:latin typeface="Malgun Gothic"/>
                        <a:ea typeface="Malgun Gothic"/>
                        <a:cs typeface="Malgun Gothic"/>
                        <a:sym typeface="Malgun Gothic"/>
                      </a:endParaRPr>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자유 운동</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다운로드</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360000">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2021.07.27</a:t>
                      </a:r>
                      <a:br>
                        <a:rPr lang="en-US" sz="800" u="none" strike="noStrike" cap="none">
                          <a:latin typeface="Malgun Gothic"/>
                          <a:ea typeface="Malgun Gothic"/>
                          <a:cs typeface="Malgun Gothic"/>
                          <a:sym typeface="Malgun Gothic"/>
                        </a:rPr>
                      </a:br>
                      <a:r>
                        <a:rPr lang="en-US" sz="800" u="none" strike="noStrike" cap="none">
                          <a:latin typeface="Malgun Gothic"/>
                          <a:ea typeface="Malgun Gothic"/>
                          <a:cs typeface="Malgun Gothic"/>
                          <a:sym typeface="Malgun Gothic"/>
                        </a:rPr>
                        <a:t>14:22</a:t>
                      </a:r>
                      <a:endParaRPr sz="1200" u="none" strike="noStrike" cap="none"/>
                    </a:p>
                  </a:txBody>
                  <a:tcPr marL="36000" marR="36000" marT="36000" marB="36000" anchor="ctr">
                    <a:lnL w="9525" cap="flat" cmpd="sng">
                      <a:solidFill>
                        <a:srgbClr val="000000"/>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O</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O</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O</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O</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O</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Malgun Gothic"/>
                        <a:buNone/>
                      </a:pP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extLst>
                  <a:ext uri="{0D108BD9-81ED-4DB2-BD59-A6C34878D82A}">
                    <a16:rowId xmlns:a16="http://schemas.microsoft.com/office/drawing/2014/main" val="10001"/>
                  </a:ext>
                </a:extLst>
              </a:tr>
              <a:tr h="360000">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2021.07.27</a:t>
                      </a:r>
                      <a:br>
                        <a:rPr lang="en-US" sz="800" u="none" strike="noStrike" cap="none">
                          <a:latin typeface="Malgun Gothic"/>
                          <a:ea typeface="Malgun Gothic"/>
                          <a:cs typeface="Malgun Gothic"/>
                          <a:sym typeface="Malgun Gothic"/>
                        </a:rPr>
                      </a:br>
                      <a:r>
                        <a:rPr lang="en-US" sz="800" u="none" strike="noStrike" cap="none">
                          <a:latin typeface="Malgun Gothic"/>
                          <a:ea typeface="Malgun Gothic"/>
                          <a:cs typeface="Malgun Gothic"/>
                          <a:sym typeface="Malgun Gothic"/>
                        </a:rPr>
                        <a:t>14:15</a:t>
                      </a:r>
                      <a:endParaRPr sz="1200" u="none" strike="noStrike" cap="none"/>
                    </a:p>
                  </a:txBody>
                  <a:tcPr marL="36000" marR="36000" marT="36000" marB="36000" anchor="ctr">
                    <a:lnL w="9525" cap="flat" cmpd="sng">
                      <a:solidFill>
                        <a:srgbClr val="000000"/>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O</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Malgun Gothic"/>
                        <a:buNone/>
                      </a:pP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extLst>
                  <a:ext uri="{0D108BD9-81ED-4DB2-BD59-A6C34878D82A}">
                    <a16:rowId xmlns:a16="http://schemas.microsoft.com/office/drawing/2014/main" val="10002"/>
                  </a:ext>
                </a:extLst>
              </a:tr>
              <a:tr h="360000">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2021.07.10</a:t>
                      </a:r>
                      <a:br>
                        <a:rPr lang="en-US" sz="800" u="none" strike="noStrike" cap="none">
                          <a:latin typeface="Malgun Gothic"/>
                          <a:ea typeface="Malgun Gothic"/>
                          <a:cs typeface="Malgun Gothic"/>
                          <a:sym typeface="Malgun Gothic"/>
                        </a:rPr>
                      </a:br>
                      <a:r>
                        <a:rPr lang="en-US" sz="800" u="none" strike="noStrike" cap="none">
                          <a:latin typeface="Malgun Gothic"/>
                          <a:ea typeface="Malgun Gothic"/>
                          <a:cs typeface="Malgun Gothic"/>
                          <a:sym typeface="Malgun Gothic"/>
                        </a:rPr>
                        <a:t>14:12</a:t>
                      </a:r>
                      <a:endParaRPr sz="1200" u="none" strike="noStrike" cap="none"/>
                    </a:p>
                  </a:txBody>
                  <a:tcPr marL="36000" marR="36000" marT="36000" marB="36000" anchor="ctr">
                    <a:lnL w="9525" cap="flat" cmpd="sng">
                      <a:solidFill>
                        <a:srgbClr val="000000"/>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O</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O</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O</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O</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O</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Malgun Gothic"/>
                        <a:buNone/>
                      </a:pP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extLst>
                  <a:ext uri="{0D108BD9-81ED-4DB2-BD59-A6C34878D82A}">
                    <a16:rowId xmlns:a16="http://schemas.microsoft.com/office/drawing/2014/main" val="10003"/>
                  </a:ext>
                </a:extLst>
              </a:tr>
              <a:tr h="360000">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2021.07.01</a:t>
                      </a:r>
                      <a:br>
                        <a:rPr lang="en-US" sz="800" u="none" strike="noStrike" cap="none">
                          <a:latin typeface="Malgun Gothic"/>
                          <a:ea typeface="Malgun Gothic"/>
                          <a:cs typeface="Malgun Gothic"/>
                          <a:sym typeface="Malgun Gothic"/>
                        </a:rPr>
                      </a:br>
                      <a:r>
                        <a:rPr lang="en-US" sz="800" u="none" strike="noStrike" cap="none">
                          <a:latin typeface="Malgun Gothic"/>
                          <a:ea typeface="Malgun Gothic"/>
                          <a:cs typeface="Malgun Gothic"/>
                          <a:sym typeface="Malgun Gothic"/>
                        </a:rPr>
                        <a:t>13:02</a:t>
                      </a:r>
                      <a:endParaRPr sz="1200" u="none" strike="noStrike" cap="none"/>
                    </a:p>
                  </a:txBody>
                  <a:tcPr marL="36000" marR="36000" marT="36000" marB="36000" anchor="ctr">
                    <a:lnL w="9525" cap="flat" cmpd="sng">
                      <a:solidFill>
                        <a:srgbClr val="000000"/>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O</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Malgun Gothic"/>
                        <a:buNone/>
                      </a:pP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extLst>
                  <a:ext uri="{0D108BD9-81ED-4DB2-BD59-A6C34878D82A}">
                    <a16:rowId xmlns:a16="http://schemas.microsoft.com/office/drawing/2014/main" val="10004"/>
                  </a:ext>
                </a:extLst>
              </a:tr>
              <a:tr h="360000">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2021.06.20</a:t>
                      </a:r>
                      <a:br>
                        <a:rPr lang="en-US" sz="800" u="none" strike="noStrike" cap="none">
                          <a:latin typeface="Malgun Gothic"/>
                          <a:ea typeface="Malgun Gothic"/>
                          <a:cs typeface="Malgun Gothic"/>
                          <a:sym typeface="Malgun Gothic"/>
                        </a:rPr>
                      </a:br>
                      <a:r>
                        <a:rPr lang="en-US" sz="800" u="none" strike="noStrike" cap="none">
                          <a:latin typeface="Malgun Gothic"/>
                          <a:ea typeface="Malgun Gothic"/>
                          <a:cs typeface="Malgun Gothic"/>
                          <a:sym typeface="Malgun Gothic"/>
                        </a:rPr>
                        <a:t>14:00</a:t>
                      </a:r>
                      <a:endParaRPr sz="1200" u="none" strike="noStrike" cap="none"/>
                    </a:p>
                  </a:txBody>
                  <a:tcPr marL="36000" marR="36000" marT="36000" marB="36000" anchor="ctr">
                    <a:lnL w="9525" cap="flat" cmpd="sng">
                      <a:solidFill>
                        <a:srgbClr val="000000"/>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O</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Malgun Gothic"/>
                        <a:buNone/>
                      </a:pP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extLst>
                  <a:ext uri="{0D108BD9-81ED-4DB2-BD59-A6C34878D82A}">
                    <a16:rowId xmlns:a16="http://schemas.microsoft.com/office/drawing/2014/main" val="10005"/>
                  </a:ext>
                </a:extLst>
              </a:tr>
              <a:tr h="360000">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2021.07.27</a:t>
                      </a:r>
                      <a:br>
                        <a:rPr lang="en-US" sz="800" u="none" strike="noStrike" cap="none">
                          <a:latin typeface="Malgun Gothic"/>
                          <a:ea typeface="Malgun Gothic"/>
                          <a:cs typeface="Malgun Gothic"/>
                          <a:sym typeface="Malgun Gothic"/>
                        </a:rPr>
                      </a:br>
                      <a:r>
                        <a:rPr lang="en-US" sz="800" u="none" strike="noStrike" cap="none">
                          <a:latin typeface="Malgun Gothic"/>
                          <a:ea typeface="Malgun Gothic"/>
                          <a:cs typeface="Malgun Gothic"/>
                          <a:sym typeface="Malgun Gothic"/>
                        </a:rPr>
                        <a:t>14:22</a:t>
                      </a:r>
                      <a:endParaRPr sz="1200" u="none" strike="noStrike" cap="none"/>
                    </a:p>
                  </a:txBody>
                  <a:tcPr marL="36000" marR="36000" marT="36000" marB="36000" anchor="ctr">
                    <a:lnL w="9525" cap="flat" cmpd="sng">
                      <a:solidFill>
                        <a:srgbClr val="000000"/>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O</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O</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O</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O</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O</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Malgun Gothic"/>
                        <a:buNone/>
                      </a:pP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extLst>
                  <a:ext uri="{0D108BD9-81ED-4DB2-BD59-A6C34878D82A}">
                    <a16:rowId xmlns:a16="http://schemas.microsoft.com/office/drawing/2014/main" val="10006"/>
                  </a:ext>
                </a:extLst>
              </a:tr>
              <a:tr h="360000">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2021.07.27</a:t>
                      </a:r>
                      <a:br>
                        <a:rPr lang="en-US" sz="800" u="none" strike="noStrike" cap="none">
                          <a:latin typeface="Malgun Gothic"/>
                          <a:ea typeface="Malgun Gothic"/>
                          <a:cs typeface="Malgun Gothic"/>
                          <a:sym typeface="Malgun Gothic"/>
                        </a:rPr>
                      </a:br>
                      <a:r>
                        <a:rPr lang="en-US" sz="800" u="none" strike="noStrike" cap="none">
                          <a:latin typeface="Malgun Gothic"/>
                          <a:ea typeface="Malgun Gothic"/>
                          <a:cs typeface="Malgun Gothic"/>
                          <a:sym typeface="Malgun Gothic"/>
                        </a:rPr>
                        <a:t>14:15</a:t>
                      </a:r>
                      <a:endParaRPr sz="1200" u="none" strike="noStrike" cap="none"/>
                    </a:p>
                  </a:txBody>
                  <a:tcPr marL="36000" marR="36000" marT="36000" marB="36000" anchor="ctr">
                    <a:lnL w="9525" cap="flat" cmpd="sng">
                      <a:solidFill>
                        <a:srgbClr val="000000"/>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O</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Malgun Gothic"/>
                        <a:buNone/>
                      </a:pP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extLst>
                  <a:ext uri="{0D108BD9-81ED-4DB2-BD59-A6C34878D82A}">
                    <a16:rowId xmlns:a16="http://schemas.microsoft.com/office/drawing/2014/main" val="10007"/>
                  </a:ext>
                </a:extLst>
              </a:tr>
              <a:tr h="360000">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2021.07.10</a:t>
                      </a:r>
                      <a:br>
                        <a:rPr lang="en-US" sz="800" u="none" strike="noStrike" cap="none">
                          <a:latin typeface="Malgun Gothic"/>
                          <a:ea typeface="Malgun Gothic"/>
                          <a:cs typeface="Malgun Gothic"/>
                          <a:sym typeface="Malgun Gothic"/>
                        </a:rPr>
                      </a:br>
                      <a:r>
                        <a:rPr lang="en-US" sz="800" u="none" strike="noStrike" cap="none">
                          <a:latin typeface="Malgun Gothic"/>
                          <a:ea typeface="Malgun Gothic"/>
                          <a:cs typeface="Malgun Gothic"/>
                          <a:sym typeface="Malgun Gothic"/>
                        </a:rPr>
                        <a:t>14:12</a:t>
                      </a:r>
                      <a:endParaRPr sz="1200" u="none" strike="noStrike" cap="none"/>
                    </a:p>
                  </a:txBody>
                  <a:tcPr marL="36000" marR="36000" marT="36000" marB="36000" anchor="ctr">
                    <a:lnL w="9525" cap="flat" cmpd="sng">
                      <a:solidFill>
                        <a:srgbClr val="000000"/>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O</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O</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O</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O</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O</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Malgun Gothic"/>
                        <a:buNone/>
                      </a:pP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extLst>
                  <a:ext uri="{0D108BD9-81ED-4DB2-BD59-A6C34878D82A}">
                    <a16:rowId xmlns:a16="http://schemas.microsoft.com/office/drawing/2014/main" val="10008"/>
                  </a:ext>
                </a:extLst>
              </a:tr>
              <a:tr h="360000">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2021.07.01</a:t>
                      </a:r>
                      <a:br>
                        <a:rPr lang="en-US" sz="800" u="none" strike="noStrike" cap="none">
                          <a:latin typeface="Malgun Gothic"/>
                          <a:ea typeface="Malgun Gothic"/>
                          <a:cs typeface="Malgun Gothic"/>
                          <a:sym typeface="Malgun Gothic"/>
                        </a:rPr>
                      </a:br>
                      <a:r>
                        <a:rPr lang="en-US" sz="800" u="none" strike="noStrike" cap="none">
                          <a:latin typeface="Malgun Gothic"/>
                          <a:ea typeface="Malgun Gothic"/>
                          <a:cs typeface="Malgun Gothic"/>
                          <a:sym typeface="Malgun Gothic"/>
                        </a:rPr>
                        <a:t>13:02</a:t>
                      </a:r>
                      <a:endParaRPr sz="1200" u="none" strike="noStrike" cap="none"/>
                    </a:p>
                  </a:txBody>
                  <a:tcPr marL="36000" marR="36000" marT="36000" marB="36000" anchor="ctr">
                    <a:lnL w="9525" cap="flat" cmpd="sng">
                      <a:solidFill>
                        <a:srgbClr val="000000"/>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O</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Malgun Gothic"/>
                        <a:buNone/>
                      </a:pP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extLst>
                  <a:ext uri="{0D108BD9-81ED-4DB2-BD59-A6C34878D82A}">
                    <a16:rowId xmlns:a16="http://schemas.microsoft.com/office/drawing/2014/main" val="10009"/>
                  </a:ext>
                </a:extLst>
              </a:tr>
              <a:tr h="360000">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2021.06.20</a:t>
                      </a:r>
                      <a:br>
                        <a:rPr lang="en-US" sz="800" u="none" strike="noStrike" cap="none">
                          <a:latin typeface="Malgun Gothic"/>
                          <a:ea typeface="Malgun Gothic"/>
                          <a:cs typeface="Malgun Gothic"/>
                          <a:sym typeface="Malgun Gothic"/>
                        </a:rPr>
                      </a:br>
                      <a:r>
                        <a:rPr lang="en-US" sz="800" u="none" strike="noStrike" cap="none">
                          <a:latin typeface="Malgun Gothic"/>
                          <a:ea typeface="Malgun Gothic"/>
                          <a:cs typeface="Malgun Gothic"/>
                          <a:sym typeface="Malgun Gothic"/>
                        </a:rPr>
                        <a:t>14:00</a:t>
                      </a:r>
                      <a:endParaRPr sz="1200" u="none" strike="noStrike" cap="none"/>
                    </a:p>
                  </a:txBody>
                  <a:tcPr marL="36000" marR="36000" marT="36000" marB="36000" anchor="ctr">
                    <a:lnL w="9525" cap="flat" cmpd="sng">
                      <a:solidFill>
                        <a:srgbClr val="000000"/>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O</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X</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200"/>
                        <a:buFont typeface="Malgun Gothic"/>
                        <a:buNone/>
                      </a:pP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
        <p:nvSpPr>
          <p:cNvPr id="618" name="Google Shape;618;p16"/>
          <p:cNvSpPr/>
          <p:nvPr/>
        </p:nvSpPr>
        <p:spPr>
          <a:xfrm>
            <a:off x="6816375" y="1850253"/>
            <a:ext cx="450001" cy="182157"/>
          </a:xfrm>
          <a:prstGeom prst="roundRect">
            <a:avLst>
              <a:gd name="adj" fmla="val 4950"/>
            </a:avLst>
          </a:prstGeom>
          <a:solidFill>
            <a:srgbClr val="808080"/>
          </a:solidFill>
          <a:ln w="9525" cap="flat" cmpd="sng">
            <a:solidFill>
              <a:srgbClr val="80808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700"/>
              <a:buFont typeface="Malgun Gothic"/>
              <a:buNone/>
            </a:pPr>
            <a:r>
              <a:rPr lang="en-US" sz="700" b="0" i="0" u="none" strike="noStrike" cap="none">
                <a:solidFill>
                  <a:srgbClr val="FFFFFF"/>
                </a:solidFill>
                <a:latin typeface="Malgun Gothic"/>
                <a:ea typeface="Malgun Gothic"/>
                <a:cs typeface="Malgun Gothic"/>
                <a:sym typeface="Malgun Gothic"/>
              </a:rPr>
              <a:t>다운로드</a:t>
            </a:r>
            <a:endParaRPr sz="1400" b="0" i="0" u="none" strike="noStrike" cap="none">
              <a:solidFill>
                <a:srgbClr val="000000"/>
              </a:solidFill>
              <a:latin typeface="Malgun Gothic"/>
              <a:ea typeface="Malgun Gothic"/>
              <a:cs typeface="Malgun Gothic"/>
              <a:sym typeface="Malgun Gothic"/>
            </a:endParaRPr>
          </a:p>
        </p:txBody>
      </p:sp>
      <p:sp>
        <p:nvSpPr>
          <p:cNvPr id="619" name="Google Shape;619;p16"/>
          <p:cNvSpPr/>
          <p:nvPr/>
        </p:nvSpPr>
        <p:spPr>
          <a:xfrm>
            <a:off x="6816375" y="2208673"/>
            <a:ext cx="450001" cy="182157"/>
          </a:xfrm>
          <a:prstGeom prst="roundRect">
            <a:avLst>
              <a:gd name="adj" fmla="val 4950"/>
            </a:avLst>
          </a:prstGeom>
          <a:solidFill>
            <a:srgbClr val="808080"/>
          </a:solidFill>
          <a:ln w="9525" cap="flat" cmpd="sng">
            <a:solidFill>
              <a:srgbClr val="80808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700"/>
              <a:buFont typeface="Malgun Gothic"/>
              <a:buNone/>
            </a:pPr>
            <a:r>
              <a:rPr lang="en-US" sz="700" b="0" i="0" u="none" strike="noStrike" cap="none">
                <a:solidFill>
                  <a:srgbClr val="FFFFFF"/>
                </a:solidFill>
                <a:latin typeface="Malgun Gothic"/>
                <a:ea typeface="Malgun Gothic"/>
                <a:cs typeface="Malgun Gothic"/>
                <a:sym typeface="Malgun Gothic"/>
              </a:rPr>
              <a:t>다운로드</a:t>
            </a:r>
            <a:endParaRPr sz="1400" b="0" i="0" u="none" strike="noStrike" cap="none">
              <a:solidFill>
                <a:srgbClr val="000000"/>
              </a:solidFill>
              <a:latin typeface="Malgun Gothic"/>
              <a:ea typeface="Malgun Gothic"/>
              <a:cs typeface="Malgun Gothic"/>
              <a:sym typeface="Malgun Gothic"/>
            </a:endParaRPr>
          </a:p>
        </p:txBody>
      </p:sp>
      <p:sp>
        <p:nvSpPr>
          <p:cNvPr id="620" name="Google Shape;620;p16"/>
          <p:cNvSpPr/>
          <p:nvPr/>
        </p:nvSpPr>
        <p:spPr>
          <a:xfrm>
            <a:off x="6816375" y="2567094"/>
            <a:ext cx="450001" cy="182157"/>
          </a:xfrm>
          <a:prstGeom prst="roundRect">
            <a:avLst>
              <a:gd name="adj" fmla="val 4950"/>
            </a:avLst>
          </a:prstGeom>
          <a:solidFill>
            <a:srgbClr val="808080"/>
          </a:solidFill>
          <a:ln w="9525" cap="flat" cmpd="sng">
            <a:solidFill>
              <a:srgbClr val="80808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700"/>
              <a:buFont typeface="Malgun Gothic"/>
              <a:buNone/>
            </a:pPr>
            <a:r>
              <a:rPr lang="en-US" sz="700" b="0" i="0" u="none" strike="noStrike" cap="none">
                <a:solidFill>
                  <a:srgbClr val="FFFFFF"/>
                </a:solidFill>
                <a:latin typeface="Malgun Gothic"/>
                <a:ea typeface="Malgun Gothic"/>
                <a:cs typeface="Malgun Gothic"/>
                <a:sym typeface="Malgun Gothic"/>
              </a:rPr>
              <a:t>다운로드</a:t>
            </a:r>
            <a:endParaRPr sz="1400" b="0" i="0" u="none" strike="noStrike" cap="none">
              <a:solidFill>
                <a:srgbClr val="000000"/>
              </a:solidFill>
              <a:latin typeface="Malgun Gothic"/>
              <a:ea typeface="Malgun Gothic"/>
              <a:cs typeface="Malgun Gothic"/>
              <a:sym typeface="Malgun Gothic"/>
            </a:endParaRPr>
          </a:p>
        </p:txBody>
      </p:sp>
      <p:sp>
        <p:nvSpPr>
          <p:cNvPr id="621" name="Google Shape;621;p16"/>
          <p:cNvSpPr/>
          <p:nvPr/>
        </p:nvSpPr>
        <p:spPr>
          <a:xfrm>
            <a:off x="6816375" y="2925514"/>
            <a:ext cx="450001" cy="182157"/>
          </a:xfrm>
          <a:prstGeom prst="roundRect">
            <a:avLst>
              <a:gd name="adj" fmla="val 4950"/>
            </a:avLst>
          </a:prstGeom>
          <a:solidFill>
            <a:srgbClr val="808080"/>
          </a:solidFill>
          <a:ln w="9525" cap="flat" cmpd="sng">
            <a:solidFill>
              <a:srgbClr val="80808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700"/>
              <a:buFont typeface="Malgun Gothic"/>
              <a:buNone/>
            </a:pPr>
            <a:r>
              <a:rPr lang="en-US" sz="700" b="0" i="0" u="none" strike="noStrike" cap="none">
                <a:solidFill>
                  <a:srgbClr val="FFFFFF"/>
                </a:solidFill>
                <a:latin typeface="Malgun Gothic"/>
                <a:ea typeface="Malgun Gothic"/>
                <a:cs typeface="Malgun Gothic"/>
                <a:sym typeface="Malgun Gothic"/>
              </a:rPr>
              <a:t>다운로드</a:t>
            </a:r>
            <a:endParaRPr sz="1400" b="0" i="0" u="none" strike="noStrike" cap="none">
              <a:solidFill>
                <a:srgbClr val="000000"/>
              </a:solidFill>
              <a:latin typeface="Malgun Gothic"/>
              <a:ea typeface="Malgun Gothic"/>
              <a:cs typeface="Malgun Gothic"/>
              <a:sym typeface="Malgun Gothic"/>
            </a:endParaRPr>
          </a:p>
        </p:txBody>
      </p:sp>
      <p:sp>
        <p:nvSpPr>
          <p:cNvPr id="622" name="Google Shape;622;p16"/>
          <p:cNvSpPr/>
          <p:nvPr/>
        </p:nvSpPr>
        <p:spPr>
          <a:xfrm>
            <a:off x="6816375" y="3283934"/>
            <a:ext cx="450001" cy="182157"/>
          </a:xfrm>
          <a:prstGeom prst="roundRect">
            <a:avLst>
              <a:gd name="adj" fmla="val 4950"/>
            </a:avLst>
          </a:prstGeom>
          <a:solidFill>
            <a:srgbClr val="808080"/>
          </a:solidFill>
          <a:ln w="9525" cap="flat" cmpd="sng">
            <a:solidFill>
              <a:srgbClr val="80808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700"/>
              <a:buFont typeface="Malgun Gothic"/>
              <a:buNone/>
            </a:pPr>
            <a:r>
              <a:rPr lang="en-US" sz="700" b="0" i="0" u="none" strike="noStrike" cap="none">
                <a:solidFill>
                  <a:srgbClr val="FFFFFF"/>
                </a:solidFill>
                <a:latin typeface="Malgun Gothic"/>
                <a:ea typeface="Malgun Gothic"/>
                <a:cs typeface="Malgun Gothic"/>
                <a:sym typeface="Malgun Gothic"/>
              </a:rPr>
              <a:t>다운로드</a:t>
            </a:r>
            <a:endParaRPr sz="1400" b="0" i="0" u="none" strike="noStrike" cap="none">
              <a:solidFill>
                <a:srgbClr val="000000"/>
              </a:solidFill>
              <a:latin typeface="Malgun Gothic"/>
              <a:ea typeface="Malgun Gothic"/>
              <a:cs typeface="Malgun Gothic"/>
              <a:sym typeface="Malgun Gothic"/>
            </a:endParaRPr>
          </a:p>
        </p:txBody>
      </p:sp>
      <p:sp>
        <p:nvSpPr>
          <p:cNvPr id="623" name="Google Shape;623;p16"/>
          <p:cNvSpPr txBox="1"/>
          <p:nvPr/>
        </p:nvSpPr>
        <p:spPr>
          <a:xfrm>
            <a:off x="270532" y="5426411"/>
            <a:ext cx="3415466" cy="215403"/>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Malgun Gothic"/>
                <a:ea typeface="Malgun Gothic"/>
                <a:cs typeface="Malgun Gothic"/>
                <a:sym typeface="Malgun Gothic"/>
              </a:rPr>
              <a:t>* 클라우드 동기화가 완료되지 않은 운동 기록은 출력되지 않습니다.</a:t>
            </a:r>
            <a:endParaRPr sz="1400" b="0" i="0" u="none" strike="noStrike" cap="none">
              <a:solidFill>
                <a:srgbClr val="000000"/>
              </a:solidFill>
              <a:latin typeface="Malgun Gothic"/>
              <a:ea typeface="Malgun Gothic"/>
              <a:cs typeface="Malgun Gothic"/>
              <a:sym typeface="Malgun Gothic"/>
            </a:endParaRPr>
          </a:p>
        </p:txBody>
      </p:sp>
      <p:sp>
        <p:nvSpPr>
          <p:cNvPr id="624" name="Google Shape;624;p16"/>
          <p:cNvSpPr/>
          <p:nvPr/>
        </p:nvSpPr>
        <p:spPr>
          <a:xfrm>
            <a:off x="1647481" y="936655"/>
            <a:ext cx="630398" cy="173076"/>
          </a:xfrm>
          <a:prstGeom prst="rect">
            <a:avLst/>
          </a:prstGeom>
          <a:solidFill>
            <a:srgbClr val="FFFFFF"/>
          </a:solidFill>
          <a:ln w="9525" cap="flat" cmpd="sng">
            <a:solidFill>
              <a:srgbClr val="BFBFBF"/>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2021.09.27</a:t>
            </a:r>
            <a:endParaRPr sz="1400" b="0" i="0" u="none" strike="noStrike" cap="none">
              <a:solidFill>
                <a:srgbClr val="000000"/>
              </a:solidFill>
              <a:latin typeface="Malgun Gothic"/>
              <a:ea typeface="Malgun Gothic"/>
              <a:cs typeface="Malgun Gothic"/>
              <a:sym typeface="Malgun Gothic"/>
            </a:endParaRPr>
          </a:p>
        </p:txBody>
      </p:sp>
      <p:pic>
        <p:nvPicPr>
          <p:cNvPr id="625" name="Google Shape;625;p16" descr="그림 264"/>
          <p:cNvPicPr preferRelativeResize="0"/>
          <p:nvPr/>
        </p:nvPicPr>
        <p:blipFill rotWithShape="1">
          <a:blip r:embed="rId3">
            <a:alphaModFix/>
          </a:blip>
          <a:srcRect/>
          <a:stretch/>
        </p:blipFill>
        <p:spPr>
          <a:xfrm>
            <a:off x="2325875" y="933193"/>
            <a:ext cx="180001" cy="180001"/>
          </a:xfrm>
          <a:prstGeom prst="rect">
            <a:avLst/>
          </a:prstGeom>
          <a:noFill/>
          <a:ln>
            <a:noFill/>
          </a:ln>
        </p:spPr>
      </p:pic>
      <p:sp>
        <p:nvSpPr>
          <p:cNvPr id="626" name="Google Shape;626;p16"/>
          <p:cNvSpPr/>
          <p:nvPr/>
        </p:nvSpPr>
        <p:spPr>
          <a:xfrm>
            <a:off x="6434233" y="914331"/>
            <a:ext cx="862188" cy="217724"/>
          </a:xfrm>
          <a:prstGeom prst="roundRect">
            <a:avLst>
              <a:gd name="adj" fmla="val 4950"/>
            </a:avLst>
          </a:prstGeom>
          <a:solidFill>
            <a:srgbClr val="595959"/>
          </a:solidFill>
          <a:ln w="9525" cap="flat" cmpd="sng">
            <a:solidFill>
              <a:srgbClr val="40404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700"/>
              <a:buFont typeface="Malgun Gothic"/>
              <a:buNone/>
            </a:pPr>
            <a:r>
              <a:rPr lang="en-US" sz="700" b="0" i="0" u="none" strike="noStrike" cap="none">
                <a:solidFill>
                  <a:srgbClr val="FFFFFF"/>
                </a:solidFill>
                <a:latin typeface="Malgun Gothic"/>
                <a:ea typeface="Malgun Gothic"/>
                <a:cs typeface="Malgun Gothic"/>
                <a:sym typeface="Malgun Gothic"/>
              </a:rPr>
              <a:t>신규 스케줄 추가</a:t>
            </a:r>
            <a:endParaRPr sz="700" b="0" i="0" u="none" strike="noStrike" cap="none">
              <a:solidFill>
                <a:srgbClr val="FFFFFF"/>
              </a:solidFill>
              <a:latin typeface="Malgun Gothic"/>
              <a:ea typeface="Malgun Gothic"/>
              <a:cs typeface="Malgun Gothic"/>
              <a:sym typeface="Malgun Gothic"/>
            </a:endParaRPr>
          </a:p>
        </p:txBody>
      </p:sp>
      <p:sp>
        <p:nvSpPr>
          <p:cNvPr id="627" name="Google Shape;627;p16"/>
          <p:cNvSpPr txBox="1"/>
          <p:nvPr/>
        </p:nvSpPr>
        <p:spPr>
          <a:xfrm>
            <a:off x="2635476" y="5838110"/>
            <a:ext cx="2289112" cy="243839"/>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1000"/>
              <a:buFont typeface="Malgun Gothic"/>
              <a:buNone/>
            </a:pPr>
            <a:r>
              <a:rPr lang="en-US" sz="1000" b="1" i="0" u="none" strike="noStrike" cap="none">
                <a:solidFill>
                  <a:srgbClr val="000000"/>
                </a:solidFill>
                <a:latin typeface="Malgun Gothic"/>
                <a:ea typeface="Malgun Gothic"/>
                <a:cs typeface="Malgun Gothic"/>
                <a:sym typeface="Malgun Gothic"/>
              </a:rPr>
              <a:t>1</a:t>
            </a:r>
            <a:r>
              <a:rPr lang="en-US" sz="800" b="0" i="0" u="none" strike="noStrike" cap="none">
                <a:solidFill>
                  <a:srgbClr val="000000"/>
                </a:solidFill>
                <a:latin typeface="Malgun Gothic"/>
                <a:ea typeface="Malgun Gothic"/>
                <a:cs typeface="Malgun Gothic"/>
                <a:sym typeface="Malgun Gothic"/>
              </a:rPr>
              <a:t>    2    3    4    5    6    7     8     9     10</a:t>
            </a:r>
            <a:r>
              <a:rPr lang="en-US" sz="800" b="1" i="0" u="none" strike="noStrike" cap="none">
                <a:solidFill>
                  <a:srgbClr val="000000"/>
                </a:solidFill>
                <a:latin typeface="Malgun Gothic"/>
                <a:ea typeface="Malgun Gothic"/>
                <a:cs typeface="Malgun Gothic"/>
                <a:sym typeface="Malgun Gothic"/>
              </a:rPr>
              <a:t>   </a:t>
            </a:r>
            <a:endParaRPr sz="1400" b="0" i="0" u="none" strike="noStrike" cap="none">
              <a:solidFill>
                <a:srgbClr val="000000"/>
              </a:solidFill>
              <a:latin typeface="Malgun Gothic"/>
              <a:ea typeface="Malgun Gothic"/>
              <a:cs typeface="Malgun Gothic"/>
              <a:sym typeface="Malgun Gothic"/>
            </a:endParaRPr>
          </a:p>
        </p:txBody>
      </p:sp>
      <p:pic>
        <p:nvPicPr>
          <p:cNvPr id="628" name="Google Shape;628;p16" descr="그림 45"/>
          <p:cNvPicPr preferRelativeResize="0"/>
          <p:nvPr/>
        </p:nvPicPr>
        <p:blipFill rotWithShape="1">
          <a:blip r:embed="rId4">
            <a:alphaModFix/>
          </a:blip>
          <a:srcRect/>
          <a:stretch/>
        </p:blipFill>
        <p:spPr>
          <a:xfrm>
            <a:off x="2143255" y="5848891"/>
            <a:ext cx="216003" cy="216003"/>
          </a:xfrm>
          <a:prstGeom prst="rect">
            <a:avLst/>
          </a:prstGeom>
          <a:noFill/>
          <a:ln>
            <a:noFill/>
          </a:ln>
        </p:spPr>
      </p:pic>
      <p:pic>
        <p:nvPicPr>
          <p:cNvPr id="629" name="Google Shape;629;p16" descr="그림 46"/>
          <p:cNvPicPr preferRelativeResize="0"/>
          <p:nvPr/>
        </p:nvPicPr>
        <p:blipFill rotWithShape="1">
          <a:blip r:embed="rId5">
            <a:alphaModFix/>
          </a:blip>
          <a:srcRect/>
          <a:stretch/>
        </p:blipFill>
        <p:spPr>
          <a:xfrm>
            <a:off x="5200808" y="5848891"/>
            <a:ext cx="216002" cy="216002"/>
          </a:xfrm>
          <a:prstGeom prst="rect">
            <a:avLst/>
          </a:prstGeom>
          <a:noFill/>
          <a:ln>
            <a:noFill/>
          </a:ln>
        </p:spPr>
      </p:pic>
      <p:pic>
        <p:nvPicPr>
          <p:cNvPr id="630" name="Google Shape;630;p16" descr="그림 47"/>
          <p:cNvPicPr preferRelativeResize="0"/>
          <p:nvPr/>
        </p:nvPicPr>
        <p:blipFill rotWithShape="1">
          <a:blip r:embed="rId6">
            <a:alphaModFix/>
          </a:blip>
          <a:srcRect/>
          <a:stretch/>
        </p:blipFill>
        <p:spPr>
          <a:xfrm>
            <a:off x="4924380" y="5848891"/>
            <a:ext cx="216002" cy="216002"/>
          </a:xfrm>
          <a:prstGeom prst="rect">
            <a:avLst/>
          </a:prstGeom>
          <a:noFill/>
          <a:ln>
            <a:noFill/>
          </a:ln>
        </p:spPr>
      </p:pic>
      <p:pic>
        <p:nvPicPr>
          <p:cNvPr id="631" name="Google Shape;631;p16" descr="그림 48"/>
          <p:cNvPicPr preferRelativeResize="0"/>
          <p:nvPr/>
        </p:nvPicPr>
        <p:blipFill rotWithShape="1">
          <a:blip r:embed="rId6">
            <a:alphaModFix/>
          </a:blip>
          <a:srcRect/>
          <a:stretch/>
        </p:blipFill>
        <p:spPr>
          <a:xfrm flipH="1">
            <a:off x="2419681" y="5848891"/>
            <a:ext cx="216003" cy="216003"/>
          </a:xfrm>
          <a:prstGeom prst="rect">
            <a:avLst/>
          </a:prstGeom>
          <a:noFill/>
          <a:ln>
            <a:noFill/>
          </a:ln>
        </p:spPr>
      </p:pic>
      <p:sp>
        <p:nvSpPr>
          <p:cNvPr id="632" name="Google Shape;632;p16"/>
          <p:cNvSpPr/>
          <p:nvPr/>
        </p:nvSpPr>
        <p:spPr>
          <a:xfrm>
            <a:off x="6816375" y="3645672"/>
            <a:ext cx="450001" cy="182157"/>
          </a:xfrm>
          <a:prstGeom prst="roundRect">
            <a:avLst>
              <a:gd name="adj" fmla="val 4950"/>
            </a:avLst>
          </a:prstGeom>
          <a:solidFill>
            <a:srgbClr val="808080"/>
          </a:solidFill>
          <a:ln w="9525" cap="flat" cmpd="sng">
            <a:solidFill>
              <a:srgbClr val="80808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700"/>
              <a:buFont typeface="Malgun Gothic"/>
              <a:buNone/>
            </a:pPr>
            <a:r>
              <a:rPr lang="en-US" sz="700" b="0" i="0" u="none" strike="noStrike" cap="none">
                <a:solidFill>
                  <a:srgbClr val="FFFFFF"/>
                </a:solidFill>
                <a:latin typeface="Malgun Gothic"/>
                <a:ea typeface="Malgun Gothic"/>
                <a:cs typeface="Malgun Gothic"/>
                <a:sym typeface="Malgun Gothic"/>
              </a:rPr>
              <a:t>다운로드</a:t>
            </a:r>
            <a:endParaRPr sz="1400" b="0" i="0" u="none" strike="noStrike" cap="none">
              <a:solidFill>
                <a:srgbClr val="000000"/>
              </a:solidFill>
              <a:latin typeface="Malgun Gothic"/>
              <a:ea typeface="Malgun Gothic"/>
              <a:cs typeface="Malgun Gothic"/>
              <a:sym typeface="Malgun Gothic"/>
            </a:endParaRPr>
          </a:p>
        </p:txBody>
      </p:sp>
      <p:sp>
        <p:nvSpPr>
          <p:cNvPr id="633" name="Google Shape;633;p16"/>
          <p:cNvSpPr/>
          <p:nvPr/>
        </p:nvSpPr>
        <p:spPr>
          <a:xfrm>
            <a:off x="6816375" y="4004092"/>
            <a:ext cx="450001" cy="182157"/>
          </a:xfrm>
          <a:prstGeom prst="roundRect">
            <a:avLst>
              <a:gd name="adj" fmla="val 4950"/>
            </a:avLst>
          </a:prstGeom>
          <a:solidFill>
            <a:srgbClr val="808080"/>
          </a:solidFill>
          <a:ln w="9525" cap="flat" cmpd="sng">
            <a:solidFill>
              <a:srgbClr val="80808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700"/>
              <a:buFont typeface="Malgun Gothic"/>
              <a:buNone/>
            </a:pPr>
            <a:r>
              <a:rPr lang="en-US" sz="700" b="0" i="0" u="none" strike="noStrike" cap="none">
                <a:solidFill>
                  <a:srgbClr val="FFFFFF"/>
                </a:solidFill>
                <a:latin typeface="Malgun Gothic"/>
                <a:ea typeface="Malgun Gothic"/>
                <a:cs typeface="Malgun Gothic"/>
                <a:sym typeface="Malgun Gothic"/>
              </a:rPr>
              <a:t>다운로드</a:t>
            </a:r>
            <a:endParaRPr sz="1400" b="0" i="0" u="none" strike="noStrike" cap="none">
              <a:solidFill>
                <a:srgbClr val="000000"/>
              </a:solidFill>
              <a:latin typeface="Malgun Gothic"/>
              <a:ea typeface="Malgun Gothic"/>
              <a:cs typeface="Malgun Gothic"/>
              <a:sym typeface="Malgun Gothic"/>
            </a:endParaRPr>
          </a:p>
        </p:txBody>
      </p:sp>
      <p:sp>
        <p:nvSpPr>
          <p:cNvPr id="634" name="Google Shape;634;p16"/>
          <p:cNvSpPr/>
          <p:nvPr/>
        </p:nvSpPr>
        <p:spPr>
          <a:xfrm>
            <a:off x="6816375" y="4362512"/>
            <a:ext cx="450001" cy="182157"/>
          </a:xfrm>
          <a:prstGeom prst="roundRect">
            <a:avLst>
              <a:gd name="adj" fmla="val 4950"/>
            </a:avLst>
          </a:prstGeom>
          <a:solidFill>
            <a:srgbClr val="808080"/>
          </a:solidFill>
          <a:ln w="9525" cap="flat" cmpd="sng">
            <a:solidFill>
              <a:srgbClr val="80808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700"/>
              <a:buFont typeface="Malgun Gothic"/>
              <a:buNone/>
            </a:pPr>
            <a:r>
              <a:rPr lang="en-US" sz="700" b="0" i="0" u="none" strike="noStrike" cap="none">
                <a:solidFill>
                  <a:srgbClr val="FFFFFF"/>
                </a:solidFill>
                <a:latin typeface="Malgun Gothic"/>
                <a:ea typeface="Malgun Gothic"/>
                <a:cs typeface="Malgun Gothic"/>
                <a:sym typeface="Malgun Gothic"/>
              </a:rPr>
              <a:t>다운로드</a:t>
            </a:r>
            <a:endParaRPr sz="1400" b="0" i="0" u="none" strike="noStrike" cap="none">
              <a:solidFill>
                <a:srgbClr val="000000"/>
              </a:solidFill>
              <a:latin typeface="Malgun Gothic"/>
              <a:ea typeface="Malgun Gothic"/>
              <a:cs typeface="Malgun Gothic"/>
              <a:sym typeface="Malgun Gothic"/>
            </a:endParaRPr>
          </a:p>
        </p:txBody>
      </p:sp>
      <p:sp>
        <p:nvSpPr>
          <p:cNvPr id="635" name="Google Shape;635;p16"/>
          <p:cNvSpPr/>
          <p:nvPr/>
        </p:nvSpPr>
        <p:spPr>
          <a:xfrm>
            <a:off x="6816375" y="4720933"/>
            <a:ext cx="450001" cy="182157"/>
          </a:xfrm>
          <a:prstGeom prst="roundRect">
            <a:avLst>
              <a:gd name="adj" fmla="val 4950"/>
            </a:avLst>
          </a:prstGeom>
          <a:solidFill>
            <a:srgbClr val="808080"/>
          </a:solidFill>
          <a:ln w="9525" cap="flat" cmpd="sng">
            <a:solidFill>
              <a:srgbClr val="80808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700"/>
              <a:buFont typeface="Malgun Gothic"/>
              <a:buNone/>
            </a:pPr>
            <a:r>
              <a:rPr lang="en-US" sz="700" b="0" i="0" u="none" strike="noStrike" cap="none">
                <a:solidFill>
                  <a:srgbClr val="FFFFFF"/>
                </a:solidFill>
                <a:latin typeface="Malgun Gothic"/>
                <a:ea typeface="Malgun Gothic"/>
                <a:cs typeface="Malgun Gothic"/>
                <a:sym typeface="Malgun Gothic"/>
              </a:rPr>
              <a:t>다운로드</a:t>
            </a:r>
            <a:endParaRPr sz="1400" b="0" i="0" u="none" strike="noStrike" cap="none">
              <a:solidFill>
                <a:srgbClr val="000000"/>
              </a:solidFill>
              <a:latin typeface="Malgun Gothic"/>
              <a:ea typeface="Malgun Gothic"/>
              <a:cs typeface="Malgun Gothic"/>
              <a:sym typeface="Malgun Gothic"/>
            </a:endParaRPr>
          </a:p>
        </p:txBody>
      </p:sp>
      <p:sp>
        <p:nvSpPr>
          <p:cNvPr id="636" name="Google Shape;636;p16"/>
          <p:cNvSpPr/>
          <p:nvPr/>
        </p:nvSpPr>
        <p:spPr>
          <a:xfrm>
            <a:off x="6816375" y="5079353"/>
            <a:ext cx="450001" cy="182157"/>
          </a:xfrm>
          <a:prstGeom prst="roundRect">
            <a:avLst>
              <a:gd name="adj" fmla="val 4950"/>
            </a:avLst>
          </a:prstGeom>
          <a:solidFill>
            <a:srgbClr val="808080"/>
          </a:solidFill>
          <a:ln w="9525" cap="flat" cmpd="sng">
            <a:solidFill>
              <a:srgbClr val="80808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700"/>
              <a:buFont typeface="Malgun Gothic"/>
              <a:buNone/>
            </a:pPr>
            <a:r>
              <a:rPr lang="en-US" sz="700" b="0" i="0" u="none" strike="noStrike" cap="none">
                <a:solidFill>
                  <a:srgbClr val="FFFFFF"/>
                </a:solidFill>
                <a:latin typeface="Malgun Gothic"/>
                <a:ea typeface="Malgun Gothic"/>
                <a:cs typeface="Malgun Gothic"/>
                <a:sym typeface="Malgun Gothic"/>
              </a:rPr>
              <a:t>다운로드</a:t>
            </a:r>
            <a:endParaRPr sz="1400" b="0" i="0" u="none" strike="noStrike" cap="none">
              <a:solidFill>
                <a:srgbClr val="000000"/>
              </a:solidFill>
              <a:latin typeface="Malgun Gothic"/>
              <a:ea typeface="Malgun Gothic"/>
              <a:cs typeface="Malgun Gothic"/>
              <a:sym typeface="Malgun Gothic"/>
            </a:endParaRPr>
          </a:p>
        </p:txBody>
      </p:sp>
      <p:sp>
        <p:nvSpPr>
          <p:cNvPr id="637" name="Google Shape;637;p16"/>
          <p:cNvSpPr txBox="1">
            <a:spLocks noGrp="1"/>
          </p:cNvSpPr>
          <p:nvPr>
            <p:ph type="body" idx="2"/>
          </p:nvPr>
        </p:nvSpPr>
        <p:spPr>
          <a:xfrm>
            <a:off x="7484132" y="392192"/>
            <a:ext cx="2329409" cy="6313173"/>
          </a:xfrm>
          <a:prstGeom prst="rect">
            <a:avLst/>
          </a:prstGeom>
          <a:noFill/>
          <a:ln>
            <a:noFill/>
          </a:ln>
        </p:spPr>
        <p:txBody>
          <a:bodyPr spcFirstLastPara="1" wrap="square" lIns="45675" tIns="45675" rIns="45675" bIns="45675" anchor="t" anchorCtr="0">
            <a:normAutofit/>
          </a:bodyPr>
          <a:lstStyle/>
          <a:p>
            <a:pPr marL="177800" lvl="0" indent="-177800" algn="l" rtl="0">
              <a:lnSpc>
                <a:spcPct val="150000"/>
              </a:lnSpc>
              <a:spcBef>
                <a:spcPts val="0"/>
              </a:spcBef>
              <a:spcAft>
                <a:spcPts val="0"/>
              </a:spcAft>
              <a:buClr>
                <a:srgbClr val="000000"/>
              </a:buClr>
              <a:buSzPts val="800"/>
              <a:buFont typeface="Malgun Gothic"/>
              <a:buAutoNum type="arabicPeriod"/>
            </a:pPr>
            <a:r>
              <a:rPr lang="en-US" sz="700"/>
              <a:t>“진단 기록”이 선택된 탭, “진단 기록” 선택 기본값</a:t>
            </a:r>
            <a:endParaRPr sz="700"/>
          </a:p>
          <a:p>
            <a:pPr marL="177800" lvl="0" indent="-177800" algn="l" rtl="0">
              <a:lnSpc>
                <a:spcPct val="150000"/>
              </a:lnSpc>
              <a:spcBef>
                <a:spcPts val="0"/>
              </a:spcBef>
              <a:spcAft>
                <a:spcPts val="0"/>
              </a:spcAft>
              <a:buClr>
                <a:srgbClr val="000000"/>
              </a:buClr>
              <a:buSzPts val="800"/>
              <a:buFont typeface="Malgun Gothic"/>
              <a:buAutoNum type="arabicPeriod"/>
            </a:pPr>
            <a:r>
              <a:rPr lang="en-US" sz="700"/>
              <a:t>페이지에 접속한 당일 선택 기본값</a:t>
            </a:r>
            <a:endParaRPr sz="700"/>
          </a:p>
          <a:p>
            <a:pPr marL="177800" lvl="0" indent="-177800" algn="l" rtl="0">
              <a:lnSpc>
                <a:spcPct val="150000"/>
              </a:lnSpc>
              <a:spcBef>
                <a:spcPts val="0"/>
              </a:spcBef>
              <a:spcAft>
                <a:spcPts val="0"/>
              </a:spcAft>
              <a:buClr>
                <a:srgbClr val="000000"/>
              </a:buClr>
              <a:buSzPts val="800"/>
              <a:buFont typeface="Malgun Gothic"/>
              <a:buAutoNum type="arabicPeriod"/>
            </a:pPr>
            <a:r>
              <a:rPr lang="en-US" sz="700"/>
              <a:t>클릭 시 “스케줄 관리 &gt; 신규 스케줄 추가” 페이지로 이동, “환자 정보” 영역에 해당 환자 입력</a:t>
            </a:r>
            <a:endParaRPr sz="700"/>
          </a:p>
          <a:p>
            <a:pPr marL="177800" lvl="0" indent="-177800" algn="l" rtl="0">
              <a:lnSpc>
                <a:spcPct val="150000"/>
              </a:lnSpc>
              <a:spcBef>
                <a:spcPts val="0"/>
              </a:spcBef>
              <a:spcAft>
                <a:spcPts val="0"/>
              </a:spcAft>
              <a:buClr>
                <a:srgbClr val="000000"/>
              </a:buClr>
              <a:buSzPts val="800"/>
              <a:buFont typeface="Malgun Gothic"/>
              <a:buAutoNum type="arabicPeriod"/>
            </a:pPr>
            <a:r>
              <a:rPr lang="en-US" sz="700"/>
              <a:t>앱에서 문진과 운동 촬영을 실시한 일시 출력</a:t>
            </a:r>
            <a:endParaRPr sz="700"/>
          </a:p>
          <a:p>
            <a:pPr marL="177800" lvl="0" indent="-177800" algn="l" rtl="0">
              <a:lnSpc>
                <a:spcPct val="150000"/>
              </a:lnSpc>
              <a:spcBef>
                <a:spcPts val="0"/>
              </a:spcBef>
              <a:spcAft>
                <a:spcPts val="0"/>
              </a:spcAft>
              <a:buClr>
                <a:srgbClr val="000000"/>
              </a:buClr>
              <a:buSzPts val="800"/>
              <a:buFont typeface="Malgun Gothic"/>
              <a:buAutoNum type="arabicPeriod"/>
            </a:pPr>
            <a:r>
              <a:rPr lang="en-US" sz="700"/>
              <a:t>문진, 사진, 동영상 중 진단 중 진행 또는 촬영한 항목 O로 출력, 이외 X로 출력</a:t>
            </a:r>
            <a:endParaRPr sz="700"/>
          </a:p>
          <a:p>
            <a:pPr marL="177800" lvl="0" indent="-177800" algn="l" rtl="0">
              <a:lnSpc>
                <a:spcPct val="150000"/>
              </a:lnSpc>
              <a:spcBef>
                <a:spcPts val="0"/>
              </a:spcBef>
              <a:spcAft>
                <a:spcPts val="0"/>
              </a:spcAft>
              <a:buClr>
                <a:srgbClr val="000000"/>
              </a:buClr>
              <a:buSzPts val="800"/>
              <a:buFont typeface="Malgun Gothic"/>
              <a:buAutoNum type="arabicPeriod"/>
            </a:pPr>
            <a:r>
              <a:rPr lang="en-US" sz="700"/>
              <a:t>”다운로드” 버튼 클릭 시 진단 일시를 이름으로 폴더 생성 후 폴더 안에 해당 항목에서 진행한 문진과 사진, 동영상 모두 포함 다운로드</a:t>
            </a:r>
            <a:endParaRPr sz="700"/>
          </a:p>
          <a:p>
            <a:pPr marL="177800" lvl="0" indent="-177800" algn="l" rtl="0">
              <a:lnSpc>
                <a:spcPct val="150000"/>
              </a:lnSpc>
              <a:spcBef>
                <a:spcPts val="0"/>
              </a:spcBef>
              <a:spcAft>
                <a:spcPts val="0"/>
              </a:spcAft>
              <a:buClr>
                <a:srgbClr val="000000"/>
              </a:buClr>
              <a:buSzPts val="800"/>
              <a:buFont typeface="Malgun Gothic"/>
              <a:buAutoNum type="arabicPeriod"/>
            </a:pPr>
            <a:r>
              <a:rPr lang="en-US" sz="700"/>
              <a:t>1) 10 단위로 페이징 범위 고정: 1-10, 11-20</a:t>
            </a:r>
            <a:br>
              <a:rPr lang="en-US" sz="700"/>
            </a:br>
            <a:r>
              <a:rPr lang="en-US" sz="700"/>
              <a:t>2) 10 페이지 이하인 상태에서 좌/우 화살표 터치 시 이전/다음 페이지로 이동</a:t>
            </a:r>
            <a:br>
              <a:rPr lang="en-US" sz="700"/>
            </a:br>
            <a:r>
              <a:rPr lang="en-US" sz="700"/>
              <a:t>3) 10 페이지 초과인 상태에서 좌/우 화살표 터치 시 10단위의 이전/다음 페이지로 이동</a:t>
            </a:r>
            <a:br>
              <a:rPr lang="en-US" sz="700"/>
            </a:br>
            <a:r>
              <a:rPr lang="en-US" sz="700"/>
              <a:t>* 2페이지에서 왼쪽 또는 오른쪽 화살표 터치 시 반응 없음 또는 11페이지로 이동</a:t>
            </a:r>
            <a:endParaRPr sz="700"/>
          </a:p>
          <a:p>
            <a:pPr marL="177800" lvl="0" indent="-127000" algn="l" rtl="0">
              <a:lnSpc>
                <a:spcPct val="150000"/>
              </a:lnSpc>
              <a:spcBef>
                <a:spcPts val="0"/>
              </a:spcBef>
              <a:spcAft>
                <a:spcPts val="0"/>
              </a:spcAft>
              <a:buClr>
                <a:srgbClr val="000000"/>
              </a:buClr>
              <a:buSzPts val="800"/>
              <a:buFont typeface="Malgun Gothic"/>
              <a:buNone/>
            </a:pPr>
            <a:endParaRPr sz="700"/>
          </a:p>
        </p:txBody>
      </p:sp>
      <p:sp>
        <p:nvSpPr>
          <p:cNvPr id="638" name="Google Shape;638;p16"/>
          <p:cNvSpPr/>
          <p:nvPr/>
        </p:nvSpPr>
        <p:spPr>
          <a:xfrm>
            <a:off x="1880245" y="5831314"/>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7</a:t>
            </a:r>
            <a:endParaRPr sz="800" b="1" i="0" u="none" strike="noStrike" cap="none">
              <a:solidFill>
                <a:schemeClr val="lt1"/>
              </a:solidFill>
              <a:latin typeface="Malgun Gothic"/>
              <a:ea typeface="Malgun Gothic"/>
              <a:cs typeface="Malgun Gothic"/>
              <a:sym typeface="Malgun Gothic"/>
            </a:endParaRPr>
          </a:p>
        </p:txBody>
      </p:sp>
      <p:sp>
        <p:nvSpPr>
          <p:cNvPr id="639" name="Google Shape;639;p16"/>
          <p:cNvSpPr/>
          <p:nvPr/>
        </p:nvSpPr>
        <p:spPr>
          <a:xfrm>
            <a:off x="266865" y="906530"/>
            <a:ext cx="540001" cy="203201"/>
          </a:xfrm>
          <a:custGeom>
            <a:avLst/>
            <a:gdLst/>
            <a:ahLst/>
            <a:cxnLst/>
            <a:rect l="l" t="t" r="r" b="b"/>
            <a:pathLst>
              <a:path w="21600" h="21600" extrusionOk="0">
                <a:moveTo>
                  <a:pt x="1573" y="0"/>
                </a:moveTo>
                <a:lnTo>
                  <a:pt x="20027" y="0"/>
                </a:lnTo>
                <a:cubicBezTo>
                  <a:pt x="20896" y="0"/>
                  <a:pt x="21600" y="1612"/>
                  <a:pt x="21600" y="3600"/>
                </a:cubicBezTo>
                <a:lnTo>
                  <a:pt x="21600" y="21600"/>
                </a:lnTo>
                <a:lnTo>
                  <a:pt x="0" y="21600"/>
                </a:lnTo>
                <a:lnTo>
                  <a:pt x="0" y="3600"/>
                </a:lnTo>
                <a:cubicBezTo>
                  <a:pt x="0" y="1612"/>
                  <a:pt x="704" y="0"/>
                  <a:pt x="1573" y="0"/>
                </a:cubicBezTo>
                <a:close/>
              </a:path>
            </a:pathLst>
          </a:custGeom>
          <a:solidFill>
            <a:srgbClr val="FFFFFF"/>
          </a:solidFill>
          <a:ln w="9525" cap="flat" cmpd="sng">
            <a:solidFill>
              <a:srgbClr val="A6A6A6"/>
            </a:solidFill>
            <a:prstDash val="solid"/>
            <a:miter lim="8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Malgun Gothic"/>
              <a:buNone/>
            </a:pPr>
            <a:r>
              <a:rPr lang="en-US" sz="900" b="0" i="0" u="none" strike="noStrike" cap="none">
                <a:solidFill>
                  <a:srgbClr val="000000"/>
                </a:solidFill>
                <a:latin typeface="Malgun Gothic"/>
                <a:ea typeface="Malgun Gothic"/>
                <a:cs typeface="Malgun Gothic"/>
                <a:sym typeface="Malgun Gothic"/>
              </a:rPr>
              <a:t>진단 기록</a:t>
            </a:r>
            <a:endParaRPr sz="900" b="0" i="0" u="none" strike="noStrike" cap="none">
              <a:solidFill>
                <a:srgbClr val="000000"/>
              </a:solidFill>
              <a:latin typeface="Malgun Gothic"/>
              <a:ea typeface="Malgun Gothic"/>
              <a:cs typeface="Malgun Gothic"/>
              <a:sym typeface="Malgun Gothic"/>
            </a:endParaRPr>
          </a:p>
        </p:txBody>
      </p:sp>
      <p:sp>
        <p:nvSpPr>
          <p:cNvPr id="640" name="Google Shape;640;p16"/>
          <p:cNvSpPr/>
          <p:nvPr/>
        </p:nvSpPr>
        <p:spPr>
          <a:xfrm>
            <a:off x="808510" y="906530"/>
            <a:ext cx="540001" cy="203201"/>
          </a:xfrm>
          <a:custGeom>
            <a:avLst/>
            <a:gdLst/>
            <a:ahLst/>
            <a:cxnLst/>
            <a:rect l="l" t="t" r="r" b="b"/>
            <a:pathLst>
              <a:path w="21600" h="21600" extrusionOk="0">
                <a:moveTo>
                  <a:pt x="1573" y="0"/>
                </a:moveTo>
                <a:lnTo>
                  <a:pt x="20027" y="0"/>
                </a:lnTo>
                <a:cubicBezTo>
                  <a:pt x="20896" y="0"/>
                  <a:pt x="21600" y="1612"/>
                  <a:pt x="21600" y="3600"/>
                </a:cubicBezTo>
                <a:lnTo>
                  <a:pt x="21600" y="21600"/>
                </a:lnTo>
                <a:lnTo>
                  <a:pt x="0" y="21600"/>
                </a:lnTo>
                <a:lnTo>
                  <a:pt x="0" y="3600"/>
                </a:lnTo>
                <a:cubicBezTo>
                  <a:pt x="0" y="1612"/>
                  <a:pt x="704" y="0"/>
                  <a:pt x="1573" y="0"/>
                </a:cubicBezTo>
                <a:close/>
              </a:path>
            </a:pathLst>
          </a:custGeom>
          <a:solidFill>
            <a:srgbClr val="D9D9D9"/>
          </a:solidFill>
          <a:ln w="9525" cap="flat" cmpd="sng">
            <a:solidFill>
              <a:srgbClr val="A6A6A6"/>
            </a:solidFill>
            <a:prstDash val="solid"/>
            <a:miter lim="8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Malgun Gothic"/>
              <a:buNone/>
            </a:pPr>
            <a:r>
              <a:rPr lang="en-US" sz="900" b="0" i="0" u="none" strike="noStrike" cap="none">
                <a:solidFill>
                  <a:srgbClr val="000000"/>
                </a:solidFill>
                <a:latin typeface="Malgun Gothic"/>
                <a:ea typeface="Malgun Gothic"/>
                <a:cs typeface="Malgun Gothic"/>
                <a:sym typeface="Malgun Gothic"/>
              </a:rPr>
              <a:t>운동 기록</a:t>
            </a:r>
            <a:endParaRPr sz="900" b="0" i="0" u="none" strike="noStrike" cap="none">
              <a:solidFill>
                <a:srgbClr val="000000"/>
              </a:solidFill>
              <a:latin typeface="Malgun Gothic"/>
              <a:ea typeface="Malgun Gothic"/>
              <a:cs typeface="Malgun Gothic"/>
              <a:sym typeface="Malgun Gothic"/>
            </a:endParaRPr>
          </a:p>
        </p:txBody>
      </p:sp>
      <p:sp>
        <p:nvSpPr>
          <p:cNvPr id="641" name="Google Shape;641;p16"/>
          <p:cNvSpPr/>
          <p:nvPr/>
        </p:nvSpPr>
        <p:spPr>
          <a:xfrm>
            <a:off x="158504" y="740868"/>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1</a:t>
            </a:r>
            <a:endParaRPr sz="800" b="1" i="0" u="none" strike="noStrike" cap="none">
              <a:solidFill>
                <a:schemeClr val="lt1"/>
              </a:solidFill>
              <a:latin typeface="Malgun Gothic"/>
              <a:ea typeface="Malgun Gothic"/>
              <a:cs typeface="Malgun Gothic"/>
              <a:sym typeface="Malgun Gothic"/>
            </a:endParaRPr>
          </a:p>
        </p:txBody>
      </p:sp>
      <p:sp>
        <p:nvSpPr>
          <p:cNvPr id="642" name="Google Shape;642;p16"/>
          <p:cNvSpPr/>
          <p:nvPr/>
        </p:nvSpPr>
        <p:spPr>
          <a:xfrm>
            <a:off x="1522251" y="799890"/>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2</a:t>
            </a:r>
            <a:endParaRPr sz="800" b="1" i="0" u="none" strike="noStrike" cap="none">
              <a:solidFill>
                <a:schemeClr val="lt1"/>
              </a:solidFill>
              <a:latin typeface="Malgun Gothic"/>
              <a:ea typeface="Malgun Gothic"/>
              <a:cs typeface="Malgun Gothic"/>
              <a:sym typeface="Malgun Gothic"/>
            </a:endParaRPr>
          </a:p>
        </p:txBody>
      </p:sp>
      <p:sp>
        <p:nvSpPr>
          <p:cNvPr id="643" name="Google Shape;643;p16"/>
          <p:cNvSpPr/>
          <p:nvPr/>
        </p:nvSpPr>
        <p:spPr>
          <a:xfrm>
            <a:off x="6153799" y="888276"/>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3</a:t>
            </a:r>
            <a:endParaRPr sz="800" b="1" i="0" u="none" strike="noStrike" cap="none">
              <a:solidFill>
                <a:schemeClr val="lt1"/>
              </a:solidFill>
              <a:latin typeface="Malgun Gothic"/>
              <a:ea typeface="Malgun Gothic"/>
              <a:cs typeface="Malgun Gothic"/>
              <a:sym typeface="Malgun Gothic"/>
            </a:endParaRPr>
          </a:p>
        </p:txBody>
      </p:sp>
      <p:sp>
        <p:nvSpPr>
          <p:cNvPr id="644" name="Google Shape;644;p16"/>
          <p:cNvSpPr/>
          <p:nvPr/>
        </p:nvSpPr>
        <p:spPr>
          <a:xfrm>
            <a:off x="140727" y="1301745"/>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4</a:t>
            </a:r>
            <a:endParaRPr sz="800" b="1" i="0" u="none" strike="noStrike" cap="none">
              <a:solidFill>
                <a:schemeClr val="lt1"/>
              </a:solidFill>
              <a:latin typeface="Malgun Gothic"/>
              <a:ea typeface="Malgun Gothic"/>
              <a:cs typeface="Malgun Gothic"/>
              <a:sym typeface="Malgun Gothic"/>
            </a:endParaRPr>
          </a:p>
        </p:txBody>
      </p:sp>
      <p:sp>
        <p:nvSpPr>
          <p:cNvPr id="645" name="Google Shape;645;p16"/>
          <p:cNvSpPr/>
          <p:nvPr/>
        </p:nvSpPr>
        <p:spPr>
          <a:xfrm>
            <a:off x="840136" y="1301745"/>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5</a:t>
            </a:r>
            <a:endParaRPr sz="800" b="1" i="0" u="none" strike="noStrike" cap="none">
              <a:solidFill>
                <a:schemeClr val="lt1"/>
              </a:solidFill>
              <a:latin typeface="Malgun Gothic"/>
              <a:ea typeface="Malgun Gothic"/>
              <a:cs typeface="Malgun Gothic"/>
              <a:sym typeface="Malgun Gothic"/>
            </a:endParaRPr>
          </a:p>
        </p:txBody>
      </p:sp>
      <p:sp>
        <p:nvSpPr>
          <p:cNvPr id="646" name="Google Shape;646;p16"/>
          <p:cNvSpPr/>
          <p:nvPr/>
        </p:nvSpPr>
        <p:spPr>
          <a:xfrm>
            <a:off x="6667933" y="1301745"/>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6</a:t>
            </a:r>
            <a:endParaRPr sz="800" b="1" i="0" u="none" strike="noStrike" cap="none">
              <a:solidFill>
                <a:schemeClr val="lt1"/>
              </a:solidFill>
              <a:latin typeface="Malgun Gothic"/>
              <a:ea typeface="Malgun Gothic"/>
              <a:cs typeface="Malgun Gothic"/>
              <a:sym typeface="Malgun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17"/>
          <p:cNvSpPr txBox="1">
            <a:spLocks noGrp="1"/>
          </p:cNvSpPr>
          <p:nvPr>
            <p:ph type="sldNum" idx="12"/>
          </p:nvPr>
        </p:nvSpPr>
        <p:spPr>
          <a:xfrm>
            <a:off x="9575642" y="6669992"/>
            <a:ext cx="270101" cy="218401"/>
          </a:xfrm>
          <a:prstGeom prst="rect">
            <a:avLst/>
          </a:prstGeom>
          <a:noFill/>
          <a:ln>
            <a:noFill/>
          </a:ln>
        </p:spPr>
        <p:txBody>
          <a:bodyPr spcFirstLastPara="1" wrap="square" lIns="45675" tIns="45675" rIns="45675" bIns="45675" anchor="t" anchorCtr="0">
            <a:spAutoFit/>
          </a:bodyPr>
          <a:lstStyle/>
          <a:p>
            <a:pPr marL="0" lvl="0" indent="0" algn="ctr" rtl="0">
              <a:lnSpc>
                <a:spcPct val="100000"/>
              </a:lnSpc>
              <a:spcBef>
                <a:spcPts val="0"/>
              </a:spcBef>
              <a:spcAft>
                <a:spcPts val="0"/>
              </a:spcAft>
              <a:buClr>
                <a:srgbClr val="000000"/>
              </a:buClr>
              <a:buSzPts val="800"/>
              <a:buFont typeface="Malgun Gothic"/>
              <a:buNone/>
            </a:pPr>
            <a:fld id="{00000000-1234-1234-1234-123412341234}" type="slidenum">
              <a:rPr lang="en-US"/>
              <a:t>17</a:t>
            </a:fld>
            <a:endParaRPr/>
          </a:p>
        </p:txBody>
      </p:sp>
      <p:sp>
        <p:nvSpPr>
          <p:cNvPr id="652" name="Google Shape;652;p17"/>
          <p:cNvSpPr txBox="1">
            <a:spLocks noGrp="1"/>
          </p:cNvSpPr>
          <p:nvPr>
            <p:ph type="title"/>
          </p:nvPr>
        </p:nvSpPr>
        <p:spPr>
          <a:xfrm>
            <a:off x="1164033" y="116632"/>
            <a:ext cx="4581056" cy="275561"/>
          </a:xfrm>
          <a:prstGeom prst="rect">
            <a:avLst/>
          </a:prstGeom>
          <a:noFill/>
          <a:ln>
            <a:noFill/>
          </a:ln>
        </p:spPr>
        <p:txBody>
          <a:bodyPr spcFirstLastPara="1" wrap="square" lIns="36000" tIns="36000" rIns="36000" bIns="36000" anchor="ctr" anchorCtr="0">
            <a:normAutofit/>
          </a:bodyPr>
          <a:lstStyle/>
          <a:p>
            <a:pPr marL="0" lvl="0" indent="0" algn="l" rtl="0">
              <a:lnSpc>
                <a:spcPct val="100000"/>
              </a:lnSpc>
              <a:spcBef>
                <a:spcPts val="0"/>
              </a:spcBef>
              <a:spcAft>
                <a:spcPts val="0"/>
              </a:spcAft>
              <a:buClr>
                <a:srgbClr val="000000"/>
              </a:buClr>
              <a:buSzPts val="800"/>
              <a:buFont typeface="Malgun Gothic"/>
              <a:buNone/>
            </a:pPr>
            <a:r>
              <a:rPr lang="en-US" sz="800" b="1">
                <a:latin typeface="Malgun Gothic"/>
                <a:ea typeface="Malgun Gothic"/>
                <a:cs typeface="Malgun Gothic"/>
                <a:sym typeface="Malgun Gothic"/>
              </a:rPr>
              <a:t>환자 관리 – 일반 환자 &gt; 환자 정보 – 보행 통계</a:t>
            </a:r>
            <a:endParaRPr/>
          </a:p>
        </p:txBody>
      </p:sp>
      <p:graphicFrame>
        <p:nvGraphicFramePr>
          <p:cNvPr id="653" name="Google Shape;653;p17"/>
          <p:cNvGraphicFramePr/>
          <p:nvPr/>
        </p:nvGraphicFramePr>
        <p:xfrm>
          <a:off x="270532" y="1446837"/>
          <a:ext cx="3000000" cy="3000000"/>
        </p:xfrm>
        <a:graphic>
          <a:graphicData uri="http://schemas.openxmlformats.org/drawingml/2006/table">
            <a:tbl>
              <a:tblPr>
                <a:noFill/>
                <a:tableStyleId>{BC9DB5B6-DF2C-4204-969A-3691A821754B}</a:tableStyleId>
              </a:tblPr>
              <a:tblGrid>
                <a:gridCol w="1566300">
                  <a:extLst>
                    <a:ext uri="{9D8B030D-6E8A-4147-A177-3AD203B41FA5}">
                      <a16:colId xmlns:a16="http://schemas.microsoft.com/office/drawing/2014/main" val="20000"/>
                    </a:ext>
                  </a:extLst>
                </a:gridCol>
                <a:gridCol w="514650">
                  <a:extLst>
                    <a:ext uri="{9D8B030D-6E8A-4147-A177-3AD203B41FA5}">
                      <a16:colId xmlns:a16="http://schemas.microsoft.com/office/drawing/2014/main" val="20001"/>
                    </a:ext>
                  </a:extLst>
                </a:gridCol>
                <a:gridCol w="652050">
                  <a:extLst>
                    <a:ext uri="{9D8B030D-6E8A-4147-A177-3AD203B41FA5}">
                      <a16:colId xmlns:a16="http://schemas.microsoft.com/office/drawing/2014/main" val="20002"/>
                    </a:ext>
                  </a:extLst>
                </a:gridCol>
              </a:tblGrid>
              <a:tr h="317000">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운동</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달성률</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운동 추가자</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25400" cap="flat" cmpd="sng">
                      <a:solidFill>
                        <a:srgbClr val="000000"/>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360000">
                <a:tc>
                  <a:txBody>
                    <a:bodyPr/>
                    <a:lstStyle/>
                    <a:p>
                      <a:pPr marL="0" marR="0" lvl="0" indent="0" algn="l"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무릎 들어올리기</a:t>
                      </a:r>
                      <a:endParaRPr sz="800" u="none" strike="noStrike" cap="none">
                        <a:latin typeface="Malgun Gothic"/>
                        <a:ea typeface="Malgun Gothic"/>
                        <a:cs typeface="Malgun Gothic"/>
                        <a:sym typeface="Malgun Gothic"/>
                      </a:endParaRPr>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의료진</a:t>
                      </a:r>
                      <a:endParaRPr sz="800" u="none" strike="noStrike" cap="none">
                        <a:latin typeface="Malgun Gothic"/>
                        <a:ea typeface="Malgun Gothic"/>
                        <a:cs typeface="Malgun Gothic"/>
                        <a:sym typeface="Malgun Gothic"/>
                      </a:endParaRPr>
                    </a:p>
                  </a:txBody>
                  <a:tcPr marL="36000" marR="36000" marT="36000" marB="36000" anchor="ctr">
                    <a:lnL w="9525" cap="flat" cmpd="sng">
                      <a:solidFill>
                        <a:srgbClr val="A6A6A6"/>
                      </a:solidFill>
                      <a:prstDash val="solid"/>
                      <a:round/>
                      <a:headEnd type="none" w="sm" len="sm"/>
                      <a:tailEnd type="none" w="sm" len="sm"/>
                    </a:lnL>
                    <a:lnR w="25400" cap="flat" cmpd="sng">
                      <a:solidFill>
                        <a:srgbClr val="000000"/>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0000">
                <a:tc>
                  <a:txBody>
                    <a:bodyPr/>
                    <a:lstStyle/>
                    <a:p>
                      <a:pPr marL="0" marR="0" lvl="0" indent="0" algn="l"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누워서 무릎 굽혔다 펴기</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본인</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25400" cap="flat" cmpd="sng">
                      <a:solidFill>
                        <a:srgbClr val="000000"/>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60000">
                <a:tc>
                  <a:txBody>
                    <a:bodyPr/>
                    <a:lstStyle/>
                    <a:p>
                      <a:pPr marL="0" marR="0" lvl="0" indent="0" algn="l"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서서 무릎 돌리기</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의료진</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25400" cap="flat" cmpd="sng">
                      <a:solidFill>
                        <a:srgbClr val="000000"/>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360000">
                <a:tc>
                  <a:txBody>
                    <a:bodyPr/>
                    <a:lstStyle/>
                    <a:p>
                      <a:pPr marL="0" marR="0" lvl="0" indent="0" algn="l"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발목 스트레칭</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본인</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25400" cap="flat" cmpd="sng">
                      <a:solidFill>
                        <a:srgbClr val="000000"/>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360000">
                <a:tc>
                  <a:txBody>
                    <a:bodyPr/>
                    <a:lstStyle/>
                    <a:p>
                      <a:pPr marL="0" marR="0" lvl="0" indent="0" algn="l"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운동 3</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의료진</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25400" cap="flat" cmpd="sng">
                      <a:solidFill>
                        <a:srgbClr val="000000"/>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360000">
                <a:tc>
                  <a:txBody>
                    <a:bodyPr/>
                    <a:lstStyle/>
                    <a:p>
                      <a:pPr marL="0" marR="0" lvl="0" indent="0" algn="l"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운동 4</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본인</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25400" cap="flat" cmpd="sng">
                      <a:solidFill>
                        <a:srgbClr val="000000"/>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360000">
                <a:tc>
                  <a:txBody>
                    <a:bodyPr/>
                    <a:lstStyle/>
                    <a:p>
                      <a:pPr marL="0" marR="0" lvl="0" indent="0" algn="l"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운동 5</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의료진</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25400" cap="flat" cmpd="sng">
                      <a:solidFill>
                        <a:srgbClr val="000000"/>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360000">
                <a:tc>
                  <a:txBody>
                    <a:bodyPr/>
                    <a:lstStyle/>
                    <a:p>
                      <a:pPr marL="0" marR="0" lvl="0" indent="0" algn="l"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운동 6</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본인</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25400" cap="flat" cmpd="sng">
                      <a:solidFill>
                        <a:srgbClr val="000000"/>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360000">
                <a:tc>
                  <a:txBody>
                    <a:bodyPr/>
                    <a:lstStyle/>
                    <a:p>
                      <a:pPr marL="0" marR="0" lvl="0" indent="0" algn="l"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운동 7</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본인</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25400" cap="flat" cmpd="sng">
                      <a:solidFill>
                        <a:srgbClr val="000000"/>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360000">
                <a:tc>
                  <a:txBody>
                    <a:bodyPr/>
                    <a:lstStyle/>
                    <a:p>
                      <a:pPr marL="0" marR="0" lvl="0" indent="0" algn="l"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운동 8</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의료진</a:t>
                      </a:r>
                      <a:endParaRPr sz="800" u="none" strike="noStrike" cap="none">
                        <a:latin typeface="Malgun Gothic"/>
                        <a:ea typeface="Malgun Gothic"/>
                        <a:cs typeface="Malgun Gothic"/>
                        <a:sym typeface="Malgun Gothic"/>
                      </a:endParaRPr>
                    </a:p>
                  </a:txBody>
                  <a:tcPr marL="36000" marR="36000" marT="36000" marB="36000" anchor="ctr">
                    <a:lnL w="9525" cap="flat" cmpd="sng">
                      <a:solidFill>
                        <a:srgbClr val="A6A6A6"/>
                      </a:solidFill>
                      <a:prstDash val="solid"/>
                      <a:round/>
                      <a:headEnd type="none" w="sm" len="sm"/>
                      <a:tailEnd type="none" w="sm" len="sm"/>
                    </a:lnL>
                    <a:lnR w="25400" cap="flat" cmpd="sng">
                      <a:solidFill>
                        <a:srgbClr val="000000"/>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bl>
          </a:graphicData>
        </a:graphic>
      </p:graphicFrame>
      <p:sp>
        <p:nvSpPr>
          <p:cNvPr id="654" name="Google Shape;654;p17"/>
          <p:cNvSpPr/>
          <p:nvPr/>
        </p:nvSpPr>
        <p:spPr>
          <a:xfrm>
            <a:off x="1647481" y="936655"/>
            <a:ext cx="630398" cy="173076"/>
          </a:xfrm>
          <a:prstGeom prst="rect">
            <a:avLst/>
          </a:prstGeom>
          <a:solidFill>
            <a:srgbClr val="FFFFFF"/>
          </a:solidFill>
          <a:ln w="9525" cap="flat" cmpd="sng">
            <a:solidFill>
              <a:srgbClr val="BFBFBF"/>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2021.09.27</a:t>
            </a:r>
            <a:endParaRPr sz="1400" b="0" i="0" u="none" strike="noStrike" cap="none">
              <a:solidFill>
                <a:srgbClr val="000000"/>
              </a:solidFill>
              <a:latin typeface="Malgun Gothic"/>
              <a:ea typeface="Malgun Gothic"/>
              <a:cs typeface="Malgun Gothic"/>
              <a:sym typeface="Malgun Gothic"/>
            </a:endParaRPr>
          </a:p>
        </p:txBody>
      </p:sp>
      <p:pic>
        <p:nvPicPr>
          <p:cNvPr id="655" name="Google Shape;655;p17" descr="그림 264"/>
          <p:cNvPicPr preferRelativeResize="0"/>
          <p:nvPr/>
        </p:nvPicPr>
        <p:blipFill rotWithShape="1">
          <a:blip r:embed="rId3">
            <a:alphaModFix/>
          </a:blip>
          <a:srcRect/>
          <a:stretch/>
        </p:blipFill>
        <p:spPr>
          <a:xfrm>
            <a:off x="2325875" y="933193"/>
            <a:ext cx="180001" cy="180001"/>
          </a:xfrm>
          <a:prstGeom prst="rect">
            <a:avLst/>
          </a:prstGeom>
          <a:noFill/>
          <a:ln>
            <a:noFill/>
          </a:ln>
        </p:spPr>
      </p:pic>
      <p:sp>
        <p:nvSpPr>
          <p:cNvPr id="656" name="Google Shape;656;p17"/>
          <p:cNvSpPr txBox="1"/>
          <p:nvPr/>
        </p:nvSpPr>
        <p:spPr>
          <a:xfrm>
            <a:off x="270532" y="5447027"/>
            <a:ext cx="2770597" cy="338514"/>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Malgun Gothic"/>
                <a:ea typeface="Malgun Gothic"/>
                <a:cs typeface="Malgun Gothic"/>
                <a:sym typeface="Malgun Gothic"/>
              </a:rPr>
              <a:t>* 클라우드 동기화가 완료되지 않은 운동 기록은 출력되지 않습니다.</a:t>
            </a:r>
            <a:endParaRPr sz="1400" b="0" i="0" u="none" strike="noStrike" cap="none">
              <a:solidFill>
                <a:srgbClr val="000000"/>
              </a:solidFill>
              <a:latin typeface="Malgun Gothic"/>
              <a:ea typeface="Malgun Gothic"/>
              <a:cs typeface="Malgun Gothic"/>
              <a:sym typeface="Malgun Gothic"/>
            </a:endParaRPr>
          </a:p>
        </p:txBody>
      </p:sp>
      <p:sp>
        <p:nvSpPr>
          <p:cNvPr id="657" name="Google Shape;657;p17"/>
          <p:cNvSpPr txBox="1"/>
          <p:nvPr/>
        </p:nvSpPr>
        <p:spPr>
          <a:xfrm>
            <a:off x="2635476" y="5838110"/>
            <a:ext cx="2289112" cy="243839"/>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1000"/>
              <a:buFont typeface="Malgun Gothic"/>
              <a:buNone/>
            </a:pPr>
            <a:r>
              <a:rPr lang="en-US" sz="1000" b="1" i="0" u="none" strike="noStrike" cap="none">
                <a:solidFill>
                  <a:srgbClr val="000000"/>
                </a:solidFill>
                <a:latin typeface="Malgun Gothic"/>
                <a:ea typeface="Malgun Gothic"/>
                <a:cs typeface="Malgun Gothic"/>
                <a:sym typeface="Malgun Gothic"/>
              </a:rPr>
              <a:t>1</a:t>
            </a:r>
            <a:r>
              <a:rPr lang="en-US" sz="800" b="0" i="0" u="none" strike="noStrike" cap="none">
                <a:solidFill>
                  <a:srgbClr val="000000"/>
                </a:solidFill>
                <a:latin typeface="Malgun Gothic"/>
                <a:ea typeface="Malgun Gothic"/>
                <a:cs typeface="Malgun Gothic"/>
                <a:sym typeface="Malgun Gothic"/>
              </a:rPr>
              <a:t>    2    3    4    5    6    7     8     9     10</a:t>
            </a:r>
            <a:r>
              <a:rPr lang="en-US" sz="800" b="1" i="0" u="none" strike="noStrike" cap="none">
                <a:solidFill>
                  <a:srgbClr val="000000"/>
                </a:solidFill>
                <a:latin typeface="Malgun Gothic"/>
                <a:ea typeface="Malgun Gothic"/>
                <a:cs typeface="Malgun Gothic"/>
                <a:sym typeface="Malgun Gothic"/>
              </a:rPr>
              <a:t>   </a:t>
            </a:r>
            <a:endParaRPr sz="1400" b="0" i="0" u="none" strike="noStrike" cap="none">
              <a:solidFill>
                <a:srgbClr val="000000"/>
              </a:solidFill>
              <a:latin typeface="Malgun Gothic"/>
              <a:ea typeface="Malgun Gothic"/>
              <a:cs typeface="Malgun Gothic"/>
              <a:sym typeface="Malgun Gothic"/>
            </a:endParaRPr>
          </a:p>
        </p:txBody>
      </p:sp>
      <p:pic>
        <p:nvPicPr>
          <p:cNvPr id="658" name="Google Shape;658;p17" descr="그림 45"/>
          <p:cNvPicPr preferRelativeResize="0"/>
          <p:nvPr/>
        </p:nvPicPr>
        <p:blipFill rotWithShape="1">
          <a:blip r:embed="rId4">
            <a:alphaModFix/>
          </a:blip>
          <a:srcRect/>
          <a:stretch/>
        </p:blipFill>
        <p:spPr>
          <a:xfrm>
            <a:off x="2143255" y="5848891"/>
            <a:ext cx="216003" cy="216003"/>
          </a:xfrm>
          <a:prstGeom prst="rect">
            <a:avLst/>
          </a:prstGeom>
          <a:noFill/>
          <a:ln>
            <a:noFill/>
          </a:ln>
        </p:spPr>
      </p:pic>
      <p:pic>
        <p:nvPicPr>
          <p:cNvPr id="659" name="Google Shape;659;p17" descr="그림 46"/>
          <p:cNvPicPr preferRelativeResize="0"/>
          <p:nvPr/>
        </p:nvPicPr>
        <p:blipFill rotWithShape="1">
          <a:blip r:embed="rId5">
            <a:alphaModFix/>
          </a:blip>
          <a:srcRect/>
          <a:stretch/>
        </p:blipFill>
        <p:spPr>
          <a:xfrm>
            <a:off x="5200808" y="5848891"/>
            <a:ext cx="216002" cy="216002"/>
          </a:xfrm>
          <a:prstGeom prst="rect">
            <a:avLst/>
          </a:prstGeom>
          <a:noFill/>
          <a:ln>
            <a:noFill/>
          </a:ln>
        </p:spPr>
      </p:pic>
      <p:pic>
        <p:nvPicPr>
          <p:cNvPr id="660" name="Google Shape;660;p17" descr="그림 47"/>
          <p:cNvPicPr preferRelativeResize="0"/>
          <p:nvPr/>
        </p:nvPicPr>
        <p:blipFill rotWithShape="1">
          <a:blip r:embed="rId6">
            <a:alphaModFix/>
          </a:blip>
          <a:srcRect/>
          <a:stretch/>
        </p:blipFill>
        <p:spPr>
          <a:xfrm>
            <a:off x="4924380" y="5848891"/>
            <a:ext cx="216002" cy="216002"/>
          </a:xfrm>
          <a:prstGeom prst="rect">
            <a:avLst/>
          </a:prstGeom>
          <a:noFill/>
          <a:ln>
            <a:noFill/>
          </a:ln>
        </p:spPr>
      </p:pic>
      <p:pic>
        <p:nvPicPr>
          <p:cNvPr id="661" name="Google Shape;661;p17" descr="그림 48"/>
          <p:cNvPicPr preferRelativeResize="0"/>
          <p:nvPr/>
        </p:nvPicPr>
        <p:blipFill rotWithShape="1">
          <a:blip r:embed="rId6">
            <a:alphaModFix/>
          </a:blip>
          <a:srcRect/>
          <a:stretch/>
        </p:blipFill>
        <p:spPr>
          <a:xfrm flipH="1">
            <a:off x="2419681" y="5848891"/>
            <a:ext cx="216003" cy="216003"/>
          </a:xfrm>
          <a:prstGeom prst="rect">
            <a:avLst/>
          </a:prstGeom>
          <a:noFill/>
          <a:ln>
            <a:noFill/>
          </a:ln>
        </p:spPr>
      </p:pic>
      <p:sp>
        <p:nvSpPr>
          <p:cNvPr id="662" name="Google Shape;662;p17"/>
          <p:cNvSpPr/>
          <p:nvPr/>
        </p:nvSpPr>
        <p:spPr>
          <a:xfrm>
            <a:off x="9767021" y="5797894"/>
            <a:ext cx="432049" cy="560506"/>
          </a:xfrm>
          <a:prstGeom prst="roundRect">
            <a:avLst>
              <a:gd name="adj" fmla="val 3964"/>
            </a:avLst>
          </a:prstGeom>
          <a:solidFill>
            <a:srgbClr val="F2F2F2"/>
          </a:solidFill>
          <a:ln w="9525" cap="flat" cmpd="sng">
            <a:solidFill>
              <a:srgbClr val="7F7F7F"/>
            </a:solidFill>
            <a:prstDash val="solid"/>
            <a:miter lim="8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404040"/>
              </a:buClr>
              <a:buSzPts val="800"/>
              <a:buFont typeface="Malgun Gothic"/>
              <a:buNone/>
            </a:pPr>
            <a:r>
              <a:rPr lang="en-US" sz="800" b="0" i="0" u="none" strike="noStrike" cap="none">
                <a:solidFill>
                  <a:srgbClr val="404040"/>
                </a:solidFill>
                <a:latin typeface="Malgun Gothic"/>
                <a:ea typeface="Malgun Gothic"/>
                <a:cs typeface="Malgun Gothic"/>
                <a:sym typeface="Malgun Gothic"/>
              </a:rPr>
              <a:t>작성</a:t>
            </a:r>
            <a:endParaRPr sz="1400" b="0" i="0" u="none" strike="noStrike" cap="none">
              <a:solidFill>
                <a:srgbClr val="000000"/>
              </a:solidFill>
              <a:latin typeface="Malgun Gothic"/>
              <a:ea typeface="Malgun Gothic"/>
              <a:cs typeface="Malgun Gothic"/>
              <a:sym typeface="Malgun Gothic"/>
            </a:endParaRPr>
          </a:p>
        </p:txBody>
      </p:sp>
      <p:sp>
        <p:nvSpPr>
          <p:cNvPr id="663" name="Google Shape;663;p17"/>
          <p:cNvSpPr/>
          <p:nvPr/>
        </p:nvSpPr>
        <p:spPr>
          <a:xfrm>
            <a:off x="3110844" y="1448425"/>
            <a:ext cx="4185578" cy="3913826"/>
          </a:xfrm>
          <a:prstGeom prst="roundRect">
            <a:avLst>
              <a:gd name="adj" fmla="val 0"/>
            </a:avLst>
          </a:prstGeom>
          <a:solidFill>
            <a:srgbClr val="EBEBEB"/>
          </a:solidFill>
          <a:ln w="9525" cap="flat" cmpd="sng">
            <a:solidFill>
              <a:srgbClr val="7F7F7F"/>
            </a:solidFill>
            <a:prstDash val="solid"/>
            <a:miter lim="8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A6AAA9"/>
              </a:buClr>
              <a:buSzPts val="800"/>
              <a:buFont typeface="Malgun Gothic"/>
              <a:buNone/>
            </a:pPr>
            <a:r>
              <a:rPr lang="en-US" sz="800" b="0" i="0" u="none" strike="noStrike" cap="none">
                <a:solidFill>
                  <a:srgbClr val="A6AAA9"/>
                </a:solidFill>
                <a:latin typeface="Malgun Gothic"/>
                <a:ea typeface="Malgun Gothic"/>
                <a:cs typeface="Malgun Gothic"/>
                <a:sym typeface="Malgun Gothic"/>
              </a:rPr>
              <a:t>운동을 선택해 주세요.</a:t>
            </a:r>
            <a:endParaRPr sz="1400" b="0" i="0" u="none" strike="noStrike" cap="none">
              <a:solidFill>
                <a:srgbClr val="000000"/>
              </a:solidFill>
              <a:latin typeface="Malgun Gothic"/>
              <a:ea typeface="Malgun Gothic"/>
              <a:cs typeface="Malgun Gothic"/>
              <a:sym typeface="Malgun Gothic"/>
            </a:endParaRPr>
          </a:p>
        </p:txBody>
      </p:sp>
      <p:sp>
        <p:nvSpPr>
          <p:cNvPr id="664" name="Google Shape;664;p17"/>
          <p:cNvSpPr txBox="1">
            <a:spLocks noGrp="1"/>
          </p:cNvSpPr>
          <p:nvPr>
            <p:ph type="body" idx="1"/>
          </p:nvPr>
        </p:nvSpPr>
        <p:spPr>
          <a:xfrm>
            <a:off x="6249144" y="116632"/>
            <a:ext cx="1188133" cy="275561"/>
          </a:xfrm>
          <a:prstGeom prst="rect">
            <a:avLst/>
          </a:prstGeom>
          <a:noFill/>
          <a:ln>
            <a:noFill/>
          </a:ln>
        </p:spPr>
        <p:txBody>
          <a:bodyPr spcFirstLastPara="1" wrap="square" lIns="45675" tIns="45675" rIns="45675" bIns="45675" anchor="ctr" anchorCtr="0">
            <a:normAutofit/>
          </a:bodyPr>
          <a:lstStyle/>
          <a:p>
            <a:pPr marL="342900" lvl="0" indent="-342900" algn="l" rtl="0">
              <a:lnSpc>
                <a:spcPct val="100000"/>
              </a:lnSpc>
              <a:spcBef>
                <a:spcPts val="0"/>
              </a:spcBef>
              <a:spcAft>
                <a:spcPts val="0"/>
              </a:spcAft>
              <a:buClr>
                <a:srgbClr val="000000"/>
              </a:buClr>
              <a:buSzPts val="800"/>
              <a:buFont typeface="Malgun Gothic"/>
              <a:buNone/>
            </a:pPr>
            <a:r>
              <a:rPr lang="en-US"/>
              <a:t>HCP-W-05</a:t>
            </a:r>
            <a:endParaRPr/>
          </a:p>
        </p:txBody>
      </p:sp>
      <p:sp>
        <p:nvSpPr>
          <p:cNvPr id="665" name="Google Shape;665;p17"/>
          <p:cNvSpPr/>
          <p:nvPr/>
        </p:nvSpPr>
        <p:spPr>
          <a:xfrm>
            <a:off x="6434233" y="914331"/>
            <a:ext cx="862188" cy="217724"/>
          </a:xfrm>
          <a:prstGeom prst="roundRect">
            <a:avLst>
              <a:gd name="adj" fmla="val 4950"/>
            </a:avLst>
          </a:prstGeom>
          <a:solidFill>
            <a:srgbClr val="595959"/>
          </a:solidFill>
          <a:ln w="9525" cap="flat" cmpd="sng">
            <a:solidFill>
              <a:srgbClr val="40404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700"/>
              <a:buFont typeface="Malgun Gothic"/>
              <a:buNone/>
            </a:pPr>
            <a:r>
              <a:rPr lang="en-US" sz="700" b="0" i="0" u="none" strike="noStrike" cap="none">
                <a:solidFill>
                  <a:srgbClr val="FFFFFF"/>
                </a:solidFill>
                <a:latin typeface="Malgun Gothic"/>
                <a:ea typeface="Malgun Gothic"/>
                <a:cs typeface="Malgun Gothic"/>
                <a:sym typeface="Malgun Gothic"/>
              </a:rPr>
              <a:t>신규 스케줄 추가</a:t>
            </a:r>
            <a:endParaRPr sz="700" b="0" i="0" u="none" strike="noStrike" cap="none">
              <a:solidFill>
                <a:srgbClr val="FFFFFF"/>
              </a:solidFill>
              <a:latin typeface="Malgun Gothic"/>
              <a:ea typeface="Malgun Gothic"/>
              <a:cs typeface="Malgun Gothic"/>
              <a:sym typeface="Malgun Gothic"/>
            </a:endParaRPr>
          </a:p>
        </p:txBody>
      </p:sp>
      <p:sp>
        <p:nvSpPr>
          <p:cNvPr id="666" name="Google Shape;666;p17"/>
          <p:cNvSpPr/>
          <p:nvPr/>
        </p:nvSpPr>
        <p:spPr>
          <a:xfrm>
            <a:off x="827394" y="928854"/>
            <a:ext cx="540001" cy="203201"/>
          </a:xfrm>
          <a:custGeom>
            <a:avLst/>
            <a:gdLst/>
            <a:ahLst/>
            <a:cxnLst/>
            <a:rect l="l" t="t" r="r" b="b"/>
            <a:pathLst>
              <a:path w="21600" h="21600" extrusionOk="0">
                <a:moveTo>
                  <a:pt x="1573" y="0"/>
                </a:moveTo>
                <a:lnTo>
                  <a:pt x="20027" y="0"/>
                </a:lnTo>
                <a:cubicBezTo>
                  <a:pt x="20896" y="0"/>
                  <a:pt x="21600" y="1612"/>
                  <a:pt x="21600" y="3600"/>
                </a:cubicBezTo>
                <a:lnTo>
                  <a:pt x="21600" y="21600"/>
                </a:lnTo>
                <a:lnTo>
                  <a:pt x="0" y="21600"/>
                </a:lnTo>
                <a:lnTo>
                  <a:pt x="0" y="3600"/>
                </a:lnTo>
                <a:cubicBezTo>
                  <a:pt x="0" y="1612"/>
                  <a:pt x="704" y="0"/>
                  <a:pt x="1573" y="0"/>
                </a:cubicBezTo>
                <a:close/>
              </a:path>
            </a:pathLst>
          </a:custGeom>
          <a:solidFill>
            <a:srgbClr val="FFFFFF"/>
          </a:solidFill>
          <a:ln w="9525" cap="flat" cmpd="sng">
            <a:solidFill>
              <a:srgbClr val="A6A6A6"/>
            </a:solidFill>
            <a:prstDash val="solid"/>
            <a:miter lim="8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Malgun Gothic"/>
              <a:buNone/>
            </a:pPr>
            <a:r>
              <a:rPr lang="en-US" sz="900" b="0" i="0" u="none" strike="noStrike" cap="none">
                <a:solidFill>
                  <a:srgbClr val="000000"/>
                </a:solidFill>
                <a:latin typeface="Malgun Gothic"/>
                <a:ea typeface="Malgun Gothic"/>
                <a:cs typeface="Malgun Gothic"/>
                <a:sym typeface="Malgun Gothic"/>
              </a:rPr>
              <a:t>운동 기록</a:t>
            </a:r>
            <a:endParaRPr sz="900" b="0" i="0" u="none" strike="noStrike" cap="none">
              <a:solidFill>
                <a:srgbClr val="000000"/>
              </a:solidFill>
              <a:latin typeface="Malgun Gothic"/>
              <a:ea typeface="Malgun Gothic"/>
              <a:cs typeface="Malgun Gothic"/>
              <a:sym typeface="Malgun Gothic"/>
            </a:endParaRPr>
          </a:p>
        </p:txBody>
      </p:sp>
      <p:sp>
        <p:nvSpPr>
          <p:cNvPr id="667" name="Google Shape;667;p17"/>
          <p:cNvSpPr/>
          <p:nvPr/>
        </p:nvSpPr>
        <p:spPr>
          <a:xfrm>
            <a:off x="281580" y="928854"/>
            <a:ext cx="540001" cy="203201"/>
          </a:xfrm>
          <a:custGeom>
            <a:avLst/>
            <a:gdLst/>
            <a:ahLst/>
            <a:cxnLst/>
            <a:rect l="l" t="t" r="r" b="b"/>
            <a:pathLst>
              <a:path w="21600" h="21600" extrusionOk="0">
                <a:moveTo>
                  <a:pt x="1573" y="0"/>
                </a:moveTo>
                <a:lnTo>
                  <a:pt x="20027" y="0"/>
                </a:lnTo>
                <a:cubicBezTo>
                  <a:pt x="20896" y="0"/>
                  <a:pt x="21600" y="1612"/>
                  <a:pt x="21600" y="3600"/>
                </a:cubicBezTo>
                <a:lnTo>
                  <a:pt x="21600" y="21600"/>
                </a:lnTo>
                <a:lnTo>
                  <a:pt x="0" y="21600"/>
                </a:lnTo>
                <a:lnTo>
                  <a:pt x="0" y="3600"/>
                </a:lnTo>
                <a:cubicBezTo>
                  <a:pt x="0" y="1612"/>
                  <a:pt x="704" y="0"/>
                  <a:pt x="1573" y="0"/>
                </a:cubicBezTo>
                <a:close/>
              </a:path>
            </a:pathLst>
          </a:custGeom>
          <a:solidFill>
            <a:srgbClr val="D9D9D9"/>
          </a:solidFill>
          <a:ln w="9525" cap="flat" cmpd="sng">
            <a:solidFill>
              <a:srgbClr val="A6A6A6"/>
            </a:solidFill>
            <a:prstDash val="solid"/>
            <a:miter lim="8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Malgun Gothic"/>
              <a:buNone/>
            </a:pPr>
            <a:r>
              <a:rPr lang="en-US" sz="900" b="0" i="0" u="none" strike="noStrike" cap="none">
                <a:solidFill>
                  <a:srgbClr val="000000"/>
                </a:solidFill>
                <a:latin typeface="Malgun Gothic"/>
                <a:ea typeface="Malgun Gothic"/>
                <a:cs typeface="Malgun Gothic"/>
                <a:sym typeface="Malgun Gothic"/>
              </a:rPr>
              <a:t>진단 기록</a:t>
            </a:r>
            <a:endParaRPr sz="900" b="0" i="0" u="none" strike="noStrike" cap="none">
              <a:solidFill>
                <a:srgbClr val="000000"/>
              </a:solidFill>
              <a:latin typeface="Malgun Gothic"/>
              <a:ea typeface="Malgun Gothic"/>
              <a:cs typeface="Malgun Gothic"/>
              <a:sym typeface="Malgun Gothic"/>
            </a:endParaRPr>
          </a:p>
        </p:txBody>
      </p:sp>
      <p:sp>
        <p:nvSpPr>
          <p:cNvPr id="668" name="Google Shape;668;p17"/>
          <p:cNvSpPr txBox="1">
            <a:spLocks noGrp="1"/>
          </p:cNvSpPr>
          <p:nvPr>
            <p:ph type="body" idx="2"/>
          </p:nvPr>
        </p:nvSpPr>
        <p:spPr>
          <a:xfrm>
            <a:off x="7484132" y="392192"/>
            <a:ext cx="2329409" cy="6313173"/>
          </a:xfrm>
          <a:prstGeom prst="rect">
            <a:avLst/>
          </a:prstGeom>
          <a:noFill/>
          <a:ln>
            <a:noFill/>
          </a:ln>
        </p:spPr>
        <p:txBody>
          <a:bodyPr spcFirstLastPara="1" wrap="square" lIns="45675" tIns="45675" rIns="45675" bIns="45675" anchor="t" anchorCtr="0">
            <a:normAutofit/>
          </a:bodyPr>
          <a:lstStyle/>
          <a:p>
            <a:pPr marL="177800" lvl="0" indent="-177800" algn="l" rtl="0">
              <a:lnSpc>
                <a:spcPct val="150000"/>
              </a:lnSpc>
              <a:spcBef>
                <a:spcPts val="0"/>
              </a:spcBef>
              <a:spcAft>
                <a:spcPts val="0"/>
              </a:spcAft>
              <a:buClr>
                <a:srgbClr val="000000"/>
              </a:buClr>
              <a:buSzPts val="800"/>
              <a:buFont typeface="Malgun Gothic"/>
              <a:buAutoNum type="arabicPeriod"/>
            </a:pPr>
            <a:r>
              <a:rPr lang="en-US" sz="700"/>
              <a:t>“운동 기록”이 선택된 탭</a:t>
            </a:r>
            <a:endParaRPr sz="700"/>
          </a:p>
          <a:p>
            <a:pPr marL="177800" lvl="0" indent="-177800" algn="l" rtl="0">
              <a:lnSpc>
                <a:spcPct val="150000"/>
              </a:lnSpc>
              <a:spcBef>
                <a:spcPts val="0"/>
              </a:spcBef>
              <a:spcAft>
                <a:spcPts val="0"/>
              </a:spcAft>
              <a:buClr>
                <a:srgbClr val="000000"/>
              </a:buClr>
              <a:buSzPts val="800"/>
              <a:buFont typeface="Malgun Gothic"/>
              <a:buAutoNum type="arabicPeriod"/>
            </a:pPr>
            <a:r>
              <a:rPr lang="en-US" sz="700"/>
              <a:t>페이지에 접속한 당일 선택 기본값</a:t>
            </a:r>
            <a:endParaRPr sz="700"/>
          </a:p>
          <a:p>
            <a:pPr marL="177800" lvl="0" indent="-177800" algn="l" rtl="0">
              <a:lnSpc>
                <a:spcPct val="150000"/>
              </a:lnSpc>
              <a:spcBef>
                <a:spcPts val="0"/>
              </a:spcBef>
              <a:spcAft>
                <a:spcPts val="0"/>
              </a:spcAft>
              <a:buClr>
                <a:srgbClr val="000000"/>
              </a:buClr>
              <a:buSzPts val="800"/>
              <a:buFont typeface="Malgun Gothic"/>
              <a:buAutoNum type="arabicPeriod"/>
            </a:pPr>
            <a:r>
              <a:rPr lang="en-US" sz="700"/>
              <a:t>클릭 시 “스케줄 관리 &gt; 신규 스케줄 추가” 페이지로 이동, “환자 정보” 영역에 해당 환자 입력</a:t>
            </a:r>
            <a:endParaRPr sz="700"/>
          </a:p>
          <a:p>
            <a:pPr marL="177800" lvl="0" indent="-177800" algn="l" rtl="0">
              <a:lnSpc>
                <a:spcPct val="150000"/>
              </a:lnSpc>
              <a:spcBef>
                <a:spcPts val="0"/>
              </a:spcBef>
              <a:spcAft>
                <a:spcPts val="0"/>
              </a:spcAft>
              <a:buClr>
                <a:srgbClr val="000000"/>
              </a:buClr>
              <a:buSzPts val="800"/>
              <a:buFont typeface="Malgun Gothic"/>
              <a:buAutoNum type="arabicPeriod"/>
            </a:pPr>
            <a:r>
              <a:rPr lang="en-US" sz="700"/>
              <a:t>환자에게 추가된 운동 정보 출력: 운동 종류, 운동 부위, 소속 프로그램, 추가 일자</a:t>
            </a:r>
            <a:endParaRPr sz="700"/>
          </a:p>
          <a:p>
            <a:pPr marL="177800" lvl="0" indent="-177800" algn="l" rtl="0">
              <a:lnSpc>
                <a:spcPct val="150000"/>
              </a:lnSpc>
              <a:spcBef>
                <a:spcPts val="0"/>
              </a:spcBef>
              <a:spcAft>
                <a:spcPts val="0"/>
              </a:spcAft>
              <a:buClr>
                <a:srgbClr val="000000"/>
              </a:buClr>
              <a:buSzPts val="800"/>
              <a:buFont typeface="Malgun Gothic"/>
              <a:buAutoNum type="arabicPeriod"/>
            </a:pPr>
            <a:r>
              <a:rPr lang="en-US" sz="700"/>
              <a:t>환자의 운동 달성률 출력</a:t>
            </a:r>
            <a:endParaRPr sz="700"/>
          </a:p>
          <a:p>
            <a:pPr marL="177800" lvl="0" indent="-177800" algn="l" rtl="0">
              <a:lnSpc>
                <a:spcPct val="150000"/>
              </a:lnSpc>
              <a:spcBef>
                <a:spcPts val="0"/>
              </a:spcBef>
              <a:spcAft>
                <a:spcPts val="0"/>
              </a:spcAft>
              <a:buClr>
                <a:srgbClr val="000000"/>
              </a:buClr>
              <a:buSzPts val="800"/>
              <a:buFont typeface="Malgun Gothic"/>
              <a:buAutoNum type="arabicPeriod"/>
            </a:pPr>
            <a:r>
              <a:rPr lang="en-US" sz="700"/>
              <a:t>해당 운동을 추가한 사용자 출력: 의료진 또는 환자</a:t>
            </a:r>
            <a:endParaRPr sz="700"/>
          </a:p>
          <a:p>
            <a:pPr marL="177800" lvl="0" indent="-177800" algn="l" rtl="0">
              <a:lnSpc>
                <a:spcPct val="150000"/>
              </a:lnSpc>
              <a:spcBef>
                <a:spcPts val="0"/>
              </a:spcBef>
              <a:spcAft>
                <a:spcPts val="0"/>
              </a:spcAft>
              <a:buClr>
                <a:srgbClr val="000000"/>
              </a:buClr>
              <a:buSzPts val="800"/>
              <a:buFont typeface="Malgun Gothic"/>
              <a:buAutoNum type="arabicPeriod"/>
            </a:pPr>
            <a:r>
              <a:rPr lang="en-US" sz="700"/>
              <a:t>1) 페이지 로드 시 빈 데이터 출력</a:t>
            </a:r>
            <a:br>
              <a:rPr lang="en-US" sz="700"/>
            </a:br>
            <a:r>
              <a:rPr lang="en-US" sz="700"/>
              <a:t>2) 좌측의 셀 클릭 시 운동 정보 로드</a:t>
            </a:r>
            <a:endParaRPr sz="700"/>
          </a:p>
        </p:txBody>
      </p:sp>
      <p:sp>
        <p:nvSpPr>
          <p:cNvPr id="669" name="Google Shape;669;p17"/>
          <p:cNvSpPr/>
          <p:nvPr/>
        </p:nvSpPr>
        <p:spPr>
          <a:xfrm>
            <a:off x="158504" y="766923"/>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1</a:t>
            </a:r>
            <a:endParaRPr sz="800" b="1" i="0" u="none" strike="noStrike" cap="none">
              <a:solidFill>
                <a:schemeClr val="lt1"/>
              </a:solidFill>
              <a:latin typeface="Malgun Gothic"/>
              <a:ea typeface="Malgun Gothic"/>
              <a:cs typeface="Malgun Gothic"/>
              <a:sym typeface="Malgun Gothic"/>
            </a:endParaRPr>
          </a:p>
        </p:txBody>
      </p:sp>
      <p:sp>
        <p:nvSpPr>
          <p:cNvPr id="670" name="Google Shape;670;p17"/>
          <p:cNvSpPr/>
          <p:nvPr/>
        </p:nvSpPr>
        <p:spPr>
          <a:xfrm>
            <a:off x="1522251" y="825945"/>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2</a:t>
            </a:r>
            <a:endParaRPr sz="800" b="1" i="0" u="none" strike="noStrike" cap="none">
              <a:solidFill>
                <a:schemeClr val="lt1"/>
              </a:solidFill>
              <a:latin typeface="Malgun Gothic"/>
              <a:ea typeface="Malgun Gothic"/>
              <a:cs typeface="Malgun Gothic"/>
              <a:sym typeface="Malgun Gothic"/>
            </a:endParaRPr>
          </a:p>
        </p:txBody>
      </p:sp>
      <p:sp>
        <p:nvSpPr>
          <p:cNvPr id="671" name="Google Shape;671;p17"/>
          <p:cNvSpPr/>
          <p:nvPr/>
        </p:nvSpPr>
        <p:spPr>
          <a:xfrm>
            <a:off x="6153799" y="914331"/>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3</a:t>
            </a:r>
            <a:endParaRPr sz="800" b="1" i="0" u="none" strike="noStrike" cap="none">
              <a:solidFill>
                <a:schemeClr val="lt1"/>
              </a:solidFill>
              <a:latin typeface="Malgun Gothic"/>
              <a:ea typeface="Malgun Gothic"/>
              <a:cs typeface="Malgun Gothic"/>
              <a:sym typeface="Malgun Gothic"/>
            </a:endParaRPr>
          </a:p>
        </p:txBody>
      </p:sp>
      <p:sp>
        <p:nvSpPr>
          <p:cNvPr id="672" name="Google Shape;672;p17"/>
          <p:cNvSpPr/>
          <p:nvPr/>
        </p:nvSpPr>
        <p:spPr>
          <a:xfrm>
            <a:off x="140727" y="1327800"/>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4</a:t>
            </a:r>
            <a:endParaRPr sz="800" b="1" i="0" u="none" strike="noStrike" cap="none">
              <a:solidFill>
                <a:schemeClr val="lt1"/>
              </a:solidFill>
              <a:latin typeface="Malgun Gothic"/>
              <a:ea typeface="Malgun Gothic"/>
              <a:cs typeface="Malgun Gothic"/>
              <a:sym typeface="Malgun Gothic"/>
            </a:endParaRPr>
          </a:p>
        </p:txBody>
      </p:sp>
      <p:sp>
        <p:nvSpPr>
          <p:cNvPr id="673" name="Google Shape;673;p17"/>
          <p:cNvSpPr/>
          <p:nvPr/>
        </p:nvSpPr>
        <p:spPr>
          <a:xfrm>
            <a:off x="1706656" y="1344793"/>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5</a:t>
            </a:r>
            <a:endParaRPr sz="800" b="1" i="0" u="none" strike="noStrike" cap="none">
              <a:solidFill>
                <a:schemeClr val="lt1"/>
              </a:solidFill>
              <a:latin typeface="Malgun Gothic"/>
              <a:ea typeface="Malgun Gothic"/>
              <a:cs typeface="Malgun Gothic"/>
              <a:sym typeface="Malgun Gothic"/>
            </a:endParaRPr>
          </a:p>
        </p:txBody>
      </p:sp>
      <p:sp>
        <p:nvSpPr>
          <p:cNvPr id="674" name="Google Shape;674;p17"/>
          <p:cNvSpPr/>
          <p:nvPr/>
        </p:nvSpPr>
        <p:spPr>
          <a:xfrm>
            <a:off x="3003518" y="1327800"/>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7</a:t>
            </a:r>
            <a:endParaRPr sz="800" b="1" i="0" u="none" strike="noStrike" cap="none">
              <a:solidFill>
                <a:schemeClr val="lt1"/>
              </a:solidFill>
              <a:latin typeface="Malgun Gothic"/>
              <a:ea typeface="Malgun Gothic"/>
              <a:cs typeface="Malgun Gothic"/>
              <a:sym typeface="Malgun Gothic"/>
            </a:endParaRPr>
          </a:p>
        </p:txBody>
      </p:sp>
      <p:sp>
        <p:nvSpPr>
          <p:cNvPr id="675" name="Google Shape;675;p17"/>
          <p:cNvSpPr/>
          <p:nvPr/>
        </p:nvSpPr>
        <p:spPr>
          <a:xfrm>
            <a:off x="2223899" y="1344793"/>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6</a:t>
            </a:r>
            <a:endParaRPr sz="800" b="1" i="0" u="none" strike="noStrike" cap="none">
              <a:solidFill>
                <a:schemeClr val="lt1"/>
              </a:solidFill>
              <a:latin typeface="Malgun Gothic"/>
              <a:ea typeface="Malgun Gothic"/>
              <a:cs typeface="Malgun Gothic"/>
              <a:sym typeface="Malgun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18"/>
          <p:cNvSpPr txBox="1">
            <a:spLocks noGrp="1"/>
          </p:cNvSpPr>
          <p:nvPr>
            <p:ph type="sldNum" idx="12"/>
          </p:nvPr>
        </p:nvSpPr>
        <p:spPr>
          <a:xfrm>
            <a:off x="9656885" y="6669992"/>
            <a:ext cx="217111" cy="218401"/>
          </a:xfrm>
          <a:prstGeom prst="rect">
            <a:avLst/>
          </a:prstGeom>
          <a:noFill/>
          <a:ln>
            <a:noFill/>
          </a:ln>
        </p:spPr>
        <p:txBody>
          <a:bodyPr spcFirstLastPara="1" wrap="square" lIns="45675" tIns="45675" rIns="45675" bIns="45675" anchor="t" anchorCtr="0">
            <a:spAutoFit/>
          </a:bodyPr>
          <a:lstStyle/>
          <a:p>
            <a:pPr marL="0" lvl="0" indent="0" algn="ctr" rtl="0">
              <a:lnSpc>
                <a:spcPct val="100000"/>
              </a:lnSpc>
              <a:spcBef>
                <a:spcPts val="0"/>
              </a:spcBef>
              <a:spcAft>
                <a:spcPts val="0"/>
              </a:spcAft>
              <a:buClr>
                <a:srgbClr val="000000"/>
              </a:buClr>
              <a:buSzPts val="800"/>
              <a:buFont typeface="Malgun Gothic"/>
              <a:buNone/>
            </a:pPr>
            <a:fld id="{00000000-1234-1234-1234-123412341234}" type="slidenum">
              <a:rPr lang="en-US"/>
              <a:t>18</a:t>
            </a:fld>
            <a:endParaRPr/>
          </a:p>
        </p:txBody>
      </p:sp>
      <p:sp>
        <p:nvSpPr>
          <p:cNvPr id="681" name="Google Shape;681;p18"/>
          <p:cNvSpPr txBox="1">
            <a:spLocks noGrp="1"/>
          </p:cNvSpPr>
          <p:nvPr>
            <p:ph type="title"/>
          </p:nvPr>
        </p:nvSpPr>
        <p:spPr>
          <a:xfrm>
            <a:off x="1164033" y="116632"/>
            <a:ext cx="4581056" cy="275561"/>
          </a:xfrm>
          <a:prstGeom prst="rect">
            <a:avLst/>
          </a:prstGeom>
          <a:noFill/>
          <a:ln>
            <a:noFill/>
          </a:ln>
        </p:spPr>
        <p:txBody>
          <a:bodyPr spcFirstLastPara="1" wrap="square" lIns="36000" tIns="36000" rIns="36000" bIns="36000" anchor="ctr" anchorCtr="0">
            <a:normAutofit/>
          </a:bodyPr>
          <a:lstStyle/>
          <a:p>
            <a:pPr marL="0" lvl="0" indent="0" algn="l" rtl="0">
              <a:lnSpc>
                <a:spcPct val="100000"/>
              </a:lnSpc>
              <a:spcBef>
                <a:spcPts val="0"/>
              </a:spcBef>
              <a:spcAft>
                <a:spcPts val="0"/>
              </a:spcAft>
              <a:buClr>
                <a:srgbClr val="000000"/>
              </a:buClr>
              <a:buSzPts val="800"/>
              <a:buFont typeface="Malgun Gothic"/>
              <a:buNone/>
            </a:pPr>
            <a:r>
              <a:rPr lang="en-US" sz="800" b="1">
                <a:latin typeface="Malgun Gothic"/>
                <a:ea typeface="Malgun Gothic"/>
                <a:cs typeface="Malgun Gothic"/>
                <a:sym typeface="Malgun Gothic"/>
              </a:rPr>
              <a:t>환자 관리 – 일반 환자 &gt; 환자 정보 – 보행 통계</a:t>
            </a:r>
            <a:endParaRPr/>
          </a:p>
        </p:txBody>
      </p:sp>
      <p:graphicFrame>
        <p:nvGraphicFramePr>
          <p:cNvPr id="682" name="Google Shape;682;p18"/>
          <p:cNvGraphicFramePr/>
          <p:nvPr/>
        </p:nvGraphicFramePr>
        <p:xfrm>
          <a:off x="270532" y="1446837"/>
          <a:ext cx="3000000" cy="3000000"/>
        </p:xfrm>
        <a:graphic>
          <a:graphicData uri="http://schemas.openxmlformats.org/drawingml/2006/table">
            <a:tbl>
              <a:tblPr>
                <a:noFill/>
                <a:tableStyleId>{BC9DB5B6-DF2C-4204-969A-3691A821754B}</a:tableStyleId>
              </a:tblPr>
              <a:tblGrid>
                <a:gridCol w="1566300">
                  <a:extLst>
                    <a:ext uri="{9D8B030D-6E8A-4147-A177-3AD203B41FA5}">
                      <a16:colId xmlns:a16="http://schemas.microsoft.com/office/drawing/2014/main" val="20000"/>
                    </a:ext>
                  </a:extLst>
                </a:gridCol>
                <a:gridCol w="514650">
                  <a:extLst>
                    <a:ext uri="{9D8B030D-6E8A-4147-A177-3AD203B41FA5}">
                      <a16:colId xmlns:a16="http://schemas.microsoft.com/office/drawing/2014/main" val="20001"/>
                    </a:ext>
                  </a:extLst>
                </a:gridCol>
                <a:gridCol w="652050">
                  <a:extLst>
                    <a:ext uri="{9D8B030D-6E8A-4147-A177-3AD203B41FA5}">
                      <a16:colId xmlns:a16="http://schemas.microsoft.com/office/drawing/2014/main" val="20002"/>
                    </a:ext>
                  </a:extLst>
                </a:gridCol>
              </a:tblGrid>
              <a:tr h="317000">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운동</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달성률</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운동 추가자</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25400" cap="flat" cmpd="sng">
                      <a:solidFill>
                        <a:srgbClr val="000000"/>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360000">
                <a:tc>
                  <a:txBody>
                    <a:bodyPr/>
                    <a:lstStyle/>
                    <a:p>
                      <a:pPr marL="0" marR="0" lvl="0" indent="0" algn="l"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무릎 들어올리기</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EBEBEB"/>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EBEBEB"/>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의료진</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25400" cap="flat" cmpd="sng">
                      <a:solidFill>
                        <a:srgbClr val="000000"/>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EBEBEB"/>
                    </a:solidFill>
                  </a:tcPr>
                </a:tc>
                <a:extLst>
                  <a:ext uri="{0D108BD9-81ED-4DB2-BD59-A6C34878D82A}">
                    <a16:rowId xmlns:a16="http://schemas.microsoft.com/office/drawing/2014/main" val="10001"/>
                  </a:ext>
                </a:extLst>
              </a:tr>
              <a:tr h="360000">
                <a:tc>
                  <a:txBody>
                    <a:bodyPr/>
                    <a:lstStyle/>
                    <a:p>
                      <a:pPr marL="0" marR="0" lvl="0" indent="0" algn="l"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누워서 무릎 굽혔다 펴기</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본인</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25400" cap="flat" cmpd="sng">
                      <a:solidFill>
                        <a:srgbClr val="000000"/>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60000">
                <a:tc>
                  <a:txBody>
                    <a:bodyPr/>
                    <a:lstStyle/>
                    <a:p>
                      <a:pPr marL="0" marR="0" lvl="0" indent="0" algn="l"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서서 무릎 돌리기</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의료진</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25400" cap="flat" cmpd="sng">
                      <a:solidFill>
                        <a:srgbClr val="000000"/>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360000">
                <a:tc>
                  <a:txBody>
                    <a:bodyPr/>
                    <a:lstStyle/>
                    <a:p>
                      <a:pPr marL="0" marR="0" lvl="0" indent="0" algn="l"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발목 스트레칭</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본인</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25400" cap="flat" cmpd="sng">
                      <a:solidFill>
                        <a:srgbClr val="000000"/>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360000">
                <a:tc>
                  <a:txBody>
                    <a:bodyPr/>
                    <a:lstStyle/>
                    <a:p>
                      <a:pPr marL="0" marR="0" lvl="0" indent="0" algn="l"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운동 3</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의료진</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25400" cap="flat" cmpd="sng">
                      <a:solidFill>
                        <a:srgbClr val="000000"/>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360000">
                <a:tc>
                  <a:txBody>
                    <a:bodyPr/>
                    <a:lstStyle/>
                    <a:p>
                      <a:pPr marL="0" marR="0" lvl="0" indent="0" algn="l"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운동 4</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본인</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25400" cap="flat" cmpd="sng">
                      <a:solidFill>
                        <a:srgbClr val="000000"/>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360000">
                <a:tc>
                  <a:txBody>
                    <a:bodyPr/>
                    <a:lstStyle/>
                    <a:p>
                      <a:pPr marL="0" marR="0" lvl="0" indent="0" algn="l"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운동 5</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의료진</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25400" cap="flat" cmpd="sng">
                      <a:solidFill>
                        <a:srgbClr val="000000"/>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360000">
                <a:tc>
                  <a:txBody>
                    <a:bodyPr/>
                    <a:lstStyle/>
                    <a:p>
                      <a:pPr marL="0" marR="0" lvl="0" indent="0" algn="l"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운동 6</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본인</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25400" cap="flat" cmpd="sng">
                      <a:solidFill>
                        <a:srgbClr val="000000"/>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360000">
                <a:tc>
                  <a:txBody>
                    <a:bodyPr/>
                    <a:lstStyle/>
                    <a:p>
                      <a:pPr marL="0" marR="0" lvl="0" indent="0" algn="l"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운동 7</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본인</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25400" cap="flat" cmpd="sng">
                      <a:solidFill>
                        <a:srgbClr val="000000"/>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360000">
                <a:tc>
                  <a:txBody>
                    <a:bodyPr/>
                    <a:lstStyle/>
                    <a:p>
                      <a:pPr marL="0" marR="0" lvl="0" indent="0" algn="l"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운동 8</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a:t>
                      </a:r>
                      <a:endParaRPr sz="1200" u="none" strike="noStrike" cap="none"/>
                    </a:p>
                  </a:txBody>
                  <a:tcPr marL="36000" marR="36000" marT="36000" marB="36000" anchor="ctr">
                    <a:lnL w="9525" cap="flat" cmpd="sng">
                      <a:solidFill>
                        <a:srgbClr val="A6A6A6"/>
                      </a:solidFill>
                      <a:prstDash val="solid"/>
                      <a:round/>
                      <a:headEnd type="none" w="sm" len="sm"/>
                      <a:tailEnd type="none" w="sm" len="sm"/>
                    </a:lnL>
                    <a:lnR w="9525" cap="flat" cmpd="sng">
                      <a:solidFill>
                        <a:srgbClr val="A6A6A6"/>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의료진</a:t>
                      </a:r>
                      <a:endParaRPr sz="800" u="none" strike="noStrike" cap="none">
                        <a:latin typeface="Malgun Gothic"/>
                        <a:ea typeface="Malgun Gothic"/>
                        <a:cs typeface="Malgun Gothic"/>
                        <a:sym typeface="Malgun Gothic"/>
                      </a:endParaRPr>
                    </a:p>
                  </a:txBody>
                  <a:tcPr marL="36000" marR="36000" marT="36000" marB="36000" anchor="ctr">
                    <a:lnL w="9525" cap="flat" cmpd="sng">
                      <a:solidFill>
                        <a:srgbClr val="A6A6A6"/>
                      </a:solidFill>
                      <a:prstDash val="solid"/>
                      <a:round/>
                      <a:headEnd type="none" w="sm" len="sm"/>
                      <a:tailEnd type="none" w="sm" len="sm"/>
                    </a:lnL>
                    <a:lnR w="25400" cap="flat" cmpd="sng">
                      <a:solidFill>
                        <a:srgbClr val="000000"/>
                      </a:solidFill>
                      <a:prstDash val="solid"/>
                      <a:round/>
                      <a:headEnd type="none" w="sm" len="sm"/>
                      <a:tailEnd type="none" w="sm" len="sm"/>
                    </a:lnR>
                    <a:lnT w="9525" cap="flat" cmpd="sng">
                      <a:solidFill>
                        <a:srgbClr val="A6A6A6"/>
                      </a:solidFill>
                      <a:prstDash val="solid"/>
                      <a:round/>
                      <a:headEnd type="none" w="sm" len="sm"/>
                      <a:tailEnd type="none" w="sm" len="sm"/>
                    </a:lnT>
                    <a:lnB w="9525" cap="flat" cmpd="sng">
                      <a:solidFill>
                        <a:srgbClr val="A6A6A6"/>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bl>
          </a:graphicData>
        </a:graphic>
      </p:graphicFrame>
      <p:sp>
        <p:nvSpPr>
          <p:cNvPr id="683" name="Google Shape;683;p18"/>
          <p:cNvSpPr/>
          <p:nvPr/>
        </p:nvSpPr>
        <p:spPr>
          <a:xfrm>
            <a:off x="1647481" y="936655"/>
            <a:ext cx="630398" cy="173076"/>
          </a:xfrm>
          <a:prstGeom prst="rect">
            <a:avLst/>
          </a:prstGeom>
          <a:solidFill>
            <a:srgbClr val="FFFFFF"/>
          </a:solidFill>
          <a:ln w="9525" cap="flat" cmpd="sng">
            <a:solidFill>
              <a:srgbClr val="BFBFBF"/>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2021.09.27</a:t>
            </a:r>
            <a:endParaRPr sz="1400" b="0" i="0" u="none" strike="noStrike" cap="none">
              <a:solidFill>
                <a:srgbClr val="000000"/>
              </a:solidFill>
              <a:latin typeface="Malgun Gothic"/>
              <a:ea typeface="Malgun Gothic"/>
              <a:cs typeface="Malgun Gothic"/>
              <a:sym typeface="Malgun Gothic"/>
            </a:endParaRPr>
          </a:p>
        </p:txBody>
      </p:sp>
      <p:pic>
        <p:nvPicPr>
          <p:cNvPr id="684" name="Google Shape;684;p18" descr="그림 264"/>
          <p:cNvPicPr preferRelativeResize="0"/>
          <p:nvPr/>
        </p:nvPicPr>
        <p:blipFill rotWithShape="1">
          <a:blip r:embed="rId3">
            <a:alphaModFix/>
          </a:blip>
          <a:srcRect/>
          <a:stretch/>
        </p:blipFill>
        <p:spPr>
          <a:xfrm>
            <a:off x="2325875" y="933193"/>
            <a:ext cx="180001" cy="180001"/>
          </a:xfrm>
          <a:prstGeom prst="rect">
            <a:avLst/>
          </a:prstGeom>
          <a:noFill/>
          <a:ln>
            <a:noFill/>
          </a:ln>
        </p:spPr>
      </p:pic>
      <p:sp>
        <p:nvSpPr>
          <p:cNvPr id="685" name="Google Shape;685;p18"/>
          <p:cNvSpPr txBox="1"/>
          <p:nvPr/>
        </p:nvSpPr>
        <p:spPr>
          <a:xfrm>
            <a:off x="270532" y="5447027"/>
            <a:ext cx="2770597" cy="338514"/>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Malgun Gothic"/>
                <a:ea typeface="Malgun Gothic"/>
                <a:cs typeface="Malgun Gothic"/>
                <a:sym typeface="Malgun Gothic"/>
              </a:rPr>
              <a:t>* 클라우드 동기화가 완료되지 않은 운동 기록은 출력되지 않습니다.</a:t>
            </a:r>
            <a:endParaRPr sz="1400" b="0" i="0" u="none" strike="noStrike" cap="none">
              <a:solidFill>
                <a:srgbClr val="000000"/>
              </a:solidFill>
              <a:latin typeface="Malgun Gothic"/>
              <a:ea typeface="Malgun Gothic"/>
              <a:cs typeface="Malgun Gothic"/>
              <a:sym typeface="Malgun Gothic"/>
            </a:endParaRPr>
          </a:p>
        </p:txBody>
      </p:sp>
      <p:sp>
        <p:nvSpPr>
          <p:cNvPr id="686" name="Google Shape;686;p18"/>
          <p:cNvSpPr txBox="1"/>
          <p:nvPr/>
        </p:nvSpPr>
        <p:spPr>
          <a:xfrm>
            <a:off x="2635476" y="5838110"/>
            <a:ext cx="2289112" cy="243839"/>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1000"/>
              <a:buFont typeface="Malgun Gothic"/>
              <a:buNone/>
            </a:pPr>
            <a:r>
              <a:rPr lang="en-US" sz="1000" b="1" i="0" u="none" strike="noStrike" cap="none">
                <a:solidFill>
                  <a:srgbClr val="000000"/>
                </a:solidFill>
                <a:latin typeface="Malgun Gothic"/>
                <a:ea typeface="Malgun Gothic"/>
                <a:cs typeface="Malgun Gothic"/>
                <a:sym typeface="Malgun Gothic"/>
              </a:rPr>
              <a:t>1</a:t>
            </a:r>
            <a:r>
              <a:rPr lang="en-US" sz="800" b="0" i="0" u="none" strike="noStrike" cap="none">
                <a:solidFill>
                  <a:srgbClr val="000000"/>
                </a:solidFill>
                <a:latin typeface="Malgun Gothic"/>
                <a:ea typeface="Malgun Gothic"/>
                <a:cs typeface="Malgun Gothic"/>
                <a:sym typeface="Malgun Gothic"/>
              </a:rPr>
              <a:t>    2    3    4    5    6    7     8     9     10</a:t>
            </a:r>
            <a:r>
              <a:rPr lang="en-US" sz="800" b="1" i="0" u="none" strike="noStrike" cap="none">
                <a:solidFill>
                  <a:srgbClr val="000000"/>
                </a:solidFill>
                <a:latin typeface="Malgun Gothic"/>
                <a:ea typeface="Malgun Gothic"/>
                <a:cs typeface="Malgun Gothic"/>
                <a:sym typeface="Malgun Gothic"/>
              </a:rPr>
              <a:t>   </a:t>
            </a:r>
            <a:endParaRPr sz="1400" b="0" i="0" u="none" strike="noStrike" cap="none">
              <a:solidFill>
                <a:srgbClr val="000000"/>
              </a:solidFill>
              <a:latin typeface="Malgun Gothic"/>
              <a:ea typeface="Malgun Gothic"/>
              <a:cs typeface="Malgun Gothic"/>
              <a:sym typeface="Malgun Gothic"/>
            </a:endParaRPr>
          </a:p>
        </p:txBody>
      </p:sp>
      <p:pic>
        <p:nvPicPr>
          <p:cNvPr id="687" name="Google Shape;687;p18" descr="그림 45"/>
          <p:cNvPicPr preferRelativeResize="0"/>
          <p:nvPr/>
        </p:nvPicPr>
        <p:blipFill rotWithShape="1">
          <a:blip r:embed="rId4">
            <a:alphaModFix/>
          </a:blip>
          <a:srcRect/>
          <a:stretch/>
        </p:blipFill>
        <p:spPr>
          <a:xfrm>
            <a:off x="2143255" y="5848891"/>
            <a:ext cx="216003" cy="216003"/>
          </a:xfrm>
          <a:prstGeom prst="rect">
            <a:avLst/>
          </a:prstGeom>
          <a:noFill/>
          <a:ln>
            <a:noFill/>
          </a:ln>
        </p:spPr>
      </p:pic>
      <p:pic>
        <p:nvPicPr>
          <p:cNvPr id="688" name="Google Shape;688;p18" descr="그림 46"/>
          <p:cNvPicPr preferRelativeResize="0"/>
          <p:nvPr/>
        </p:nvPicPr>
        <p:blipFill rotWithShape="1">
          <a:blip r:embed="rId5">
            <a:alphaModFix/>
          </a:blip>
          <a:srcRect/>
          <a:stretch/>
        </p:blipFill>
        <p:spPr>
          <a:xfrm>
            <a:off x="5200808" y="5848891"/>
            <a:ext cx="216002" cy="216002"/>
          </a:xfrm>
          <a:prstGeom prst="rect">
            <a:avLst/>
          </a:prstGeom>
          <a:noFill/>
          <a:ln>
            <a:noFill/>
          </a:ln>
        </p:spPr>
      </p:pic>
      <p:pic>
        <p:nvPicPr>
          <p:cNvPr id="689" name="Google Shape;689;p18" descr="그림 47"/>
          <p:cNvPicPr preferRelativeResize="0"/>
          <p:nvPr/>
        </p:nvPicPr>
        <p:blipFill rotWithShape="1">
          <a:blip r:embed="rId6">
            <a:alphaModFix/>
          </a:blip>
          <a:srcRect/>
          <a:stretch/>
        </p:blipFill>
        <p:spPr>
          <a:xfrm>
            <a:off x="4924380" y="5848891"/>
            <a:ext cx="216002" cy="216002"/>
          </a:xfrm>
          <a:prstGeom prst="rect">
            <a:avLst/>
          </a:prstGeom>
          <a:noFill/>
          <a:ln>
            <a:noFill/>
          </a:ln>
        </p:spPr>
      </p:pic>
      <p:pic>
        <p:nvPicPr>
          <p:cNvPr id="690" name="Google Shape;690;p18" descr="그림 48"/>
          <p:cNvPicPr preferRelativeResize="0"/>
          <p:nvPr/>
        </p:nvPicPr>
        <p:blipFill rotWithShape="1">
          <a:blip r:embed="rId6">
            <a:alphaModFix/>
          </a:blip>
          <a:srcRect/>
          <a:stretch/>
        </p:blipFill>
        <p:spPr>
          <a:xfrm flipH="1">
            <a:off x="2419681" y="5848891"/>
            <a:ext cx="216003" cy="216003"/>
          </a:xfrm>
          <a:prstGeom prst="rect">
            <a:avLst/>
          </a:prstGeom>
          <a:noFill/>
          <a:ln>
            <a:noFill/>
          </a:ln>
        </p:spPr>
      </p:pic>
      <p:graphicFrame>
        <p:nvGraphicFramePr>
          <p:cNvPr id="691" name="Google Shape;691;p18"/>
          <p:cNvGraphicFramePr/>
          <p:nvPr/>
        </p:nvGraphicFramePr>
        <p:xfrm>
          <a:off x="3079719" y="1450012"/>
          <a:ext cx="3000000" cy="3000000"/>
        </p:xfrm>
        <a:graphic>
          <a:graphicData uri="http://schemas.openxmlformats.org/drawingml/2006/table">
            <a:tbl>
              <a:tblPr>
                <a:noFill/>
                <a:tableStyleId>{BC9DB5B6-DF2C-4204-969A-3691A821754B}</a:tableStyleId>
              </a:tblPr>
              <a:tblGrid>
                <a:gridCol w="540000">
                  <a:extLst>
                    <a:ext uri="{9D8B030D-6E8A-4147-A177-3AD203B41FA5}">
                      <a16:colId xmlns:a16="http://schemas.microsoft.com/office/drawing/2014/main" val="20000"/>
                    </a:ext>
                  </a:extLst>
                </a:gridCol>
                <a:gridCol w="1530000">
                  <a:extLst>
                    <a:ext uri="{9D8B030D-6E8A-4147-A177-3AD203B41FA5}">
                      <a16:colId xmlns:a16="http://schemas.microsoft.com/office/drawing/2014/main" val="20001"/>
                    </a:ext>
                  </a:extLst>
                </a:gridCol>
                <a:gridCol w="630000">
                  <a:extLst>
                    <a:ext uri="{9D8B030D-6E8A-4147-A177-3AD203B41FA5}">
                      <a16:colId xmlns:a16="http://schemas.microsoft.com/office/drawing/2014/main" val="20002"/>
                    </a:ext>
                  </a:extLst>
                </a:gridCol>
                <a:gridCol w="765000">
                  <a:extLst>
                    <a:ext uri="{9D8B030D-6E8A-4147-A177-3AD203B41FA5}">
                      <a16:colId xmlns:a16="http://schemas.microsoft.com/office/drawing/2014/main" val="20003"/>
                    </a:ext>
                  </a:extLst>
                </a:gridCol>
                <a:gridCol w="765000">
                  <a:extLst>
                    <a:ext uri="{9D8B030D-6E8A-4147-A177-3AD203B41FA5}">
                      <a16:colId xmlns:a16="http://schemas.microsoft.com/office/drawing/2014/main" val="20004"/>
                    </a:ext>
                  </a:extLst>
                </a:gridCol>
              </a:tblGrid>
              <a:tr h="208925">
                <a:tc gridSpan="5">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Malgun Gothic"/>
                          <a:ea typeface="Malgun Gothic"/>
                          <a:cs typeface="Malgun Gothic"/>
                          <a:sym typeface="Malgun Gothic"/>
                        </a:rPr>
                        <a:t>운동 상세 정보</a:t>
                      </a:r>
                      <a:endParaRPr sz="1200" u="none" strike="noStrike" cap="none"/>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7E6E6"/>
                    </a:solidFill>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0"/>
                  </a:ext>
                </a:extLst>
              </a:tr>
              <a:tr h="282575">
                <a:tc>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Malgun Gothic"/>
                          <a:ea typeface="Malgun Gothic"/>
                          <a:cs typeface="Malgun Gothic"/>
                          <a:sym typeface="Malgun Gothic"/>
                        </a:rPr>
                        <a:t>이름</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7E6E6"/>
                    </a:solidFill>
                  </a:tcPr>
                </a:tc>
                <a:tc>
                  <a:txBody>
                    <a:bodyPr/>
                    <a:lstStyle/>
                    <a:p>
                      <a:pPr marL="0" marR="0" lvl="0" indent="0" algn="l" rtl="0">
                        <a:lnSpc>
                          <a:spcPct val="100000"/>
                        </a:lnSpc>
                        <a:spcBef>
                          <a:spcPts val="0"/>
                        </a:spcBef>
                        <a:spcAft>
                          <a:spcPts val="0"/>
                        </a:spcAft>
                        <a:buClr>
                          <a:schemeClr val="dk1"/>
                        </a:buClr>
                        <a:buSzPts val="800"/>
                        <a:buFont typeface="Arial"/>
                        <a:buNone/>
                      </a:pPr>
                      <a:r>
                        <a:rPr lang="en-US" sz="800" u="none" strike="noStrike" cap="none">
                          <a:latin typeface="Malgun Gothic"/>
                          <a:ea typeface="Malgun Gothic"/>
                          <a:cs typeface="Malgun Gothic"/>
                          <a:sym typeface="Malgun Gothic"/>
                        </a:rPr>
                        <a:t>무릎 들어올리기</a:t>
                      </a:r>
                      <a:endParaRPr sz="1200" u="none" strike="noStrike" cap="none"/>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Malgun Gothic"/>
                          <a:ea typeface="Malgun Gothic"/>
                          <a:cs typeface="Malgun Gothic"/>
                          <a:sym typeface="Malgun Gothic"/>
                        </a:rPr>
                        <a:t>세트</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7E6E6"/>
                    </a:solidFill>
                  </a:tcPr>
                </a:tc>
                <a:tc>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Malgun Gothic"/>
                          <a:ea typeface="Malgun Gothic"/>
                          <a:cs typeface="Malgun Gothic"/>
                          <a:sym typeface="Malgun Gothic"/>
                        </a:rPr>
                        <a:t>5 세트</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Malgun Gothic"/>
                          <a:ea typeface="Malgun Gothic"/>
                          <a:cs typeface="Malgun Gothic"/>
                          <a:sym typeface="Malgun Gothic"/>
                        </a:rPr>
                        <a:t>난이도</a:t>
                      </a:r>
                      <a:endParaRPr sz="1200" u="none" strike="noStrike" cap="none"/>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7E6E6"/>
                    </a:solidFill>
                  </a:tcPr>
                </a:tc>
                <a:extLst>
                  <a:ext uri="{0D108BD9-81ED-4DB2-BD59-A6C34878D82A}">
                    <a16:rowId xmlns:a16="http://schemas.microsoft.com/office/drawing/2014/main" val="10001"/>
                  </a:ext>
                </a:extLst>
              </a:tr>
              <a:tr h="270000">
                <a:tc>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Malgun Gothic"/>
                          <a:ea typeface="Malgun Gothic"/>
                          <a:cs typeface="Malgun Gothic"/>
                          <a:sym typeface="Malgun Gothic"/>
                        </a:rPr>
                        <a:t>빈도</a:t>
                      </a:r>
                      <a:endParaRPr sz="1200" u="none" strike="noStrike" cap="none"/>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7E6E6"/>
                    </a:solidFill>
                  </a:tcPr>
                </a:tc>
                <a:tc>
                  <a:txBody>
                    <a:bodyPr/>
                    <a:lstStyle/>
                    <a:p>
                      <a:pPr marL="0" marR="0" lvl="0" indent="0" algn="l" rtl="0">
                        <a:lnSpc>
                          <a:spcPct val="100000"/>
                        </a:lnSpc>
                        <a:spcBef>
                          <a:spcPts val="0"/>
                        </a:spcBef>
                        <a:spcAft>
                          <a:spcPts val="0"/>
                        </a:spcAft>
                        <a:buClr>
                          <a:schemeClr val="dk1"/>
                        </a:buClr>
                        <a:buSzPts val="800"/>
                        <a:buFont typeface="Arial"/>
                        <a:buNone/>
                      </a:pPr>
                      <a:r>
                        <a:rPr lang="en-US" sz="800" u="none" strike="noStrike" cap="none">
                          <a:latin typeface="Malgun Gothic"/>
                          <a:ea typeface="Malgun Gothic"/>
                          <a:cs typeface="Malgun Gothic"/>
                          <a:sym typeface="Malgun Gothic"/>
                        </a:rPr>
                        <a:t>월, 수, 금</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Malgun Gothic"/>
                          <a:ea typeface="Malgun Gothic"/>
                          <a:cs typeface="Malgun Gothic"/>
                          <a:sym typeface="Malgun Gothic"/>
                        </a:rPr>
                        <a:t>진행 상태</a:t>
                      </a:r>
                      <a:endParaRPr sz="1200" u="none" strike="noStrike" cap="none"/>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7E6E6"/>
                    </a:solidFill>
                  </a:tcPr>
                </a:tc>
                <a:tc>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Malgun Gothic"/>
                          <a:ea typeface="Malgun Gothic"/>
                          <a:cs typeface="Malgun Gothic"/>
                          <a:sym typeface="Malgun Gothic"/>
                        </a:rPr>
                        <a:t>##% 달성</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Malgun Gothic"/>
                          <a:ea typeface="Malgun Gothic"/>
                          <a:cs typeface="Malgun Gothic"/>
                          <a:sym typeface="Malgun Gothic"/>
                        </a:rPr>
                        <a:t>상</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70000">
                <a:tc>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Malgun Gothic"/>
                          <a:ea typeface="Malgun Gothic"/>
                          <a:cs typeface="Malgun Gothic"/>
                          <a:sym typeface="Malgun Gothic"/>
                        </a:rPr>
                        <a:t>시간</a:t>
                      </a:r>
                      <a:endParaRPr sz="1200" u="none" strike="noStrike" cap="none"/>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7E6E6"/>
                    </a:solidFill>
                  </a:tcPr>
                </a:tc>
                <a:tc>
                  <a:txBody>
                    <a:bodyPr/>
                    <a:lstStyle/>
                    <a:p>
                      <a:pPr marL="0" marR="0" lvl="0" indent="0" algn="l" rtl="0">
                        <a:lnSpc>
                          <a:spcPct val="100000"/>
                        </a:lnSpc>
                        <a:spcBef>
                          <a:spcPts val="0"/>
                        </a:spcBef>
                        <a:spcAft>
                          <a:spcPts val="0"/>
                        </a:spcAft>
                        <a:buClr>
                          <a:schemeClr val="dk1"/>
                        </a:buClr>
                        <a:buSzPts val="800"/>
                        <a:buFont typeface="Arial"/>
                        <a:buNone/>
                      </a:pPr>
                      <a:r>
                        <a:rPr lang="en-US" sz="800" u="none" strike="noStrike" cap="none">
                          <a:latin typeface="Malgun Gothic"/>
                          <a:ea typeface="Malgun Gothic"/>
                          <a:cs typeface="Malgun Gothic"/>
                          <a:sym typeface="Malgun Gothic"/>
                        </a:rPr>
                        <a:t>09:00, 13:00, 17:00</a:t>
                      </a:r>
                      <a:endParaRPr sz="1200" u="none" strike="noStrike" cap="none"/>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Malgun Gothic"/>
                          <a:ea typeface="Malgun Gothic"/>
                          <a:cs typeface="Malgun Gothic"/>
                          <a:sym typeface="Malgun Gothic"/>
                        </a:rPr>
                        <a:t>운동 추가자</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7E6E6"/>
                    </a:solidFill>
                  </a:tcPr>
                </a:tc>
                <a:tc gridSpan="2">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Malgun Gothic"/>
                          <a:ea typeface="Malgun Gothic"/>
                          <a:cs typeface="Malgun Gothic"/>
                          <a:sym typeface="Malgun Gothic"/>
                        </a:rPr>
                        <a:t>의료진</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ko-KR"/>
                    </a:p>
                  </a:txBody>
                  <a:tcPr/>
                </a:tc>
                <a:extLst>
                  <a:ext uri="{0D108BD9-81ED-4DB2-BD59-A6C34878D82A}">
                    <a16:rowId xmlns:a16="http://schemas.microsoft.com/office/drawing/2014/main" val="10003"/>
                  </a:ext>
                </a:extLst>
              </a:tr>
              <a:tr h="270000">
                <a:tc rowSpan="5">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Malgun Gothic"/>
                          <a:ea typeface="Malgun Gothic"/>
                          <a:cs typeface="Malgun Gothic"/>
                          <a:sym typeface="Malgun Gothic"/>
                        </a:rPr>
                        <a:t>동영상</a:t>
                      </a:r>
                      <a:endParaRPr sz="1200" u="none" strike="noStrike" cap="none"/>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7E6E6"/>
                    </a:solidFill>
                  </a:tcPr>
                </a:tc>
                <a:tc>
                  <a:txBody>
                    <a:bodyPr/>
                    <a:lstStyle/>
                    <a:p>
                      <a:pPr marL="0" marR="0" lvl="0" indent="0" algn="l" rtl="0">
                        <a:lnSpc>
                          <a:spcPct val="100000"/>
                        </a:lnSpc>
                        <a:spcBef>
                          <a:spcPts val="0"/>
                        </a:spcBef>
                        <a:spcAft>
                          <a:spcPts val="0"/>
                        </a:spcAft>
                        <a:buClr>
                          <a:schemeClr val="dk1"/>
                        </a:buClr>
                        <a:buSzPts val="800"/>
                        <a:buFont typeface="Arial"/>
                        <a:buNone/>
                      </a:pPr>
                      <a:r>
                        <a:rPr lang="en-US" sz="800" u="none" strike="noStrike" cap="none">
                          <a:latin typeface="Malgun Gothic"/>
                          <a:ea typeface="Malgun Gothic"/>
                          <a:cs typeface="Malgun Gothic"/>
                          <a:sym typeface="Malgun Gothic"/>
                        </a:rPr>
                        <a:t>1세트</a:t>
                      </a:r>
                      <a:endParaRPr sz="1200" u="none" strike="noStrike" cap="none"/>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rowSpan="2">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Malgun Gothic"/>
                          <a:ea typeface="Malgun Gothic"/>
                          <a:cs typeface="Malgun Gothic"/>
                          <a:sym typeface="Malgun Gothic"/>
                        </a:rPr>
                        <a:t>코멘트</a:t>
                      </a:r>
                      <a:endParaRPr sz="800" u="none" strike="noStrike" cap="none">
                        <a:latin typeface="Malgun Gothic"/>
                        <a:ea typeface="Malgun Gothic"/>
                        <a:cs typeface="Malgun Gothic"/>
                        <a:sym typeface="Malgun Gothic"/>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7E6E6"/>
                    </a:solidFill>
                  </a:tcPr>
                </a:tc>
                <a:tc rowSpan="2" gridSpan="2">
                  <a:txBody>
                    <a:bodyPr/>
                    <a:lstStyle/>
                    <a:p>
                      <a:pPr marL="0" marR="0" lvl="0" indent="0" algn="l" rtl="0">
                        <a:lnSpc>
                          <a:spcPct val="100000"/>
                        </a:lnSpc>
                        <a:spcBef>
                          <a:spcPts val="0"/>
                        </a:spcBef>
                        <a:spcAft>
                          <a:spcPts val="0"/>
                        </a:spcAft>
                        <a:buClr>
                          <a:schemeClr val="dk1"/>
                        </a:buClr>
                        <a:buSzPts val="800"/>
                        <a:buFont typeface="Arial"/>
                        <a:buNone/>
                      </a:pPr>
                      <a:r>
                        <a:rPr lang="en-US" sz="800" u="none" strike="noStrike" cap="none">
                          <a:latin typeface="Malgun Gothic"/>
                          <a:ea typeface="Malgun Gothic"/>
                          <a:cs typeface="Malgun Gothic"/>
                          <a:sym typeface="Malgun Gothic"/>
                        </a:rPr>
                        <a:t>코멘트 내용입니다.</a:t>
                      </a:r>
                      <a:endParaRPr sz="1200" u="none" strike="noStrike" cap="none"/>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rowSpan="2" hMerge="1">
                  <a:txBody>
                    <a:bodyPr/>
                    <a:lstStyle/>
                    <a:p>
                      <a:endParaRPr lang="ko-KR"/>
                    </a:p>
                  </a:txBody>
                  <a:tcPr/>
                </a:tc>
                <a:extLst>
                  <a:ext uri="{0D108BD9-81ED-4DB2-BD59-A6C34878D82A}">
                    <a16:rowId xmlns:a16="http://schemas.microsoft.com/office/drawing/2014/main" val="10004"/>
                  </a:ext>
                </a:extLst>
              </a:tr>
              <a:tr h="270000">
                <a:tc vMerge="1">
                  <a:txBody>
                    <a:bodyPr/>
                    <a:lstStyle/>
                    <a:p>
                      <a:endParaRPr lang="ko-KR"/>
                    </a:p>
                  </a:txBody>
                  <a:tcPr/>
                </a:tc>
                <a:tc>
                  <a:txBody>
                    <a:bodyPr/>
                    <a:lstStyle/>
                    <a:p>
                      <a:pPr marL="0" marR="0" lvl="0" indent="0" algn="l" rtl="0">
                        <a:lnSpc>
                          <a:spcPct val="100000"/>
                        </a:lnSpc>
                        <a:spcBef>
                          <a:spcPts val="0"/>
                        </a:spcBef>
                        <a:spcAft>
                          <a:spcPts val="0"/>
                        </a:spcAft>
                        <a:buClr>
                          <a:schemeClr val="dk1"/>
                        </a:buClr>
                        <a:buSzPts val="800"/>
                        <a:buFont typeface="Arial"/>
                        <a:buNone/>
                      </a:pPr>
                      <a:r>
                        <a:rPr lang="en-US" sz="800" u="none" strike="noStrike" cap="none">
                          <a:latin typeface="Malgun Gothic"/>
                          <a:ea typeface="Malgun Gothic"/>
                          <a:cs typeface="Malgun Gothic"/>
                          <a:sym typeface="Malgun Gothic"/>
                        </a:rPr>
                        <a:t>2세트</a:t>
                      </a:r>
                      <a:endParaRPr sz="1200" u="none" strike="noStrike" cap="none"/>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ko-KR"/>
                    </a:p>
                  </a:txBody>
                  <a:tcPr/>
                </a:tc>
                <a:tc gridSpan="2" vMerge="1">
                  <a:txBody>
                    <a:bodyPr/>
                    <a:lstStyle/>
                    <a:p>
                      <a:endParaRPr lang="ko-KR"/>
                    </a:p>
                  </a:txBody>
                  <a:tcPr/>
                </a:tc>
                <a:tc hMerge="1" vMerge="1">
                  <a:txBody>
                    <a:bodyPr/>
                    <a:lstStyle/>
                    <a:p>
                      <a:endParaRPr lang="ko-KR"/>
                    </a:p>
                  </a:txBody>
                  <a:tcPr/>
                </a:tc>
                <a:extLst>
                  <a:ext uri="{0D108BD9-81ED-4DB2-BD59-A6C34878D82A}">
                    <a16:rowId xmlns:a16="http://schemas.microsoft.com/office/drawing/2014/main" val="10005"/>
                  </a:ext>
                </a:extLst>
              </a:tr>
              <a:tr h="270000">
                <a:tc vMerge="1">
                  <a:txBody>
                    <a:bodyPr/>
                    <a:lstStyle/>
                    <a:p>
                      <a:endParaRPr lang="ko-KR"/>
                    </a:p>
                  </a:txBody>
                  <a:tcPr/>
                </a:tc>
                <a:tc>
                  <a:txBody>
                    <a:bodyPr/>
                    <a:lstStyle/>
                    <a:p>
                      <a:pPr marL="0" marR="0" lvl="0" indent="0" algn="l" rtl="0">
                        <a:lnSpc>
                          <a:spcPct val="100000"/>
                        </a:lnSpc>
                        <a:spcBef>
                          <a:spcPts val="0"/>
                        </a:spcBef>
                        <a:spcAft>
                          <a:spcPts val="0"/>
                        </a:spcAft>
                        <a:buClr>
                          <a:schemeClr val="dk1"/>
                        </a:buClr>
                        <a:buSzPts val="800"/>
                        <a:buFont typeface="Arial"/>
                        <a:buNone/>
                      </a:pPr>
                      <a:r>
                        <a:rPr lang="en-US" sz="800" u="none" strike="noStrike" cap="none">
                          <a:latin typeface="Malgun Gothic"/>
                          <a:ea typeface="Malgun Gothic"/>
                          <a:cs typeface="Malgun Gothic"/>
                          <a:sym typeface="Malgun Gothic"/>
                        </a:rPr>
                        <a:t>3세트</a:t>
                      </a:r>
                      <a:endParaRPr sz="1200" u="none" strike="noStrike" cap="none"/>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rowSpan="3">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Malgun Gothic"/>
                          <a:ea typeface="Malgun Gothic"/>
                          <a:cs typeface="Malgun Gothic"/>
                          <a:sym typeface="Malgun Gothic"/>
                        </a:rPr>
                        <a:t>피드백</a:t>
                      </a:r>
                      <a:endParaRPr sz="1200" u="none" strike="noStrike" cap="none"/>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7E6E6"/>
                    </a:solidFill>
                  </a:tcPr>
                </a:tc>
                <a:tc rowSpan="3" gridSpan="2">
                  <a:txBody>
                    <a:bodyPr/>
                    <a:lstStyle/>
                    <a:p>
                      <a:pPr marL="0" marR="0" lvl="0" indent="0" algn="l" rtl="0">
                        <a:lnSpc>
                          <a:spcPct val="100000"/>
                        </a:lnSpc>
                        <a:spcBef>
                          <a:spcPts val="0"/>
                        </a:spcBef>
                        <a:spcAft>
                          <a:spcPts val="0"/>
                        </a:spcAft>
                        <a:buClr>
                          <a:schemeClr val="dk1"/>
                        </a:buClr>
                        <a:buSzPts val="800"/>
                        <a:buFont typeface="Arial"/>
                        <a:buNone/>
                      </a:pPr>
                      <a:r>
                        <a:rPr lang="en-US" sz="800" u="none" strike="noStrike" cap="none">
                          <a:latin typeface="Malgun Gothic"/>
                          <a:ea typeface="Malgun Gothic"/>
                          <a:cs typeface="Malgun Gothic"/>
                          <a:sym typeface="Malgun Gothic"/>
                        </a:rPr>
                        <a:t>피드백 내용입니다.</a:t>
                      </a:r>
                      <a:endParaRPr sz="1200" u="none" strike="noStrike" cap="none"/>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rowSpan="3" hMerge="1">
                  <a:txBody>
                    <a:bodyPr/>
                    <a:lstStyle/>
                    <a:p>
                      <a:endParaRPr lang="ko-KR"/>
                    </a:p>
                  </a:txBody>
                  <a:tcPr/>
                </a:tc>
                <a:extLst>
                  <a:ext uri="{0D108BD9-81ED-4DB2-BD59-A6C34878D82A}">
                    <a16:rowId xmlns:a16="http://schemas.microsoft.com/office/drawing/2014/main" val="10006"/>
                  </a:ext>
                </a:extLst>
              </a:tr>
              <a:tr h="270000">
                <a:tc vMerge="1">
                  <a:txBody>
                    <a:bodyPr/>
                    <a:lstStyle/>
                    <a:p>
                      <a:endParaRPr lang="ko-KR"/>
                    </a:p>
                  </a:txBody>
                  <a:tcPr/>
                </a:tc>
                <a:tc>
                  <a:txBody>
                    <a:bodyPr/>
                    <a:lstStyle/>
                    <a:p>
                      <a:pPr marL="0" marR="0" lvl="0" indent="0" algn="l" rtl="0">
                        <a:lnSpc>
                          <a:spcPct val="100000"/>
                        </a:lnSpc>
                        <a:spcBef>
                          <a:spcPts val="0"/>
                        </a:spcBef>
                        <a:spcAft>
                          <a:spcPts val="0"/>
                        </a:spcAft>
                        <a:buClr>
                          <a:schemeClr val="dk1"/>
                        </a:buClr>
                        <a:buSzPts val="800"/>
                        <a:buFont typeface="Arial"/>
                        <a:buNone/>
                      </a:pPr>
                      <a:r>
                        <a:rPr lang="en-US" sz="800" u="none" strike="noStrike" cap="none">
                          <a:latin typeface="Malgun Gothic"/>
                          <a:ea typeface="Malgun Gothic"/>
                          <a:cs typeface="Malgun Gothic"/>
                          <a:sym typeface="Malgun Gothic"/>
                        </a:rPr>
                        <a:t>4세트</a:t>
                      </a:r>
                      <a:endParaRPr sz="1200" u="none" strike="noStrike" cap="none"/>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ko-KR"/>
                    </a:p>
                  </a:txBody>
                  <a:tcPr/>
                </a:tc>
                <a:tc gridSpan="2" vMerge="1">
                  <a:txBody>
                    <a:bodyPr/>
                    <a:lstStyle/>
                    <a:p>
                      <a:endParaRPr lang="ko-KR"/>
                    </a:p>
                  </a:txBody>
                  <a:tcPr/>
                </a:tc>
                <a:tc hMerge="1" vMerge="1">
                  <a:txBody>
                    <a:bodyPr/>
                    <a:lstStyle/>
                    <a:p>
                      <a:endParaRPr lang="ko-KR"/>
                    </a:p>
                  </a:txBody>
                  <a:tcPr/>
                </a:tc>
                <a:extLst>
                  <a:ext uri="{0D108BD9-81ED-4DB2-BD59-A6C34878D82A}">
                    <a16:rowId xmlns:a16="http://schemas.microsoft.com/office/drawing/2014/main" val="10007"/>
                  </a:ext>
                </a:extLst>
              </a:tr>
              <a:tr h="284150">
                <a:tc vMerge="1">
                  <a:txBody>
                    <a:bodyPr/>
                    <a:lstStyle/>
                    <a:p>
                      <a:endParaRPr lang="ko-KR"/>
                    </a:p>
                  </a:txBody>
                  <a:tcPr/>
                </a:tc>
                <a:tc>
                  <a:txBody>
                    <a:bodyPr/>
                    <a:lstStyle/>
                    <a:p>
                      <a:pPr marL="0" marR="0" lvl="0" indent="0" algn="l" rtl="0">
                        <a:lnSpc>
                          <a:spcPct val="100000"/>
                        </a:lnSpc>
                        <a:spcBef>
                          <a:spcPts val="0"/>
                        </a:spcBef>
                        <a:spcAft>
                          <a:spcPts val="0"/>
                        </a:spcAft>
                        <a:buClr>
                          <a:schemeClr val="dk1"/>
                        </a:buClr>
                        <a:buSzPts val="800"/>
                        <a:buFont typeface="Arial"/>
                        <a:buNone/>
                      </a:pPr>
                      <a:r>
                        <a:rPr lang="en-US" sz="800" u="none" strike="noStrike" cap="none">
                          <a:latin typeface="Malgun Gothic"/>
                          <a:ea typeface="Malgun Gothic"/>
                          <a:cs typeface="Malgun Gothic"/>
                          <a:sym typeface="Malgun Gothic"/>
                        </a:rPr>
                        <a:t>5세트</a:t>
                      </a:r>
                      <a:endParaRPr sz="1200" u="none" strike="noStrike" cap="none"/>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ko-KR"/>
                    </a:p>
                  </a:txBody>
                  <a:tcPr/>
                </a:tc>
                <a:tc gridSpan="2" vMerge="1">
                  <a:txBody>
                    <a:bodyPr/>
                    <a:lstStyle/>
                    <a:p>
                      <a:endParaRPr lang="ko-KR"/>
                    </a:p>
                  </a:txBody>
                  <a:tcPr/>
                </a:tc>
                <a:tc hMerge="1" vMerge="1">
                  <a:txBody>
                    <a:bodyPr/>
                    <a:lstStyle/>
                    <a:p>
                      <a:endParaRPr lang="ko-KR"/>
                    </a:p>
                  </a:txBody>
                  <a:tcPr/>
                </a:tc>
                <a:extLst>
                  <a:ext uri="{0D108BD9-81ED-4DB2-BD59-A6C34878D82A}">
                    <a16:rowId xmlns:a16="http://schemas.microsoft.com/office/drawing/2014/main" val="10008"/>
                  </a:ext>
                </a:extLst>
              </a:tr>
              <a:tr h="212100">
                <a:tc gridSpan="5">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Malgun Gothic"/>
                          <a:ea typeface="Malgun Gothic"/>
                          <a:cs typeface="Malgun Gothic"/>
                          <a:sym typeface="Malgun Gothic"/>
                        </a:rPr>
                        <a:t>Q &amp; A</a:t>
                      </a:r>
                      <a:endParaRPr sz="1200" u="none" strike="noStrike" cap="none"/>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7E6E6"/>
                    </a:solidFill>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9"/>
                  </a:ext>
                </a:extLst>
              </a:tr>
              <a:tr h="1309250">
                <a:tc gridSpan="5">
                  <a:txBody>
                    <a:bodyPr/>
                    <a:lstStyle/>
                    <a:p>
                      <a:pPr marL="0" marR="0" lvl="0" indent="0" algn="l" rtl="0">
                        <a:lnSpc>
                          <a:spcPct val="100000"/>
                        </a:lnSpc>
                        <a:spcBef>
                          <a:spcPts val="0"/>
                        </a:spcBef>
                        <a:spcAft>
                          <a:spcPts val="0"/>
                        </a:spcAft>
                        <a:buClr>
                          <a:schemeClr val="dk1"/>
                        </a:buClr>
                        <a:buSzPts val="1200"/>
                        <a:buFont typeface="Arial"/>
                        <a:buNone/>
                      </a:pPr>
                      <a:endParaRPr sz="1200" u="none" strike="noStrike" cap="none"/>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10"/>
                  </a:ext>
                </a:extLst>
              </a:tr>
            </a:tbl>
          </a:graphicData>
        </a:graphic>
      </p:graphicFrame>
      <p:sp>
        <p:nvSpPr>
          <p:cNvPr id="692" name="Google Shape;692;p18"/>
          <p:cNvSpPr/>
          <p:nvPr/>
        </p:nvSpPr>
        <p:spPr>
          <a:xfrm>
            <a:off x="4644496" y="2525105"/>
            <a:ext cx="450001" cy="182157"/>
          </a:xfrm>
          <a:prstGeom prst="roundRect">
            <a:avLst>
              <a:gd name="adj" fmla="val 4950"/>
            </a:avLst>
          </a:prstGeom>
          <a:solidFill>
            <a:srgbClr val="808080"/>
          </a:solidFill>
          <a:ln w="9525" cap="flat" cmpd="sng">
            <a:solidFill>
              <a:srgbClr val="80808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700"/>
              <a:buFont typeface="Malgun Gothic"/>
              <a:buNone/>
            </a:pPr>
            <a:r>
              <a:rPr lang="en-US" sz="700" b="0" i="0" u="none" strike="noStrike" cap="none">
                <a:solidFill>
                  <a:srgbClr val="FFFFFF"/>
                </a:solidFill>
                <a:latin typeface="Malgun Gothic"/>
                <a:ea typeface="Malgun Gothic"/>
                <a:cs typeface="Malgun Gothic"/>
                <a:sym typeface="Malgun Gothic"/>
              </a:rPr>
              <a:t>다운로드</a:t>
            </a:r>
            <a:endParaRPr sz="1400" b="0" i="0" u="none" strike="noStrike" cap="none">
              <a:solidFill>
                <a:srgbClr val="000000"/>
              </a:solidFill>
              <a:latin typeface="Malgun Gothic"/>
              <a:ea typeface="Malgun Gothic"/>
              <a:cs typeface="Malgun Gothic"/>
              <a:sym typeface="Malgun Gothic"/>
            </a:endParaRPr>
          </a:p>
        </p:txBody>
      </p:sp>
      <p:sp>
        <p:nvSpPr>
          <p:cNvPr id="693" name="Google Shape;693;p18"/>
          <p:cNvSpPr/>
          <p:nvPr/>
        </p:nvSpPr>
        <p:spPr>
          <a:xfrm>
            <a:off x="4130469" y="2525105"/>
            <a:ext cx="450001" cy="182157"/>
          </a:xfrm>
          <a:prstGeom prst="roundRect">
            <a:avLst>
              <a:gd name="adj" fmla="val 4950"/>
            </a:avLst>
          </a:prstGeom>
          <a:solidFill>
            <a:srgbClr val="808080"/>
          </a:solidFill>
          <a:ln w="9525" cap="flat" cmpd="sng">
            <a:solidFill>
              <a:srgbClr val="80808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700"/>
              <a:buFont typeface="Malgun Gothic"/>
              <a:buNone/>
            </a:pPr>
            <a:r>
              <a:rPr lang="en-US" sz="700" b="0" i="0" u="none" strike="noStrike" cap="none">
                <a:solidFill>
                  <a:srgbClr val="FFFFFF"/>
                </a:solidFill>
                <a:latin typeface="Malgun Gothic"/>
                <a:ea typeface="Malgun Gothic"/>
                <a:cs typeface="Malgun Gothic"/>
                <a:sym typeface="Malgun Gothic"/>
              </a:rPr>
              <a:t>재생</a:t>
            </a:r>
            <a:endParaRPr sz="1400" b="0" i="0" u="none" strike="noStrike" cap="none">
              <a:solidFill>
                <a:srgbClr val="000000"/>
              </a:solidFill>
              <a:latin typeface="Malgun Gothic"/>
              <a:ea typeface="Malgun Gothic"/>
              <a:cs typeface="Malgun Gothic"/>
              <a:sym typeface="Malgun Gothic"/>
            </a:endParaRPr>
          </a:p>
        </p:txBody>
      </p:sp>
      <p:sp>
        <p:nvSpPr>
          <p:cNvPr id="694" name="Google Shape;694;p18"/>
          <p:cNvSpPr/>
          <p:nvPr/>
        </p:nvSpPr>
        <p:spPr>
          <a:xfrm>
            <a:off x="4644496" y="2796473"/>
            <a:ext cx="450001" cy="182157"/>
          </a:xfrm>
          <a:prstGeom prst="roundRect">
            <a:avLst>
              <a:gd name="adj" fmla="val 4950"/>
            </a:avLst>
          </a:prstGeom>
          <a:solidFill>
            <a:srgbClr val="808080"/>
          </a:solidFill>
          <a:ln w="9525" cap="flat" cmpd="sng">
            <a:solidFill>
              <a:srgbClr val="80808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700"/>
              <a:buFont typeface="Malgun Gothic"/>
              <a:buNone/>
            </a:pPr>
            <a:r>
              <a:rPr lang="en-US" sz="700" b="0" i="0" u="none" strike="noStrike" cap="none">
                <a:solidFill>
                  <a:srgbClr val="FFFFFF"/>
                </a:solidFill>
                <a:latin typeface="Malgun Gothic"/>
                <a:ea typeface="Malgun Gothic"/>
                <a:cs typeface="Malgun Gothic"/>
                <a:sym typeface="Malgun Gothic"/>
              </a:rPr>
              <a:t>다운로드</a:t>
            </a:r>
            <a:endParaRPr sz="1400" b="0" i="0" u="none" strike="noStrike" cap="none">
              <a:solidFill>
                <a:srgbClr val="000000"/>
              </a:solidFill>
              <a:latin typeface="Malgun Gothic"/>
              <a:ea typeface="Malgun Gothic"/>
              <a:cs typeface="Malgun Gothic"/>
              <a:sym typeface="Malgun Gothic"/>
            </a:endParaRPr>
          </a:p>
        </p:txBody>
      </p:sp>
      <p:sp>
        <p:nvSpPr>
          <p:cNvPr id="695" name="Google Shape;695;p18"/>
          <p:cNvSpPr/>
          <p:nvPr/>
        </p:nvSpPr>
        <p:spPr>
          <a:xfrm>
            <a:off x="4130469" y="2796473"/>
            <a:ext cx="450001" cy="182157"/>
          </a:xfrm>
          <a:prstGeom prst="roundRect">
            <a:avLst>
              <a:gd name="adj" fmla="val 4950"/>
            </a:avLst>
          </a:prstGeom>
          <a:solidFill>
            <a:srgbClr val="808080"/>
          </a:solidFill>
          <a:ln w="9525" cap="flat" cmpd="sng">
            <a:solidFill>
              <a:srgbClr val="80808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700"/>
              <a:buFont typeface="Malgun Gothic"/>
              <a:buNone/>
            </a:pPr>
            <a:r>
              <a:rPr lang="en-US" sz="700" b="0" i="0" u="none" strike="noStrike" cap="none">
                <a:solidFill>
                  <a:srgbClr val="FFFFFF"/>
                </a:solidFill>
                <a:latin typeface="Malgun Gothic"/>
                <a:ea typeface="Malgun Gothic"/>
                <a:cs typeface="Malgun Gothic"/>
                <a:sym typeface="Malgun Gothic"/>
              </a:rPr>
              <a:t>재생</a:t>
            </a:r>
            <a:endParaRPr sz="1400" b="0" i="0" u="none" strike="noStrike" cap="none">
              <a:solidFill>
                <a:srgbClr val="000000"/>
              </a:solidFill>
              <a:latin typeface="Malgun Gothic"/>
              <a:ea typeface="Malgun Gothic"/>
              <a:cs typeface="Malgun Gothic"/>
              <a:sym typeface="Malgun Gothic"/>
            </a:endParaRPr>
          </a:p>
        </p:txBody>
      </p:sp>
      <p:sp>
        <p:nvSpPr>
          <p:cNvPr id="696" name="Google Shape;696;p18"/>
          <p:cNvSpPr/>
          <p:nvPr/>
        </p:nvSpPr>
        <p:spPr>
          <a:xfrm>
            <a:off x="4644496" y="3067841"/>
            <a:ext cx="450001" cy="182157"/>
          </a:xfrm>
          <a:prstGeom prst="roundRect">
            <a:avLst>
              <a:gd name="adj" fmla="val 4950"/>
            </a:avLst>
          </a:prstGeom>
          <a:solidFill>
            <a:srgbClr val="808080"/>
          </a:solidFill>
          <a:ln w="9525" cap="flat" cmpd="sng">
            <a:solidFill>
              <a:srgbClr val="80808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700"/>
              <a:buFont typeface="Malgun Gothic"/>
              <a:buNone/>
            </a:pPr>
            <a:r>
              <a:rPr lang="en-US" sz="700" b="0" i="0" u="none" strike="noStrike" cap="none">
                <a:solidFill>
                  <a:srgbClr val="FFFFFF"/>
                </a:solidFill>
                <a:latin typeface="Malgun Gothic"/>
                <a:ea typeface="Malgun Gothic"/>
                <a:cs typeface="Malgun Gothic"/>
                <a:sym typeface="Malgun Gothic"/>
              </a:rPr>
              <a:t>다운로드</a:t>
            </a:r>
            <a:endParaRPr sz="1400" b="0" i="0" u="none" strike="noStrike" cap="none">
              <a:solidFill>
                <a:srgbClr val="000000"/>
              </a:solidFill>
              <a:latin typeface="Malgun Gothic"/>
              <a:ea typeface="Malgun Gothic"/>
              <a:cs typeface="Malgun Gothic"/>
              <a:sym typeface="Malgun Gothic"/>
            </a:endParaRPr>
          </a:p>
        </p:txBody>
      </p:sp>
      <p:sp>
        <p:nvSpPr>
          <p:cNvPr id="697" name="Google Shape;697;p18"/>
          <p:cNvSpPr/>
          <p:nvPr/>
        </p:nvSpPr>
        <p:spPr>
          <a:xfrm>
            <a:off x="4130469" y="3067841"/>
            <a:ext cx="450001" cy="182157"/>
          </a:xfrm>
          <a:prstGeom prst="roundRect">
            <a:avLst>
              <a:gd name="adj" fmla="val 4950"/>
            </a:avLst>
          </a:prstGeom>
          <a:solidFill>
            <a:srgbClr val="808080"/>
          </a:solidFill>
          <a:ln w="9525" cap="flat" cmpd="sng">
            <a:solidFill>
              <a:srgbClr val="80808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700"/>
              <a:buFont typeface="Malgun Gothic"/>
              <a:buNone/>
            </a:pPr>
            <a:r>
              <a:rPr lang="en-US" sz="700" b="0" i="0" u="none" strike="noStrike" cap="none">
                <a:solidFill>
                  <a:srgbClr val="FFFFFF"/>
                </a:solidFill>
                <a:latin typeface="Malgun Gothic"/>
                <a:ea typeface="Malgun Gothic"/>
                <a:cs typeface="Malgun Gothic"/>
                <a:sym typeface="Malgun Gothic"/>
              </a:rPr>
              <a:t>재생</a:t>
            </a:r>
            <a:endParaRPr sz="1400" b="0" i="0" u="none" strike="noStrike" cap="none">
              <a:solidFill>
                <a:srgbClr val="000000"/>
              </a:solidFill>
              <a:latin typeface="Malgun Gothic"/>
              <a:ea typeface="Malgun Gothic"/>
              <a:cs typeface="Malgun Gothic"/>
              <a:sym typeface="Malgun Gothic"/>
            </a:endParaRPr>
          </a:p>
        </p:txBody>
      </p:sp>
      <p:sp>
        <p:nvSpPr>
          <p:cNvPr id="698" name="Google Shape;698;p18"/>
          <p:cNvSpPr/>
          <p:nvPr/>
        </p:nvSpPr>
        <p:spPr>
          <a:xfrm>
            <a:off x="4130469" y="3322654"/>
            <a:ext cx="964028" cy="215266"/>
          </a:xfrm>
          <a:prstGeom prst="roundRect">
            <a:avLst>
              <a:gd name="adj" fmla="val 8200"/>
            </a:avLst>
          </a:prstGeom>
          <a:solidFill>
            <a:srgbClr val="F2F2F2"/>
          </a:solidFill>
          <a:ln w="9525" cap="flat" cmpd="sng">
            <a:solidFill>
              <a:srgbClr val="BFBFBF"/>
            </a:solidFill>
            <a:prstDash val="dot"/>
            <a:miter lim="8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BFBFBF"/>
              </a:buClr>
              <a:buSzPts val="800"/>
              <a:buFont typeface="Malgun Gothic"/>
              <a:buNone/>
            </a:pPr>
            <a:r>
              <a:rPr lang="en-US" sz="800" b="0" i="0" u="none" strike="noStrike" cap="none">
                <a:solidFill>
                  <a:srgbClr val="BFBFBF"/>
                </a:solidFill>
                <a:latin typeface="Malgun Gothic"/>
                <a:ea typeface="Malgun Gothic"/>
                <a:cs typeface="Malgun Gothic"/>
                <a:sym typeface="Malgun Gothic"/>
              </a:rPr>
              <a:t>미진행</a:t>
            </a:r>
            <a:endParaRPr sz="1400" b="0" i="0" u="none" strike="noStrike" cap="none">
              <a:solidFill>
                <a:srgbClr val="000000"/>
              </a:solidFill>
              <a:latin typeface="Malgun Gothic"/>
              <a:ea typeface="Malgun Gothic"/>
              <a:cs typeface="Malgun Gothic"/>
              <a:sym typeface="Malgun Gothic"/>
            </a:endParaRPr>
          </a:p>
        </p:txBody>
      </p:sp>
      <p:sp>
        <p:nvSpPr>
          <p:cNvPr id="699" name="Google Shape;699;p18"/>
          <p:cNvSpPr/>
          <p:nvPr/>
        </p:nvSpPr>
        <p:spPr>
          <a:xfrm>
            <a:off x="4130469" y="3594022"/>
            <a:ext cx="964028" cy="215266"/>
          </a:xfrm>
          <a:prstGeom prst="roundRect">
            <a:avLst>
              <a:gd name="adj" fmla="val 8200"/>
            </a:avLst>
          </a:prstGeom>
          <a:solidFill>
            <a:srgbClr val="F2F2F2"/>
          </a:solidFill>
          <a:ln w="9525" cap="flat" cmpd="sng">
            <a:solidFill>
              <a:srgbClr val="BFBFBF"/>
            </a:solidFill>
            <a:prstDash val="dot"/>
            <a:miter lim="8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BFBFBF"/>
              </a:buClr>
              <a:buSzPts val="800"/>
              <a:buFont typeface="Malgun Gothic"/>
              <a:buNone/>
            </a:pPr>
            <a:r>
              <a:rPr lang="en-US" sz="800" b="0" i="0" u="none" strike="noStrike" cap="none">
                <a:solidFill>
                  <a:srgbClr val="BFBFBF"/>
                </a:solidFill>
                <a:latin typeface="Malgun Gothic"/>
                <a:ea typeface="Malgun Gothic"/>
                <a:cs typeface="Malgun Gothic"/>
                <a:sym typeface="Malgun Gothic"/>
              </a:rPr>
              <a:t>미진행</a:t>
            </a:r>
            <a:endParaRPr sz="1400" b="0" i="0" u="none" strike="noStrike" cap="none">
              <a:solidFill>
                <a:srgbClr val="000000"/>
              </a:solidFill>
              <a:latin typeface="Malgun Gothic"/>
              <a:ea typeface="Malgun Gothic"/>
              <a:cs typeface="Malgun Gothic"/>
              <a:sym typeface="Malgun Gothic"/>
            </a:endParaRPr>
          </a:p>
        </p:txBody>
      </p:sp>
      <p:sp>
        <p:nvSpPr>
          <p:cNvPr id="700" name="Google Shape;700;p18"/>
          <p:cNvSpPr/>
          <p:nvPr/>
        </p:nvSpPr>
        <p:spPr>
          <a:xfrm>
            <a:off x="9767020" y="5797894"/>
            <a:ext cx="432049" cy="560506"/>
          </a:xfrm>
          <a:prstGeom prst="roundRect">
            <a:avLst>
              <a:gd name="adj" fmla="val 3964"/>
            </a:avLst>
          </a:prstGeom>
          <a:solidFill>
            <a:srgbClr val="F2F2F2"/>
          </a:solidFill>
          <a:ln w="9525" cap="flat" cmpd="sng">
            <a:solidFill>
              <a:srgbClr val="7F7F7F"/>
            </a:solidFill>
            <a:prstDash val="solid"/>
            <a:miter lim="8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404040"/>
              </a:buClr>
              <a:buSzPts val="800"/>
              <a:buFont typeface="Malgun Gothic"/>
              <a:buNone/>
            </a:pPr>
            <a:r>
              <a:rPr lang="en-US" sz="800" b="0" i="0" u="none" strike="noStrike" cap="none">
                <a:solidFill>
                  <a:srgbClr val="404040"/>
                </a:solidFill>
                <a:latin typeface="Malgun Gothic"/>
                <a:ea typeface="Malgun Gothic"/>
                <a:cs typeface="Malgun Gothic"/>
                <a:sym typeface="Malgun Gothic"/>
              </a:rPr>
              <a:t>작성</a:t>
            </a:r>
            <a:endParaRPr sz="1400" b="0" i="0" u="none" strike="noStrike" cap="none">
              <a:solidFill>
                <a:srgbClr val="000000"/>
              </a:solidFill>
              <a:latin typeface="Malgun Gothic"/>
              <a:ea typeface="Malgun Gothic"/>
              <a:cs typeface="Malgun Gothic"/>
              <a:sym typeface="Malgun Gothic"/>
            </a:endParaRPr>
          </a:p>
        </p:txBody>
      </p:sp>
      <p:sp>
        <p:nvSpPr>
          <p:cNvPr id="701" name="Google Shape;701;p18"/>
          <p:cNvSpPr txBox="1"/>
          <p:nvPr/>
        </p:nvSpPr>
        <p:spPr>
          <a:xfrm>
            <a:off x="3117836" y="4072858"/>
            <a:ext cx="188469" cy="24622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환자</a:t>
            </a:r>
            <a:endParaRPr sz="1400" b="0" i="0" u="none" strike="noStrike" cap="none">
              <a:solidFill>
                <a:srgbClr val="000000"/>
              </a:solidFill>
              <a:latin typeface="Malgun Gothic"/>
              <a:ea typeface="Malgun Gothic"/>
              <a:cs typeface="Malgun Gothic"/>
              <a:sym typeface="Malgun Gothic"/>
            </a:endParaRPr>
          </a:p>
        </p:txBody>
      </p:sp>
      <p:sp>
        <p:nvSpPr>
          <p:cNvPr id="702" name="Google Shape;702;p18"/>
          <p:cNvSpPr txBox="1"/>
          <p:nvPr/>
        </p:nvSpPr>
        <p:spPr>
          <a:xfrm>
            <a:off x="3351413" y="4132468"/>
            <a:ext cx="3781910" cy="32347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질문 내용입니다. 질문 내용입니다. 질문 내용입니다. 질문 내용입니다. 질문 내용입니다. 질문 내용입니다. 질문 내용입니다. 질문 내용입니다. 질문 내용입니다. 질문 내용입니다. 질문 내용입니다. 질문 내용입니다. 질문 내용입니다. 질문 내용입니다. 질문 내용입니다.</a:t>
            </a:r>
            <a:endParaRPr sz="1400" b="0" i="0" u="none" strike="noStrike" cap="none">
              <a:solidFill>
                <a:srgbClr val="000000"/>
              </a:solidFill>
              <a:latin typeface="Malgun Gothic"/>
              <a:ea typeface="Malgun Gothic"/>
              <a:cs typeface="Malgun Gothic"/>
              <a:sym typeface="Malgun Gothic"/>
            </a:endParaRPr>
          </a:p>
        </p:txBody>
      </p:sp>
      <p:sp>
        <p:nvSpPr>
          <p:cNvPr id="703" name="Google Shape;703;p18"/>
          <p:cNvSpPr/>
          <p:nvPr/>
        </p:nvSpPr>
        <p:spPr>
          <a:xfrm>
            <a:off x="7199800" y="4087097"/>
            <a:ext cx="74995" cy="627200"/>
          </a:xfrm>
          <a:prstGeom prst="roundRect">
            <a:avLst>
              <a:gd name="adj" fmla="val 16667"/>
            </a:avLst>
          </a:prstGeom>
          <a:solidFill>
            <a:srgbClr val="D9D9D9"/>
          </a:solidFill>
          <a:ln w="9525" cap="flat" cmpd="sng">
            <a:solidFill>
              <a:srgbClr val="A6A6A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Malgun Gothic"/>
              <a:buNone/>
            </a:pPr>
            <a:endParaRPr sz="1400" b="0" i="0" u="none" strike="noStrike" cap="none">
              <a:solidFill>
                <a:srgbClr val="000000"/>
              </a:solidFill>
              <a:latin typeface="Malgun Gothic"/>
              <a:ea typeface="Malgun Gothic"/>
              <a:cs typeface="Malgun Gothic"/>
              <a:sym typeface="Malgun Gothic"/>
            </a:endParaRPr>
          </a:p>
        </p:txBody>
      </p:sp>
      <p:sp>
        <p:nvSpPr>
          <p:cNvPr id="704" name="Google Shape;704;p18"/>
          <p:cNvSpPr txBox="1"/>
          <p:nvPr/>
        </p:nvSpPr>
        <p:spPr>
          <a:xfrm>
            <a:off x="3117836" y="4400770"/>
            <a:ext cx="188469" cy="369332"/>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의료진</a:t>
            </a:r>
            <a:endParaRPr sz="1400" b="0" i="0" u="none" strike="noStrike" cap="none">
              <a:solidFill>
                <a:srgbClr val="000000"/>
              </a:solidFill>
              <a:latin typeface="Malgun Gothic"/>
              <a:ea typeface="Malgun Gothic"/>
              <a:cs typeface="Malgun Gothic"/>
              <a:sym typeface="Malgun Gothic"/>
            </a:endParaRPr>
          </a:p>
        </p:txBody>
      </p:sp>
      <p:sp>
        <p:nvSpPr>
          <p:cNvPr id="705" name="Google Shape;705;p18"/>
          <p:cNvSpPr txBox="1"/>
          <p:nvPr/>
        </p:nvSpPr>
        <p:spPr>
          <a:xfrm>
            <a:off x="3351413" y="4521935"/>
            <a:ext cx="3781910" cy="32347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질문 내용입니다. 질문 내용입니다. 질문 내용입니다. 질문 내용입니다. 질문 내용입니다. 질문 내용입니다. 질문 내용입니다. 질문 내용입니다. 질문 내용입니다. 질문 내용입니다. 질문 내용입니다. 질문 내용입니다. 질문 내용입니다. 질문 내용입니다. 질문 내용입니다.</a:t>
            </a:r>
            <a:endParaRPr sz="1400" b="0" i="0" u="none" strike="noStrike" cap="none">
              <a:solidFill>
                <a:srgbClr val="000000"/>
              </a:solidFill>
              <a:latin typeface="Malgun Gothic"/>
              <a:ea typeface="Malgun Gothic"/>
              <a:cs typeface="Malgun Gothic"/>
              <a:sym typeface="Malgun Gothic"/>
            </a:endParaRPr>
          </a:p>
        </p:txBody>
      </p:sp>
      <p:grpSp>
        <p:nvGrpSpPr>
          <p:cNvPr id="706" name="Google Shape;706;p18"/>
          <p:cNvGrpSpPr/>
          <p:nvPr/>
        </p:nvGrpSpPr>
        <p:grpSpPr>
          <a:xfrm>
            <a:off x="3110843" y="4769494"/>
            <a:ext cx="4161353" cy="563682"/>
            <a:chOff x="0" y="0"/>
            <a:chExt cx="4161351" cy="563681"/>
          </a:xfrm>
        </p:grpSpPr>
        <p:sp>
          <p:nvSpPr>
            <p:cNvPr id="707" name="Google Shape;707;p18"/>
            <p:cNvSpPr/>
            <p:nvPr/>
          </p:nvSpPr>
          <p:spPr>
            <a:xfrm>
              <a:off x="0" y="0"/>
              <a:ext cx="3729302" cy="563681"/>
            </a:xfrm>
            <a:prstGeom prst="roundRect">
              <a:avLst>
                <a:gd name="adj" fmla="val 0"/>
              </a:avLst>
            </a:prstGeom>
            <a:solidFill>
              <a:srgbClr val="FFFFFF"/>
            </a:solidFill>
            <a:ln w="9525" cap="flat" cmpd="sng">
              <a:solidFill>
                <a:srgbClr val="7F7F7F"/>
              </a:solidFill>
              <a:prstDash val="solid"/>
              <a:miter lim="800000"/>
              <a:headEnd type="none" w="sm" len="sm"/>
              <a:tailEnd type="none" w="sm" len="sm"/>
            </a:ln>
          </p:spPr>
          <p:txBody>
            <a:bodyPr spcFirstLastPara="1" wrap="square" lIns="50800" tIns="50800" rIns="50800" bIns="50800" anchor="t" anchorCtr="0">
              <a:noAutofit/>
            </a:bodyPr>
            <a:lstStyle/>
            <a:p>
              <a:pPr marL="0" marR="0" lvl="0" indent="0" algn="l" rtl="0">
                <a:lnSpc>
                  <a:spcPct val="100000"/>
                </a:lnSpc>
                <a:spcBef>
                  <a:spcPts val="0"/>
                </a:spcBef>
                <a:spcAft>
                  <a:spcPts val="0"/>
                </a:spcAft>
                <a:buClr>
                  <a:srgbClr val="A6AAA9"/>
                </a:buClr>
                <a:buSzPts val="800"/>
                <a:buFont typeface="Malgun Gothic"/>
                <a:buNone/>
              </a:pPr>
              <a:r>
                <a:rPr lang="en-US" sz="800" b="0" i="0" u="none" strike="noStrike" cap="none">
                  <a:solidFill>
                    <a:srgbClr val="A6AAA9"/>
                  </a:solidFill>
                  <a:latin typeface="Malgun Gothic"/>
                  <a:ea typeface="Malgun Gothic"/>
                  <a:cs typeface="Malgun Gothic"/>
                  <a:sym typeface="Malgun Gothic"/>
                </a:rPr>
                <a:t>내용을 입력해 주세요.</a:t>
              </a:r>
              <a:endParaRPr sz="1400" b="0" i="0" u="none" strike="noStrike" cap="none">
                <a:solidFill>
                  <a:srgbClr val="000000"/>
                </a:solidFill>
                <a:latin typeface="Malgun Gothic"/>
                <a:ea typeface="Malgun Gothic"/>
                <a:cs typeface="Malgun Gothic"/>
                <a:sym typeface="Malgun Gothic"/>
              </a:endParaRPr>
            </a:p>
          </p:txBody>
        </p:sp>
        <p:sp>
          <p:nvSpPr>
            <p:cNvPr id="708" name="Google Shape;708;p18"/>
            <p:cNvSpPr/>
            <p:nvPr/>
          </p:nvSpPr>
          <p:spPr>
            <a:xfrm>
              <a:off x="3729302" y="0"/>
              <a:ext cx="432049" cy="560506"/>
            </a:xfrm>
            <a:prstGeom prst="roundRect">
              <a:avLst>
                <a:gd name="adj" fmla="val 3964"/>
              </a:avLst>
            </a:prstGeom>
            <a:solidFill>
              <a:srgbClr val="F2F2F2"/>
            </a:solidFill>
            <a:ln w="9525" cap="flat" cmpd="sng">
              <a:solidFill>
                <a:srgbClr val="7F7F7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404040"/>
                </a:buClr>
                <a:buSzPts val="800"/>
                <a:buFont typeface="Malgun Gothic"/>
                <a:buNone/>
              </a:pPr>
              <a:r>
                <a:rPr lang="en-US" sz="800" b="0" i="0" u="none" strike="noStrike" cap="none">
                  <a:solidFill>
                    <a:srgbClr val="404040"/>
                  </a:solidFill>
                  <a:latin typeface="Malgun Gothic"/>
                  <a:ea typeface="Malgun Gothic"/>
                  <a:cs typeface="Malgun Gothic"/>
                  <a:sym typeface="Malgun Gothic"/>
                </a:rPr>
                <a:t>작성</a:t>
              </a:r>
              <a:endParaRPr sz="800" b="0" i="0" u="none" strike="noStrike" cap="none">
                <a:solidFill>
                  <a:srgbClr val="404040"/>
                </a:solidFill>
                <a:latin typeface="Malgun Gothic"/>
                <a:ea typeface="Malgun Gothic"/>
                <a:cs typeface="Malgun Gothic"/>
                <a:sym typeface="Malgun Gothic"/>
              </a:endParaRPr>
            </a:p>
          </p:txBody>
        </p:sp>
      </p:grpSp>
      <p:sp>
        <p:nvSpPr>
          <p:cNvPr id="709" name="Google Shape;709;p18"/>
          <p:cNvSpPr txBox="1">
            <a:spLocks noGrp="1"/>
          </p:cNvSpPr>
          <p:nvPr>
            <p:ph type="body" idx="1"/>
          </p:nvPr>
        </p:nvSpPr>
        <p:spPr>
          <a:xfrm>
            <a:off x="6249144" y="116632"/>
            <a:ext cx="1188133" cy="275561"/>
          </a:xfrm>
          <a:prstGeom prst="rect">
            <a:avLst/>
          </a:prstGeom>
          <a:noFill/>
          <a:ln>
            <a:noFill/>
          </a:ln>
        </p:spPr>
        <p:txBody>
          <a:bodyPr spcFirstLastPara="1" wrap="square" lIns="45675" tIns="45675" rIns="45675" bIns="45675" anchor="ctr" anchorCtr="0">
            <a:normAutofit/>
          </a:bodyPr>
          <a:lstStyle/>
          <a:p>
            <a:pPr marL="342900" lvl="0" indent="-342900" algn="l" rtl="0">
              <a:lnSpc>
                <a:spcPct val="100000"/>
              </a:lnSpc>
              <a:spcBef>
                <a:spcPts val="0"/>
              </a:spcBef>
              <a:spcAft>
                <a:spcPts val="0"/>
              </a:spcAft>
              <a:buClr>
                <a:srgbClr val="000000"/>
              </a:buClr>
              <a:buSzPts val="800"/>
              <a:buFont typeface="Malgun Gothic"/>
              <a:buNone/>
            </a:pPr>
            <a:r>
              <a:rPr lang="en-US"/>
              <a:t>HCP-W-05</a:t>
            </a:r>
            <a:endParaRPr/>
          </a:p>
        </p:txBody>
      </p:sp>
      <p:sp>
        <p:nvSpPr>
          <p:cNvPr id="710" name="Google Shape;710;p18"/>
          <p:cNvSpPr/>
          <p:nvPr/>
        </p:nvSpPr>
        <p:spPr>
          <a:xfrm>
            <a:off x="6434233" y="914331"/>
            <a:ext cx="862188" cy="217724"/>
          </a:xfrm>
          <a:prstGeom prst="roundRect">
            <a:avLst>
              <a:gd name="adj" fmla="val 4950"/>
            </a:avLst>
          </a:prstGeom>
          <a:solidFill>
            <a:srgbClr val="595959"/>
          </a:solidFill>
          <a:ln w="9525" cap="flat" cmpd="sng">
            <a:solidFill>
              <a:srgbClr val="40404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700"/>
              <a:buFont typeface="Malgun Gothic"/>
              <a:buNone/>
            </a:pPr>
            <a:r>
              <a:rPr lang="en-US" sz="700" b="0" i="0" u="none" strike="noStrike" cap="none">
                <a:solidFill>
                  <a:srgbClr val="FFFFFF"/>
                </a:solidFill>
                <a:latin typeface="Malgun Gothic"/>
                <a:ea typeface="Malgun Gothic"/>
                <a:cs typeface="Malgun Gothic"/>
                <a:sym typeface="Malgun Gothic"/>
              </a:rPr>
              <a:t>신규 스케줄 추가</a:t>
            </a:r>
            <a:endParaRPr sz="700" b="0" i="0" u="none" strike="noStrike" cap="none">
              <a:solidFill>
                <a:srgbClr val="FFFFFF"/>
              </a:solidFill>
              <a:latin typeface="Malgun Gothic"/>
              <a:ea typeface="Malgun Gothic"/>
              <a:cs typeface="Malgun Gothic"/>
              <a:sym typeface="Malgun Gothic"/>
            </a:endParaRPr>
          </a:p>
        </p:txBody>
      </p:sp>
      <p:sp>
        <p:nvSpPr>
          <p:cNvPr id="711" name="Google Shape;711;p18"/>
          <p:cNvSpPr/>
          <p:nvPr/>
        </p:nvSpPr>
        <p:spPr>
          <a:xfrm>
            <a:off x="827394" y="928854"/>
            <a:ext cx="540001" cy="203201"/>
          </a:xfrm>
          <a:custGeom>
            <a:avLst/>
            <a:gdLst/>
            <a:ahLst/>
            <a:cxnLst/>
            <a:rect l="l" t="t" r="r" b="b"/>
            <a:pathLst>
              <a:path w="21600" h="21600" extrusionOk="0">
                <a:moveTo>
                  <a:pt x="1573" y="0"/>
                </a:moveTo>
                <a:lnTo>
                  <a:pt x="20027" y="0"/>
                </a:lnTo>
                <a:cubicBezTo>
                  <a:pt x="20896" y="0"/>
                  <a:pt x="21600" y="1612"/>
                  <a:pt x="21600" y="3600"/>
                </a:cubicBezTo>
                <a:lnTo>
                  <a:pt x="21600" y="21600"/>
                </a:lnTo>
                <a:lnTo>
                  <a:pt x="0" y="21600"/>
                </a:lnTo>
                <a:lnTo>
                  <a:pt x="0" y="3600"/>
                </a:lnTo>
                <a:cubicBezTo>
                  <a:pt x="0" y="1612"/>
                  <a:pt x="704" y="0"/>
                  <a:pt x="1573" y="0"/>
                </a:cubicBezTo>
                <a:close/>
              </a:path>
            </a:pathLst>
          </a:custGeom>
          <a:solidFill>
            <a:srgbClr val="FFFFFF"/>
          </a:solidFill>
          <a:ln w="9525" cap="flat" cmpd="sng">
            <a:solidFill>
              <a:srgbClr val="A6A6A6"/>
            </a:solidFill>
            <a:prstDash val="solid"/>
            <a:miter lim="8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Malgun Gothic"/>
              <a:buNone/>
            </a:pPr>
            <a:r>
              <a:rPr lang="en-US" sz="900" b="0" i="0" u="none" strike="noStrike" cap="none">
                <a:solidFill>
                  <a:srgbClr val="000000"/>
                </a:solidFill>
                <a:latin typeface="Malgun Gothic"/>
                <a:ea typeface="Malgun Gothic"/>
                <a:cs typeface="Malgun Gothic"/>
                <a:sym typeface="Malgun Gothic"/>
              </a:rPr>
              <a:t>운동 기록</a:t>
            </a:r>
            <a:endParaRPr sz="900" b="0" i="0" u="none" strike="noStrike" cap="none">
              <a:solidFill>
                <a:srgbClr val="000000"/>
              </a:solidFill>
              <a:latin typeface="Malgun Gothic"/>
              <a:ea typeface="Malgun Gothic"/>
              <a:cs typeface="Malgun Gothic"/>
              <a:sym typeface="Malgun Gothic"/>
            </a:endParaRPr>
          </a:p>
        </p:txBody>
      </p:sp>
      <p:sp>
        <p:nvSpPr>
          <p:cNvPr id="712" name="Google Shape;712;p18"/>
          <p:cNvSpPr/>
          <p:nvPr/>
        </p:nvSpPr>
        <p:spPr>
          <a:xfrm>
            <a:off x="281580" y="928854"/>
            <a:ext cx="540001" cy="203201"/>
          </a:xfrm>
          <a:custGeom>
            <a:avLst/>
            <a:gdLst/>
            <a:ahLst/>
            <a:cxnLst/>
            <a:rect l="l" t="t" r="r" b="b"/>
            <a:pathLst>
              <a:path w="21600" h="21600" extrusionOk="0">
                <a:moveTo>
                  <a:pt x="1573" y="0"/>
                </a:moveTo>
                <a:lnTo>
                  <a:pt x="20027" y="0"/>
                </a:lnTo>
                <a:cubicBezTo>
                  <a:pt x="20896" y="0"/>
                  <a:pt x="21600" y="1612"/>
                  <a:pt x="21600" y="3600"/>
                </a:cubicBezTo>
                <a:lnTo>
                  <a:pt x="21600" y="21600"/>
                </a:lnTo>
                <a:lnTo>
                  <a:pt x="0" y="21600"/>
                </a:lnTo>
                <a:lnTo>
                  <a:pt x="0" y="3600"/>
                </a:lnTo>
                <a:cubicBezTo>
                  <a:pt x="0" y="1612"/>
                  <a:pt x="704" y="0"/>
                  <a:pt x="1573" y="0"/>
                </a:cubicBezTo>
                <a:close/>
              </a:path>
            </a:pathLst>
          </a:custGeom>
          <a:solidFill>
            <a:srgbClr val="D9D9D9"/>
          </a:solidFill>
          <a:ln w="9525" cap="flat" cmpd="sng">
            <a:solidFill>
              <a:srgbClr val="A6A6A6"/>
            </a:solidFill>
            <a:prstDash val="solid"/>
            <a:miter lim="8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Malgun Gothic"/>
              <a:buNone/>
            </a:pPr>
            <a:r>
              <a:rPr lang="en-US" sz="900" b="0" i="0" u="none" strike="noStrike" cap="none">
                <a:solidFill>
                  <a:srgbClr val="000000"/>
                </a:solidFill>
                <a:latin typeface="Malgun Gothic"/>
                <a:ea typeface="Malgun Gothic"/>
                <a:cs typeface="Malgun Gothic"/>
                <a:sym typeface="Malgun Gothic"/>
              </a:rPr>
              <a:t>진단 기록</a:t>
            </a:r>
            <a:endParaRPr sz="900" b="0" i="0" u="none" strike="noStrike" cap="none">
              <a:solidFill>
                <a:srgbClr val="000000"/>
              </a:solidFill>
              <a:latin typeface="Malgun Gothic"/>
              <a:ea typeface="Malgun Gothic"/>
              <a:cs typeface="Malgun Gothic"/>
              <a:sym typeface="Malgun Gothic"/>
            </a:endParaRPr>
          </a:p>
        </p:txBody>
      </p:sp>
      <p:sp>
        <p:nvSpPr>
          <p:cNvPr id="713" name="Google Shape;713;p18"/>
          <p:cNvSpPr/>
          <p:nvPr/>
        </p:nvSpPr>
        <p:spPr>
          <a:xfrm>
            <a:off x="6954816" y="1452213"/>
            <a:ext cx="293193" cy="217724"/>
          </a:xfrm>
          <a:prstGeom prst="roundRect">
            <a:avLst>
              <a:gd name="adj" fmla="val 4950"/>
            </a:avLst>
          </a:prstGeom>
          <a:solidFill>
            <a:srgbClr val="595959"/>
          </a:solidFill>
          <a:ln w="9525" cap="flat" cmpd="sng">
            <a:solidFill>
              <a:srgbClr val="40404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700"/>
              <a:buFont typeface="Malgun Gothic"/>
              <a:buNone/>
            </a:pPr>
            <a:r>
              <a:rPr lang="en-US" sz="700" b="0" i="0" u="none" strike="noStrike" cap="none">
                <a:solidFill>
                  <a:srgbClr val="FFFFFF"/>
                </a:solidFill>
                <a:latin typeface="Malgun Gothic"/>
                <a:ea typeface="Malgun Gothic"/>
                <a:cs typeface="Malgun Gothic"/>
                <a:sym typeface="Malgun Gothic"/>
              </a:rPr>
              <a:t>삭제</a:t>
            </a:r>
            <a:endParaRPr sz="700" b="0" i="0" u="none" strike="noStrike" cap="none">
              <a:solidFill>
                <a:srgbClr val="FFFFFF"/>
              </a:solidFill>
              <a:latin typeface="Malgun Gothic"/>
              <a:ea typeface="Malgun Gothic"/>
              <a:cs typeface="Malgun Gothic"/>
              <a:sym typeface="Malgun Gothic"/>
            </a:endParaRPr>
          </a:p>
        </p:txBody>
      </p:sp>
      <p:sp>
        <p:nvSpPr>
          <p:cNvPr id="714" name="Google Shape;714;p18"/>
          <p:cNvSpPr txBox="1">
            <a:spLocks noGrp="1"/>
          </p:cNvSpPr>
          <p:nvPr>
            <p:ph type="body" idx="2"/>
          </p:nvPr>
        </p:nvSpPr>
        <p:spPr>
          <a:xfrm>
            <a:off x="7484132" y="392192"/>
            <a:ext cx="2329409" cy="6313173"/>
          </a:xfrm>
          <a:prstGeom prst="rect">
            <a:avLst/>
          </a:prstGeom>
          <a:noFill/>
          <a:ln>
            <a:noFill/>
          </a:ln>
        </p:spPr>
        <p:txBody>
          <a:bodyPr spcFirstLastPara="1" wrap="square" lIns="45675" tIns="45675" rIns="45675" bIns="45675" anchor="t" anchorCtr="0">
            <a:normAutofit/>
          </a:bodyPr>
          <a:lstStyle/>
          <a:p>
            <a:pPr marL="177800" lvl="0" indent="-177800" algn="l" rtl="0">
              <a:lnSpc>
                <a:spcPct val="150000"/>
              </a:lnSpc>
              <a:spcBef>
                <a:spcPts val="0"/>
              </a:spcBef>
              <a:spcAft>
                <a:spcPts val="0"/>
              </a:spcAft>
              <a:buClr>
                <a:srgbClr val="000000"/>
              </a:buClr>
              <a:buSzPts val="800"/>
              <a:buFont typeface="Malgun Gothic"/>
              <a:buAutoNum type="arabicPeriod"/>
            </a:pPr>
            <a:r>
              <a:rPr lang="en-US" sz="700"/>
              <a:t>클릭 시 운동 삭제 confirm 출력</a:t>
            </a:r>
            <a:endParaRPr sz="700"/>
          </a:p>
          <a:p>
            <a:pPr marL="177800" lvl="0" indent="-177800" algn="l" rtl="0">
              <a:lnSpc>
                <a:spcPct val="150000"/>
              </a:lnSpc>
              <a:spcBef>
                <a:spcPts val="0"/>
              </a:spcBef>
              <a:spcAft>
                <a:spcPts val="0"/>
              </a:spcAft>
              <a:buClr>
                <a:srgbClr val="000000"/>
              </a:buClr>
              <a:buSzPts val="800"/>
              <a:buFont typeface="Malgun Gothic"/>
              <a:buAutoNum type="arabicPeriod"/>
            </a:pPr>
            <a:r>
              <a:rPr lang="en-US" sz="700"/>
              <a:t>운동 진행 정보:</a:t>
            </a:r>
            <a:br>
              <a:rPr lang="en-US" sz="700"/>
            </a:br>
            <a:r>
              <a:rPr lang="en-US" sz="700"/>
              <a:t>a) 환자에게 부여된 세트 수 출력</a:t>
            </a:r>
            <a:br>
              <a:rPr lang="en-US" sz="700"/>
            </a:br>
            <a:r>
              <a:rPr lang="en-US" sz="700"/>
              <a:t>b) 운동 난이도 표시</a:t>
            </a:r>
            <a:br>
              <a:rPr lang="en-US" sz="700"/>
            </a:br>
            <a:r>
              <a:rPr lang="en-US" sz="700"/>
              <a:t>c) 환자의 운동 스케줄 표시</a:t>
            </a:r>
            <a:br>
              <a:rPr lang="en-US" sz="700"/>
            </a:br>
            <a:r>
              <a:rPr lang="en-US" sz="700"/>
              <a:t>d) 진행 상태: 환자에게 부여된 세트 수 중 완료한 세트 수 출력</a:t>
            </a:r>
            <a:br>
              <a:rPr lang="en-US" sz="700"/>
            </a:br>
            <a:r>
              <a:rPr lang="en-US" sz="700"/>
              <a:t>e) 해당 운동을 추가한 사용자 출력: 의료진 또는 환자</a:t>
            </a:r>
            <a:br>
              <a:rPr lang="en-US" sz="700"/>
            </a:br>
            <a:r>
              <a:rPr lang="en-US" sz="700"/>
              <a:t>f-1) 동영상을 촬영한 경우 “재생”, “다운로드” 버튼 활성화</a:t>
            </a:r>
            <a:br>
              <a:rPr lang="en-US" sz="700"/>
            </a:br>
            <a:r>
              <a:rPr lang="en-US" sz="700"/>
              <a:t>f-2) “재생” 버튼 클릭 시 동영상 플레이어 새 탭 열기</a:t>
            </a:r>
            <a:br>
              <a:rPr lang="en-US" sz="700"/>
            </a:br>
            <a:r>
              <a:rPr lang="en-US" sz="700"/>
              <a:t>f-3) “다운로드” 버튼 클릭 시 첨부된 동영상 다운로드</a:t>
            </a:r>
            <a:br>
              <a:rPr lang="en-US" sz="700"/>
            </a:br>
            <a:r>
              <a:rPr lang="en-US" sz="700"/>
              <a:t>g-1) 의료진이 남긴 코멘트 출력, 영역 내 스크롤 가능</a:t>
            </a:r>
            <a:br>
              <a:rPr lang="en-US" sz="700"/>
            </a:br>
            <a:r>
              <a:rPr lang="en-US" sz="700"/>
              <a:t>g-2) “수정” 버튼 클릭하여 코멘트 수정 가능</a:t>
            </a:r>
            <a:br>
              <a:rPr lang="en-US" sz="700"/>
            </a:br>
            <a:r>
              <a:rPr lang="en-US" sz="700"/>
              <a:t>h) 환자가 의료진에게 남긴 피드백 출력, 영역 내 스크롤 가능</a:t>
            </a:r>
            <a:endParaRPr sz="700"/>
          </a:p>
          <a:p>
            <a:pPr marL="177800" lvl="0" indent="-177800" algn="l" rtl="0">
              <a:lnSpc>
                <a:spcPct val="150000"/>
              </a:lnSpc>
              <a:spcBef>
                <a:spcPts val="0"/>
              </a:spcBef>
              <a:spcAft>
                <a:spcPts val="0"/>
              </a:spcAft>
              <a:buClr>
                <a:srgbClr val="000000"/>
              </a:buClr>
              <a:buSzPts val="800"/>
              <a:buFont typeface="Malgun Gothic"/>
              <a:buAutoNum type="arabicPeriod"/>
            </a:pPr>
            <a:r>
              <a:rPr lang="en-US" sz="700"/>
              <a:t>환자와 의료진이 주고받은 Q&amp;A 전문 출력, 영역 내 스크롤 가능</a:t>
            </a:r>
            <a:endParaRPr sz="700"/>
          </a:p>
          <a:p>
            <a:pPr marL="177800" lvl="0" indent="-177800" algn="l" rtl="0">
              <a:lnSpc>
                <a:spcPct val="150000"/>
              </a:lnSpc>
              <a:spcBef>
                <a:spcPts val="0"/>
              </a:spcBef>
              <a:spcAft>
                <a:spcPts val="0"/>
              </a:spcAft>
              <a:buClr>
                <a:srgbClr val="000000"/>
              </a:buClr>
              <a:buSzPts val="800"/>
              <a:buFont typeface="Malgun Gothic"/>
              <a:buAutoNum type="arabicPeriod"/>
            </a:pPr>
            <a:r>
              <a:rPr lang="en-US" sz="700"/>
              <a:t>1) Q&amp;A 내용 입력 텍스트 필드</a:t>
            </a:r>
            <a:br>
              <a:rPr lang="en-US" sz="700"/>
            </a:br>
            <a:r>
              <a:rPr lang="en-US" sz="700"/>
              <a:t>2) 입력한 내용이 없는 상태에서 “작성” 버튼 클릭 시 텍스트필드 아래에 가이드 출력: “내용을 작성해주세요.”</a:t>
            </a:r>
            <a:br>
              <a:rPr lang="en-US" sz="700"/>
            </a:br>
            <a:r>
              <a:rPr lang="en-US" sz="700"/>
              <a:t>3) 3줄 이상 입력 시 텍스트 필드 내 스크롤 생성</a:t>
            </a:r>
            <a:endParaRPr sz="700"/>
          </a:p>
        </p:txBody>
      </p:sp>
      <p:sp>
        <p:nvSpPr>
          <p:cNvPr id="715" name="Google Shape;715;p18"/>
          <p:cNvSpPr/>
          <p:nvPr/>
        </p:nvSpPr>
        <p:spPr>
          <a:xfrm>
            <a:off x="2973935" y="3726345"/>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3</a:t>
            </a:r>
            <a:endParaRPr sz="800" b="1" i="0" u="none" strike="noStrike" cap="none">
              <a:solidFill>
                <a:schemeClr val="lt1"/>
              </a:solidFill>
              <a:latin typeface="Malgun Gothic"/>
              <a:ea typeface="Malgun Gothic"/>
              <a:cs typeface="Malgun Gothic"/>
              <a:sym typeface="Malgun Gothic"/>
            </a:endParaRPr>
          </a:p>
        </p:txBody>
      </p:sp>
      <p:sp>
        <p:nvSpPr>
          <p:cNvPr id="716" name="Google Shape;716;p18"/>
          <p:cNvSpPr/>
          <p:nvPr/>
        </p:nvSpPr>
        <p:spPr>
          <a:xfrm>
            <a:off x="2968819" y="4658363"/>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4</a:t>
            </a:r>
            <a:endParaRPr sz="800" b="1" i="0" u="none" strike="noStrike" cap="none">
              <a:solidFill>
                <a:schemeClr val="lt1"/>
              </a:solidFill>
              <a:latin typeface="Malgun Gothic"/>
              <a:ea typeface="Malgun Gothic"/>
              <a:cs typeface="Malgun Gothic"/>
              <a:sym typeface="Malgun Gothic"/>
            </a:endParaRPr>
          </a:p>
        </p:txBody>
      </p:sp>
      <p:sp>
        <p:nvSpPr>
          <p:cNvPr id="717" name="Google Shape;717;p18"/>
          <p:cNvSpPr/>
          <p:nvPr/>
        </p:nvSpPr>
        <p:spPr>
          <a:xfrm>
            <a:off x="5055165" y="1551197"/>
            <a:ext cx="233579" cy="23358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a</a:t>
            </a:r>
            <a:endParaRPr sz="800" b="1" i="0" u="none" strike="noStrike" cap="none">
              <a:solidFill>
                <a:schemeClr val="lt1"/>
              </a:solidFill>
              <a:latin typeface="Malgun Gothic"/>
              <a:ea typeface="Malgun Gothic"/>
              <a:cs typeface="Malgun Gothic"/>
              <a:sym typeface="Malgun Gothic"/>
            </a:endParaRPr>
          </a:p>
        </p:txBody>
      </p:sp>
      <p:sp>
        <p:nvSpPr>
          <p:cNvPr id="718" name="Google Shape;718;p18"/>
          <p:cNvSpPr/>
          <p:nvPr/>
        </p:nvSpPr>
        <p:spPr>
          <a:xfrm>
            <a:off x="2938813" y="1851327"/>
            <a:ext cx="233579" cy="23358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c</a:t>
            </a:r>
            <a:endParaRPr sz="800" b="1" i="0" u="none" strike="noStrike" cap="none">
              <a:solidFill>
                <a:schemeClr val="lt1"/>
              </a:solidFill>
              <a:latin typeface="Malgun Gothic"/>
              <a:ea typeface="Malgun Gothic"/>
              <a:cs typeface="Malgun Gothic"/>
              <a:sym typeface="Malgun Gothic"/>
            </a:endParaRPr>
          </a:p>
        </p:txBody>
      </p:sp>
      <p:sp>
        <p:nvSpPr>
          <p:cNvPr id="719" name="Google Shape;719;p18"/>
          <p:cNvSpPr/>
          <p:nvPr/>
        </p:nvSpPr>
        <p:spPr>
          <a:xfrm>
            <a:off x="5028286" y="1826141"/>
            <a:ext cx="233579" cy="23358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d</a:t>
            </a:r>
            <a:endParaRPr sz="800" b="1" i="0" u="none" strike="noStrike" cap="none">
              <a:solidFill>
                <a:schemeClr val="lt1"/>
              </a:solidFill>
              <a:latin typeface="Malgun Gothic"/>
              <a:ea typeface="Malgun Gothic"/>
              <a:cs typeface="Malgun Gothic"/>
              <a:sym typeface="Malgun Gothic"/>
            </a:endParaRPr>
          </a:p>
        </p:txBody>
      </p:sp>
      <p:sp>
        <p:nvSpPr>
          <p:cNvPr id="720" name="Google Shape;720;p18"/>
          <p:cNvSpPr/>
          <p:nvPr/>
        </p:nvSpPr>
        <p:spPr>
          <a:xfrm>
            <a:off x="2943465" y="2953051"/>
            <a:ext cx="233579" cy="23358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f</a:t>
            </a:r>
            <a:endParaRPr sz="800" b="1" i="0" u="none" strike="noStrike" cap="none">
              <a:solidFill>
                <a:schemeClr val="lt1"/>
              </a:solidFill>
              <a:latin typeface="Malgun Gothic"/>
              <a:ea typeface="Malgun Gothic"/>
              <a:cs typeface="Malgun Gothic"/>
              <a:sym typeface="Malgun Gothic"/>
            </a:endParaRPr>
          </a:p>
        </p:txBody>
      </p:sp>
      <p:sp>
        <p:nvSpPr>
          <p:cNvPr id="721" name="Google Shape;721;p18"/>
          <p:cNvSpPr/>
          <p:nvPr/>
        </p:nvSpPr>
        <p:spPr>
          <a:xfrm>
            <a:off x="6409160" y="1561994"/>
            <a:ext cx="233579" cy="23358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b</a:t>
            </a:r>
            <a:endParaRPr sz="800" b="1" i="0" u="none" strike="noStrike" cap="none">
              <a:solidFill>
                <a:schemeClr val="lt1"/>
              </a:solidFill>
              <a:latin typeface="Malgun Gothic"/>
              <a:ea typeface="Malgun Gothic"/>
              <a:cs typeface="Malgun Gothic"/>
              <a:sym typeface="Malgun Gothic"/>
            </a:endParaRPr>
          </a:p>
        </p:txBody>
      </p:sp>
      <p:sp>
        <p:nvSpPr>
          <p:cNvPr id="722" name="Google Shape;722;p18"/>
          <p:cNvSpPr/>
          <p:nvPr/>
        </p:nvSpPr>
        <p:spPr>
          <a:xfrm>
            <a:off x="5028286" y="2106375"/>
            <a:ext cx="233579" cy="23358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e</a:t>
            </a:r>
            <a:endParaRPr sz="800" b="1" i="0" u="none" strike="noStrike" cap="none">
              <a:solidFill>
                <a:schemeClr val="lt1"/>
              </a:solidFill>
              <a:latin typeface="Malgun Gothic"/>
              <a:ea typeface="Malgun Gothic"/>
              <a:cs typeface="Malgun Gothic"/>
              <a:sym typeface="Malgun Gothic"/>
            </a:endParaRPr>
          </a:p>
        </p:txBody>
      </p:sp>
      <p:sp>
        <p:nvSpPr>
          <p:cNvPr id="723" name="Google Shape;723;p18"/>
          <p:cNvSpPr/>
          <p:nvPr/>
        </p:nvSpPr>
        <p:spPr>
          <a:xfrm>
            <a:off x="6668905" y="1434408"/>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1</a:t>
            </a:r>
            <a:endParaRPr sz="800" b="1" i="0" u="none" strike="noStrike" cap="none">
              <a:solidFill>
                <a:schemeClr val="lt1"/>
              </a:solidFill>
              <a:latin typeface="Malgun Gothic"/>
              <a:ea typeface="Malgun Gothic"/>
              <a:cs typeface="Malgun Gothic"/>
              <a:sym typeface="Malgun Gothic"/>
            </a:endParaRPr>
          </a:p>
        </p:txBody>
      </p:sp>
      <p:sp>
        <p:nvSpPr>
          <p:cNvPr id="724" name="Google Shape;724;p18"/>
          <p:cNvSpPr/>
          <p:nvPr/>
        </p:nvSpPr>
        <p:spPr>
          <a:xfrm>
            <a:off x="2974942" y="1561995"/>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2</a:t>
            </a:r>
            <a:endParaRPr sz="800" b="1" i="0" u="none" strike="noStrike" cap="none">
              <a:solidFill>
                <a:schemeClr val="lt1"/>
              </a:solidFill>
              <a:latin typeface="Malgun Gothic"/>
              <a:ea typeface="Malgun Gothic"/>
              <a:cs typeface="Malgun Gothic"/>
              <a:sym typeface="Malgun Gothic"/>
            </a:endParaRPr>
          </a:p>
        </p:txBody>
      </p:sp>
      <p:sp>
        <p:nvSpPr>
          <p:cNvPr id="725" name="Google Shape;725;p18"/>
          <p:cNvSpPr/>
          <p:nvPr/>
        </p:nvSpPr>
        <p:spPr>
          <a:xfrm>
            <a:off x="5171955" y="2836177"/>
            <a:ext cx="576065" cy="182157"/>
          </a:xfrm>
          <a:prstGeom prst="roundRect">
            <a:avLst>
              <a:gd name="adj" fmla="val 4950"/>
            </a:avLst>
          </a:prstGeom>
          <a:solidFill>
            <a:srgbClr val="808080"/>
          </a:solidFill>
          <a:ln w="9525" cap="flat" cmpd="sng">
            <a:solidFill>
              <a:srgbClr val="80808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700"/>
              <a:buFont typeface="Malgun Gothic"/>
              <a:buNone/>
            </a:pPr>
            <a:r>
              <a:rPr lang="en-US" sz="700" b="0" i="0" u="none" strike="noStrike" cap="none">
                <a:solidFill>
                  <a:srgbClr val="FFFFFF"/>
                </a:solidFill>
                <a:latin typeface="Malgun Gothic"/>
                <a:ea typeface="Malgun Gothic"/>
                <a:cs typeface="Malgun Gothic"/>
                <a:sym typeface="Malgun Gothic"/>
              </a:rPr>
              <a:t>수정</a:t>
            </a:r>
            <a:endParaRPr sz="700" b="0" i="0" u="none" strike="noStrike" cap="none">
              <a:solidFill>
                <a:srgbClr val="FFFFFF"/>
              </a:solidFill>
              <a:latin typeface="Malgun Gothic"/>
              <a:ea typeface="Malgun Gothic"/>
              <a:cs typeface="Malgun Gothic"/>
              <a:sym typeface="Malgun Gothic"/>
            </a:endParaRPr>
          </a:p>
        </p:txBody>
      </p:sp>
      <p:sp>
        <p:nvSpPr>
          <p:cNvPr id="726" name="Google Shape;726;p18"/>
          <p:cNvSpPr/>
          <p:nvPr/>
        </p:nvSpPr>
        <p:spPr>
          <a:xfrm>
            <a:off x="5038155" y="2421272"/>
            <a:ext cx="233579" cy="23358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g</a:t>
            </a:r>
            <a:endParaRPr sz="800" b="1" i="0" u="none" strike="noStrike" cap="none">
              <a:solidFill>
                <a:schemeClr val="lt1"/>
              </a:solidFill>
              <a:latin typeface="Malgun Gothic"/>
              <a:ea typeface="Malgun Gothic"/>
              <a:cs typeface="Malgun Gothic"/>
              <a:sym typeface="Malgun Gothic"/>
            </a:endParaRPr>
          </a:p>
        </p:txBody>
      </p:sp>
      <p:sp>
        <p:nvSpPr>
          <p:cNvPr id="727" name="Google Shape;727;p18"/>
          <p:cNvSpPr/>
          <p:nvPr/>
        </p:nvSpPr>
        <p:spPr>
          <a:xfrm>
            <a:off x="5038155" y="3244880"/>
            <a:ext cx="233579" cy="23358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h</a:t>
            </a:r>
            <a:endParaRPr sz="800" b="1" i="0" u="none" strike="noStrike" cap="none">
              <a:solidFill>
                <a:schemeClr val="lt1"/>
              </a:solidFill>
              <a:latin typeface="Malgun Gothic"/>
              <a:ea typeface="Malgun Gothic"/>
              <a:cs typeface="Malgun Gothic"/>
              <a:sym typeface="Malgun Gothic"/>
            </a:endParaRPr>
          </a:p>
        </p:txBody>
      </p:sp>
      <p:sp>
        <p:nvSpPr>
          <p:cNvPr id="728" name="Google Shape;728;p18"/>
          <p:cNvSpPr/>
          <p:nvPr/>
        </p:nvSpPr>
        <p:spPr>
          <a:xfrm rot="-643183">
            <a:off x="5442459" y="5040640"/>
            <a:ext cx="2376264" cy="576064"/>
          </a:xfrm>
          <a:prstGeom prst="rect">
            <a:avLst/>
          </a:prstGeom>
          <a:solidFill>
            <a:schemeClr val="lt1"/>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0000"/>
              </a:buClr>
              <a:buSzPts val="1400"/>
              <a:buFont typeface="Malgun Gothic"/>
              <a:buNone/>
            </a:pPr>
            <a:r>
              <a:rPr lang="en-US" sz="1400" b="0" i="0" u="none" strike="noStrike" cap="none">
                <a:solidFill>
                  <a:srgbClr val="FF0000"/>
                </a:solidFill>
                <a:latin typeface="Malgun Gothic"/>
                <a:ea typeface="Malgun Gothic"/>
                <a:cs typeface="Malgun Gothic"/>
                <a:sym typeface="Malgun Gothic"/>
              </a:rPr>
              <a:t>Patient App 확정 후 진행</a:t>
            </a:r>
            <a:endParaRPr sz="1400" b="0" i="0" u="none" strike="noStrike" cap="none">
              <a:solidFill>
                <a:srgbClr val="FF0000"/>
              </a:solidFill>
              <a:latin typeface="Malgun Gothic"/>
              <a:ea typeface="Malgun Gothic"/>
              <a:cs typeface="Malgun Gothic"/>
              <a:sym typeface="Malgun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19"/>
          <p:cNvSpPr txBox="1">
            <a:spLocks noGrp="1"/>
          </p:cNvSpPr>
          <p:nvPr>
            <p:ph type="sldNum" idx="12"/>
          </p:nvPr>
        </p:nvSpPr>
        <p:spPr>
          <a:xfrm>
            <a:off x="9685137" y="6669992"/>
            <a:ext cx="160606" cy="218401"/>
          </a:xfrm>
          <a:prstGeom prst="rect">
            <a:avLst/>
          </a:prstGeom>
          <a:noFill/>
          <a:ln>
            <a:noFill/>
          </a:ln>
        </p:spPr>
        <p:txBody>
          <a:bodyPr spcFirstLastPara="1" wrap="square" lIns="45675" tIns="45675" rIns="45675" bIns="45675" anchor="t" anchorCtr="0">
            <a:spAutoFit/>
          </a:bodyPr>
          <a:lstStyle/>
          <a:p>
            <a:pPr marL="0" lvl="0" indent="0" algn="ctr" rtl="0">
              <a:lnSpc>
                <a:spcPct val="100000"/>
              </a:lnSpc>
              <a:spcBef>
                <a:spcPts val="0"/>
              </a:spcBef>
              <a:spcAft>
                <a:spcPts val="0"/>
              </a:spcAft>
              <a:buClr>
                <a:srgbClr val="000000"/>
              </a:buClr>
              <a:buSzPts val="800"/>
              <a:buFont typeface="Malgun Gothic"/>
              <a:buNone/>
            </a:pPr>
            <a:fld id="{00000000-1234-1234-1234-123412341234}" type="slidenum">
              <a:rPr lang="en-US"/>
              <a:t>19</a:t>
            </a:fld>
            <a:endParaRPr/>
          </a:p>
        </p:txBody>
      </p:sp>
      <p:sp>
        <p:nvSpPr>
          <p:cNvPr id="734" name="Google Shape;734;p19"/>
          <p:cNvSpPr txBox="1">
            <a:spLocks noGrp="1"/>
          </p:cNvSpPr>
          <p:nvPr>
            <p:ph type="title"/>
          </p:nvPr>
        </p:nvSpPr>
        <p:spPr>
          <a:xfrm>
            <a:off x="1164033" y="116632"/>
            <a:ext cx="4581057" cy="275561"/>
          </a:xfrm>
          <a:prstGeom prst="rect">
            <a:avLst/>
          </a:prstGeom>
          <a:noFill/>
          <a:ln>
            <a:noFill/>
          </a:ln>
        </p:spPr>
        <p:txBody>
          <a:bodyPr spcFirstLastPara="1" wrap="square" lIns="36000" tIns="36000" rIns="36000" bIns="36000" anchor="ctr" anchorCtr="0">
            <a:normAutofit/>
          </a:bodyPr>
          <a:lstStyle/>
          <a:p>
            <a:pPr marL="0" lvl="0" indent="0" algn="l" rtl="0">
              <a:lnSpc>
                <a:spcPct val="100000"/>
              </a:lnSpc>
              <a:spcBef>
                <a:spcPts val="0"/>
              </a:spcBef>
              <a:spcAft>
                <a:spcPts val="0"/>
              </a:spcAft>
              <a:buClr>
                <a:srgbClr val="000000"/>
              </a:buClr>
              <a:buSzPts val="800"/>
              <a:buFont typeface="Malgun Gothic"/>
              <a:buNone/>
            </a:pPr>
            <a:r>
              <a:rPr lang="en-US" b="0">
                <a:latin typeface="Malgun Gothic"/>
                <a:ea typeface="Malgun Gothic"/>
                <a:cs typeface="Malgun Gothic"/>
                <a:sym typeface="Malgun Gothic"/>
              </a:rPr>
              <a:t>환자 관리 &gt; 환자 정보 – 운동 기록 &gt; 자세히 보기 &gt; 동영상 플레이어</a:t>
            </a:r>
            <a:endParaRPr/>
          </a:p>
        </p:txBody>
      </p:sp>
      <p:sp>
        <p:nvSpPr>
          <p:cNvPr id="735" name="Google Shape;735;p19"/>
          <p:cNvSpPr/>
          <p:nvPr/>
        </p:nvSpPr>
        <p:spPr>
          <a:xfrm>
            <a:off x="92081" y="433386"/>
            <a:ext cx="7345197" cy="6240466"/>
          </a:xfrm>
          <a:prstGeom prst="rect">
            <a:avLst/>
          </a:prstGeom>
          <a:solidFill>
            <a:srgbClr val="000000">
              <a:alpha val="48627"/>
            </a:srgbClr>
          </a:solidFill>
          <a:ln>
            <a:noFill/>
          </a:ln>
          <a:effectLst>
            <a:outerShdw blurRad="38100" dist="23000" dir="5400000" rotWithShape="0">
              <a:srgbClr val="000000">
                <a:alpha val="34509"/>
              </a:srgbClr>
            </a:outerShdw>
          </a:effectLst>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lgun Gothic"/>
              <a:ea typeface="Malgun Gothic"/>
              <a:cs typeface="Malgun Gothic"/>
              <a:sym typeface="Malgun Gothic"/>
            </a:endParaRPr>
          </a:p>
        </p:txBody>
      </p:sp>
      <p:sp>
        <p:nvSpPr>
          <p:cNvPr id="736" name="Google Shape;736;p19"/>
          <p:cNvSpPr/>
          <p:nvPr/>
        </p:nvSpPr>
        <p:spPr>
          <a:xfrm>
            <a:off x="898351" y="4229982"/>
            <a:ext cx="3669640" cy="307709"/>
          </a:xfrm>
          <a:prstGeom prst="rect">
            <a:avLst/>
          </a:prstGeom>
          <a:solidFill>
            <a:srgbClr val="FFFFFF"/>
          </a:solidFill>
          <a:ln w="9525" cap="flat" cmpd="sng">
            <a:solidFill>
              <a:srgbClr val="808080"/>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lgun Gothic"/>
              <a:ea typeface="Malgun Gothic"/>
              <a:cs typeface="Malgun Gothic"/>
              <a:sym typeface="Malgun Gothic"/>
            </a:endParaRPr>
          </a:p>
        </p:txBody>
      </p:sp>
      <p:sp>
        <p:nvSpPr>
          <p:cNvPr id="737" name="Google Shape;737;p19"/>
          <p:cNvSpPr/>
          <p:nvPr/>
        </p:nvSpPr>
        <p:spPr>
          <a:xfrm>
            <a:off x="898351" y="2569546"/>
            <a:ext cx="3669640" cy="1660438"/>
          </a:xfrm>
          <a:prstGeom prst="rect">
            <a:avLst/>
          </a:prstGeom>
          <a:solidFill>
            <a:srgbClr val="FFFFFF"/>
          </a:solidFill>
          <a:ln w="9525" cap="flat" cmpd="sng">
            <a:solidFill>
              <a:srgbClr val="808080"/>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lgun Gothic"/>
              <a:ea typeface="Malgun Gothic"/>
              <a:cs typeface="Malgun Gothic"/>
              <a:sym typeface="Malgun Gothic"/>
            </a:endParaRPr>
          </a:p>
        </p:txBody>
      </p:sp>
      <p:sp>
        <p:nvSpPr>
          <p:cNvPr id="738" name="Google Shape;738;p19"/>
          <p:cNvSpPr/>
          <p:nvPr/>
        </p:nvSpPr>
        <p:spPr>
          <a:xfrm>
            <a:off x="2523495" y="3139780"/>
            <a:ext cx="419354" cy="519971"/>
          </a:xfrm>
          <a:custGeom>
            <a:avLst/>
            <a:gdLst/>
            <a:ahLst/>
            <a:cxnLst/>
            <a:rect l="l" t="t" r="r" b="b"/>
            <a:pathLst>
              <a:path w="21600" h="21600" extrusionOk="0">
                <a:moveTo>
                  <a:pt x="0" y="21600"/>
                </a:moveTo>
                <a:lnTo>
                  <a:pt x="0" y="0"/>
                </a:lnTo>
                <a:lnTo>
                  <a:pt x="21600" y="10798"/>
                </a:lnTo>
                <a:close/>
              </a:path>
            </a:pathLst>
          </a:custGeom>
          <a:solidFill>
            <a:srgbClr val="FFFFFF"/>
          </a:solidFill>
          <a:ln w="9525" cap="flat" cmpd="sng">
            <a:solidFill>
              <a:srgbClr val="808080"/>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lgun Gothic"/>
              <a:ea typeface="Malgun Gothic"/>
              <a:cs typeface="Malgun Gothic"/>
              <a:sym typeface="Malgun Gothic"/>
            </a:endParaRPr>
          </a:p>
        </p:txBody>
      </p:sp>
      <p:sp>
        <p:nvSpPr>
          <p:cNvPr id="739" name="Google Shape;739;p19"/>
          <p:cNvSpPr/>
          <p:nvPr/>
        </p:nvSpPr>
        <p:spPr>
          <a:xfrm>
            <a:off x="4242279" y="4310614"/>
            <a:ext cx="204002" cy="142778"/>
          </a:xfrm>
          <a:custGeom>
            <a:avLst/>
            <a:gdLst/>
            <a:ahLst/>
            <a:cxnLst/>
            <a:rect l="l" t="t" r="r" b="b"/>
            <a:pathLst>
              <a:path w="20425" h="21060" extrusionOk="0">
                <a:moveTo>
                  <a:pt x="16433" y="0"/>
                </a:moveTo>
                <a:cubicBezTo>
                  <a:pt x="15916" y="62"/>
                  <a:pt x="15451" y="862"/>
                  <a:pt x="15916" y="1354"/>
                </a:cubicBezTo>
                <a:cubicBezTo>
                  <a:pt x="20101" y="6523"/>
                  <a:pt x="20101" y="14523"/>
                  <a:pt x="15916" y="19569"/>
                </a:cubicBezTo>
                <a:cubicBezTo>
                  <a:pt x="15244" y="20369"/>
                  <a:pt x="16278" y="21600"/>
                  <a:pt x="16898" y="20800"/>
                </a:cubicBezTo>
                <a:cubicBezTo>
                  <a:pt x="21600" y="15077"/>
                  <a:pt x="21600" y="5969"/>
                  <a:pt x="16898" y="185"/>
                </a:cubicBezTo>
                <a:cubicBezTo>
                  <a:pt x="16743" y="0"/>
                  <a:pt x="16588" y="0"/>
                  <a:pt x="16433" y="0"/>
                </a:cubicBezTo>
                <a:close/>
                <a:moveTo>
                  <a:pt x="11523" y="246"/>
                </a:moveTo>
                <a:cubicBezTo>
                  <a:pt x="11317" y="246"/>
                  <a:pt x="11162" y="308"/>
                  <a:pt x="11162" y="308"/>
                </a:cubicBezTo>
                <a:lnTo>
                  <a:pt x="4496" y="5662"/>
                </a:lnTo>
                <a:lnTo>
                  <a:pt x="413" y="5662"/>
                </a:lnTo>
                <a:cubicBezTo>
                  <a:pt x="155" y="5662"/>
                  <a:pt x="0" y="6031"/>
                  <a:pt x="0" y="6154"/>
                </a:cubicBezTo>
                <a:lnTo>
                  <a:pt x="0" y="14892"/>
                </a:lnTo>
                <a:cubicBezTo>
                  <a:pt x="0" y="15262"/>
                  <a:pt x="310" y="15446"/>
                  <a:pt x="413" y="15446"/>
                </a:cubicBezTo>
                <a:lnTo>
                  <a:pt x="4496" y="15446"/>
                </a:lnTo>
                <a:lnTo>
                  <a:pt x="11162" y="20738"/>
                </a:lnTo>
                <a:cubicBezTo>
                  <a:pt x="11627" y="21108"/>
                  <a:pt x="11833" y="20492"/>
                  <a:pt x="11833" y="20308"/>
                </a:cubicBezTo>
                <a:lnTo>
                  <a:pt x="11833" y="738"/>
                </a:lnTo>
                <a:cubicBezTo>
                  <a:pt x="11833" y="431"/>
                  <a:pt x="11678" y="308"/>
                  <a:pt x="11523" y="246"/>
                </a:cubicBezTo>
                <a:close/>
                <a:moveTo>
                  <a:pt x="10955" y="1723"/>
                </a:moveTo>
                <a:lnTo>
                  <a:pt x="10955" y="19385"/>
                </a:lnTo>
                <a:lnTo>
                  <a:pt x="4857" y="14462"/>
                </a:lnTo>
                <a:cubicBezTo>
                  <a:pt x="4754" y="14400"/>
                  <a:pt x="4651" y="14338"/>
                  <a:pt x="4599" y="14338"/>
                </a:cubicBezTo>
                <a:lnTo>
                  <a:pt x="878" y="14338"/>
                </a:lnTo>
                <a:lnTo>
                  <a:pt x="878" y="6646"/>
                </a:lnTo>
                <a:lnTo>
                  <a:pt x="4599" y="6646"/>
                </a:lnTo>
                <a:cubicBezTo>
                  <a:pt x="4651" y="6646"/>
                  <a:pt x="4754" y="6646"/>
                  <a:pt x="4857" y="6585"/>
                </a:cubicBezTo>
                <a:lnTo>
                  <a:pt x="10955" y="1723"/>
                </a:lnTo>
                <a:close/>
                <a:moveTo>
                  <a:pt x="14159" y="3200"/>
                </a:moveTo>
                <a:cubicBezTo>
                  <a:pt x="13642" y="3262"/>
                  <a:pt x="13177" y="4062"/>
                  <a:pt x="13642" y="4615"/>
                </a:cubicBezTo>
                <a:cubicBezTo>
                  <a:pt x="16329" y="7938"/>
                  <a:pt x="16329" y="13046"/>
                  <a:pt x="13642" y="16308"/>
                </a:cubicBezTo>
                <a:cubicBezTo>
                  <a:pt x="13022" y="17108"/>
                  <a:pt x="14004" y="18338"/>
                  <a:pt x="14676" y="17538"/>
                </a:cubicBezTo>
                <a:cubicBezTo>
                  <a:pt x="17879" y="13600"/>
                  <a:pt x="17879" y="7446"/>
                  <a:pt x="14676" y="3446"/>
                </a:cubicBezTo>
                <a:cubicBezTo>
                  <a:pt x="14521" y="3262"/>
                  <a:pt x="14314" y="3200"/>
                  <a:pt x="14159" y="3200"/>
                </a:cubicBezTo>
                <a:close/>
              </a:path>
            </a:pathLst>
          </a:custGeom>
          <a:solidFill>
            <a:srgbClr val="808080"/>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lgun Gothic"/>
              <a:ea typeface="Malgun Gothic"/>
              <a:cs typeface="Malgun Gothic"/>
              <a:sym typeface="Malgun Gothic"/>
            </a:endParaRPr>
          </a:p>
        </p:txBody>
      </p:sp>
      <p:sp>
        <p:nvSpPr>
          <p:cNvPr id="740" name="Google Shape;740;p19"/>
          <p:cNvSpPr/>
          <p:nvPr/>
        </p:nvSpPr>
        <p:spPr>
          <a:xfrm>
            <a:off x="1073639" y="4300671"/>
            <a:ext cx="176887" cy="165503"/>
          </a:xfrm>
          <a:custGeom>
            <a:avLst/>
            <a:gdLst/>
            <a:ahLst/>
            <a:cxnLst/>
            <a:rect l="l" t="t" r="r" b="b"/>
            <a:pathLst>
              <a:path w="21521" h="21492" extrusionOk="0">
                <a:moveTo>
                  <a:pt x="565" y="0"/>
                </a:moveTo>
                <a:cubicBezTo>
                  <a:pt x="314" y="0"/>
                  <a:pt x="0" y="218"/>
                  <a:pt x="0" y="490"/>
                </a:cubicBezTo>
                <a:lnTo>
                  <a:pt x="0" y="21056"/>
                </a:lnTo>
                <a:cubicBezTo>
                  <a:pt x="0" y="21382"/>
                  <a:pt x="502" y="21600"/>
                  <a:pt x="816" y="21437"/>
                </a:cubicBezTo>
                <a:lnTo>
                  <a:pt x="21286" y="11154"/>
                </a:lnTo>
                <a:cubicBezTo>
                  <a:pt x="21600" y="10990"/>
                  <a:pt x="21600" y="10555"/>
                  <a:pt x="21286" y="10392"/>
                </a:cubicBezTo>
                <a:lnTo>
                  <a:pt x="816" y="109"/>
                </a:lnTo>
                <a:cubicBezTo>
                  <a:pt x="753" y="54"/>
                  <a:pt x="691" y="0"/>
                  <a:pt x="565" y="0"/>
                </a:cubicBezTo>
                <a:close/>
                <a:moveTo>
                  <a:pt x="1067" y="1306"/>
                </a:moveTo>
                <a:lnTo>
                  <a:pt x="19967" y="10773"/>
                </a:lnTo>
                <a:lnTo>
                  <a:pt x="1067" y="20240"/>
                </a:lnTo>
                <a:lnTo>
                  <a:pt x="1067" y="1306"/>
                </a:lnTo>
                <a:close/>
              </a:path>
            </a:pathLst>
          </a:custGeom>
          <a:solidFill>
            <a:srgbClr val="808080"/>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lgun Gothic"/>
              <a:ea typeface="Malgun Gothic"/>
              <a:cs typeface="Malgun Gothic"/>
              <a:sym typeface="Malgun Gothic"/>
            </a:endParaRPr>
          </a:p>
        </p:txBody>
      </p:sp>
      <p:sp>
        <p:nvSpPr>
          <p:cNvPr id="741" name="Google Shape;741;p19"/>
          <p:cNvSpPr/>
          <p:nvPr/>
        </p:nvSpPr>
        <p:spPr>
          <a:xfrm>
            <a:off x="1340021" y="4351699"/>
            <a:ext cx="2777686" cy="56757"/>
          </a:xfrm>
          <a:prstGeom prst="rect">
            <a:avLst/>
          </a:prstGeom>
          <a:solidFill>
            <a:srgbClr val="FFFFFF"/>
          </a:solidFill>
          <a:ln w="9525" cap="flat" cmpd="sng">
            <a:solidFill>
              <a:srgbClr val="808080"/>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lgun Gothic"/>
              <a:ea typeface="Malgun Gothic"/>
              <a:cs typeface="Malgun Gothic"/>
              <a:sym typeface="Malgun Gothic"/>
            </a:endParaRPr>
          </a:p>
        </p:txBody>
      </p:sp>
      <p:sp>
        <p:nvSpPr>
          <p:cNvPr id="742" name="Google Shape;742;p19"/>
          <p:cNvSpPr/>
          <p:nvPr/>
        </p:nvSpPr>
        <p:spPr>
          <a:xfrm>
            <a:off x="2224461" y="4309711"/>
            <a:ext cx="146567" cy="148252"/>
          </a:xfrm>
          <a:prstGeom prst="ellipse">
            <a:avLst/>
          </a:prstGeom>
          <a:solidFill>
            <a:srgbClr val="FFFFFF"/>
          </a:solidFill>
          <a:ln w="9525" cap="flat" cmpd="sng">
            <a:solidFill>
              <a:srgbClr val="808080"/>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lgun Gothic"/>
              <a:ea typeface="Malgun Gothic"/>
              <a:cs typeface="Malgun Gothic"/>
              <a:sym typeface="Malgun Gothic"/>
            </a:endParaRPr>
          </a:p>
        </p:txBody>
      </p:sp>
      <p:sp>
        <p:nvSpPr>
          <p:cNvPr id="743" name="Google Shape;743;p19"/>
          <p:cNvSpPr txBox="1">
            <a:spLocks noGrp="1"/>
          </p:cNvSpPr>
          <p:nvPr>
            <p:ph type="body" idx="1"/>
          </p:nvPr>
        </p:nvSpPr>
        <p:spPr>
          <a:xfrm>
            <a:off x="6249144" y="116632"/>
            <a:ext cx="1188134" cy="275561"/>
          </a:xfrm>
          <a:prstGeom prst="rect">
            <a:avLst/>
          </a:prstGeom>
          <a:noFill/>
          <a:ln>
            <a:noFill/>
          </a:ln>
        </p:spPr>
        <p:txBody>
          <a:bodyPr spcFirstLastPara="1" wrap="square" lIns="45675" tIns="45675" rIns="45675" bIns="45675" anchor="ctr" anchorCtr="0">
            <a:normAutofit/>
          </a:bodyPr>
          <a:lstStyle/>
          <a:p>
            <a:pPr marL="342900" lvl="0" indent="-342900" algn="ctr" rtl="0">
              <a:lnSpc>
                <a:spcPct val="100000"/>
              </a:lnSpc>
              <a:spcBef>
                <a:spcPts val="0"/>
              </a:spcBef>
              <a:spcAft>
                <a:spcPts val="0"/>
              </a:spcAft>
              <a:buClr>
                <a:srgbClr val="000000"/>
              </a:buClr>
              <a:buSzPts val="800"/>
              <a:buFont typeface="Malgun Gothic"/>
              <a:buNone/>
            </a:pPr>
            <a:r>
              <a:rPr lang="en-US" sz="800">
                <a:latin typeface="Malgun Gothic"/>
                <a:ea typeface="Malgun Gothic"/>
                <a:cs typeface="Malgun Gothic"/>
                <a:sym typeface="Malgun Gothic"/>
              </a:rPr>
              <a:t>-</a:t>
            </a:r>
            <a:endParaRPr/>
          </a:p>
        </p:txBody>
      </p:sp>
      <p:sp>
        <p:nvSpPr>
          <p:cNvPr id="744" name="Google Shape;744;p19"/>
          <p:cNvSpPr txBox="1">
            <a:spLocks noGrp="1"/>
          </p:cNvSpPr>
          <p:nvPr>
            <p:ph type="body" idx="2"/>
          </p:nvPr>
        </p:nvSpPr>
        <p:spPr>
          <a:xfrm>
            <a:off x="7484132" y="392191"/>
            <a:ext cx="2329410" cy="6313175"/>
          </a:xfrm>
          <a:prstGeom prst="rect">
            <a:avLst/>
          </a:prstGeom>
          <a:noFill/>
          <a:ln>
            <a:noFill/>
          </a:ln>
        </p:spPr>
        <p:txBody>
          <a:bodyPr spcFirstLastPara="1" wrap="square" lIns="45675" tIns="45675" rIns="45675" bIns="45675" anchor="t" anchorCtr="0">
            <a:normAutofit/>
          </a:bodyPr>
          <a:lstStyle/>
          <a:p>
            <a:pPr marL="177800" lvl="0" indent="-177800" algn="l" rtl="0">
              <a:lnSpc>
                <a:spcPct val="150000"/>
              </a:lnSpc>
              <a:spcBef>
                <a:spcPts val="0"/>
              </a:spcBef>
              <a:spcAft>
                <a:spcPts val="0"/>
              </a:spcAft>
              <a:buClr>
                <a:srgbClr val="000000"/>
              </a:buClr>
              <a:buSzPts val="800"/>
              <a:buFont typeface="Malgun Gothic"/>
              <a:buAutoNum type="arabicPeriod"/>
            </a:pPr>
            <a:r>
              <a:rPr lang="en-US" sz="700">
                <a:latin typeface="Malgun Gothic"/>
                <a:ea typeface="Malgun Gothic"/>
                <a:cs typeface="Malgun Gothic"/>
                <a:sym typeface="Malgun Gothic"/>
              </a:rPr>
              <a:t>운동 동영상 플레이어</a:t>
            </a:r>
            <a:endParaRPr/>
          </a:p>
          <a:p>
            <a:pPr marL="177800" lvl="0" indent="-177800" algn="l" rtl="0">
              <a:lnSpc>
                <a:spcPct val="150000"/>
              </a:lnSpc>
              <a:spcBef>
                <a:spcPts val="0"/>
              </a:spcBef>
              <a:spcAft>
                <a:spcPts val="0"/>
              </a:spcAft>
              <a:buClr>
                <a:srgbClr val="000000"/>
              </a:buClr>
              <a:buSzPts val="800"/>
              <a:buFont typeface="Malgun Gothic"/>
              <a:buAutoNum type="arabicPeriod"/>
            </a:pPr>
            <a:r>
              <a:rPr lang="en-US" sz="700">
                <a:latin typeface="Malgun Gothic"/>
                <a:ea typeface="Malgun Gothic"/>
                <a:cs typeface="Malgun Gothic"/>
                <a:sym typeface="Malgun Gothic"/>
              </a:rPr>
              <a:t>클릭 시 플레이어 닫음</a:t>
            </a:r>
            <a:endParaRPr/>
          </a:p>
          <a:p>
            <a:pPr marL="177800" lvl="0" indent="-177800" algn="l" rtl="0">
              <a:lnSpc>
                <a:spcPct val="150000"/>
              </a:lnSpc>
              <a:spcBef>
                <a:spcPts val="0"/>
              </a:spcBef>
              <a:spcAft>
                <a:spcPts val="0"/>
              </a:spcAft>
              <a:buClr>
                <a:srgbClr val="000000"/>
              </a:buClr>
              <a:buSzPts val="800"/>
              <a:buFont typeface="Malgun Gothic"/>
              <a:buAutoNum type="arabicPeriod"/>
            </a:pPr>
            <a:r>
              <a:rPr lang="en-US" sz="700">
                <a:latin typeface="Malgun Gothic"/>
                <a:ea typeface="Malgun Gothic"/>
                <a:cs typeface="Malgun Gothic"/>
                <a:sym typeface="Malgun Gothic"/>
              </a:rPr>
              <a:t>동영상 싱크에 맞게 족저압/그래프 데이터 출력</a:t>
            </a:r>
            <a:endParaRPr sz="700">
              <a:latin typeface="Malgun Gothic"/>
              <a:ea typeface="Malgun Gothic"/>
              <a:cs typeface="Malgun Gothic"/>
              <a:sym typeface="Malgun Gothic"/>
            </a:endParaRPr>
          </a:p>
          <a:p>
            <a:pPr marL="177800" lvl="0" indent="-177800" algn="l" rtl="0">
              <a:lnSpc>
                <a:spcPct val="150000"/>
              </a:lnSpc>
              <a:spcBef>
                <a:spcPts val="0"/>
              </a:spcBef>
              <a:spcAft>
                <a:spcPts val="0"/>
              </a:spcAft>
              <a:buClr>
                <a:srgbClr val="000000"/>
              </a:buClr>
              <a:buSzPts val="800"/>
              <a:buFont typeface="Malgun Gothic"/>
              <a:buAutoNum type="arabicPeriod"/>
            </a:pPr>
            <a:r>
              <a:rPr lang="en-US" sz="700">
                <a:latin typeface="Malgun Gothic"/>
                <a:ea typeface="Malgun Gothic"/>
                <a:cs typeface="Malgun Gothic"/>
                <a:sym typeface="Malgun Gothic"/>
              </a:rPr>
              <a:t>족저압 또는 그래프 선택 버튼</a:t>
            </a:r>
            <a:endParaRPr/>
          </a:p>
          <a:p>
            <a:pPr marL="177800" lvl="0" indent="-127000" algn="l" rtl="0">
              <a:lnSpc>
                <a:spcPct val="150000"/>
              </a:lnSpc>
              <a:spcBef>
                <a:spcPts val="0"/>
              </a:spcBef>
              <a:spcAft>
                <a:spcPts val="0"/>
              </a:spcAft>
              <a:buClr>
                <a:srgbClr val="000000"/>
              </a:buClr>
              <a:buSzPts val="800"/>
              <a:buFont typeface="Malgun Gothic"/>
              <a:buNone/>
            </a:pPr>
            <a:endParaRPr sz="700">
              <a:latin typeface="Malgun Gothic"/>
              <a:ea typeface="Malgun Gothic"/>
              <a:cs typeface="Malgun Gothic"/>
              <a:sym typeface="Malgun Gothic"/>
            </a:endParaRPr>
          </a:p>
        </p:txBody>
      </p:sp>
      <p:sp>
        <p:nvSpPr>
          <p:cNvPr id="745" name="Google Shape;745;p19"/>
          <p:cNvSpPr/>
          <p:nvPr/>
        </p:nvSpPr>
        <p:spPr>
          <a:xfrm>
            <a:off x="4572752" y="2569546"/>
            <a:ext cx="1910559" cy="1968146"/>
          </a:xfrm>
          <a:prstGeom prst="rect">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lgun Gothic"/>
              <a:ea typeface="Malgun Gothic"/>
              <a:cs typeface="Malgun Gothic"/>
              <a:sym typeface="Malgun Gothic"/>
            </a:endParaRPr>
          </a:p>
        </p:txBody>
      </p:sp>
      <p:pic>
        <p:nvPicPr>
          <p:cNvPr id="746" name="Google Shape;746;p19" descr="08-04.png"/>
          <p:cNvPicPr preferRelativeResize="0"/>
          <p:nvPr/>
        </p:nvPicPr>
        <p:blipFill rotWithShape="1">
          <a:blip r:embed="rId3">
            <a:alphaModFix/>
          </a:blip>
          <a:srcRect l="19290" t="64560" r="46967" b="22698"/>
          <a:stretch/>
        </p:blipFill>
        <p:spPr>
          <a:xfrm>
            <a:off x="4573011" y="2805462"/>
            <a:ext cx="1909902" cy="961451"/>
          </a:xfrm>
          <a:prstGeom prst="rect">
            <a:avLst/>
          </a:prstGeom>
          <a:noFill/>
          <a:ln>
            <a:noFill/>
          </a:ln>
        </p:spPr>
      </p:pic>
      <p:grpSp>
        <p:nvGrpSpPr>
          <p:cNvPr id="747" name="Google Shape;747;p19"/>
          <p:cNvGrpSpPr/>
          <p:nvPr/>
        </p:nvGrpSpPr>
        <p:grpSpPr>
          <a:xfrm>
            <a:off x="6307857" y="2611274"/>
            <a:ext cx="126225" cy="130690"/>
            <a:chOff x="0" y="0"/>
            <a:chExt cx="126224" cy="130688"/>
          </a:xfrm>
        </p:grpSpPr>
        <p:cxnSp>
          <p:nvCxnSpPr>
            <p:cNvPr id="748" name="Google Shape;748;p19"/>
            <p:cNvCxnSpPr/>
            <p:nvPr/>
          </p:nvCxnSpPr>
          <p:spPr>
            <a:xfrm>
              <a:off x="0" y="4463"/>
              <a:ext cx="126224" cy="126224"/>
            </a:xfrm>
            <a:prstGeom prst="straightConnector1">
              <a:avLst/>
            </a:prstGeom>
            <a:noFill/>
            <a:ln w="9525" cap="sq" cmpd="sng">
              <a:solidFill>
                <a:srgbClr val="FFFFFF"/>
              </a:solidFill>
              <a:prstDash val="solid"/>
              <a:miter lim="800000"/>
              <a:headEnd type="none" w="sm" len="sm"/>
              <a:tailEnd type="none" w="sm" len="sm"/>
            </a:ln>
          </p:spPr>
        </p:cxnSp>
        <p:cxnSp>
          <p:nvCxnSpPr>
            <p:cNvPr id="749" name="Google Shape;749;p19"/>
            <p:cNvCxnSpPr/>
            <p:nvPr/>
          </p:nvCxnSpPr>
          <p:spPr>
            <a:xfrm flipH="1">
              <a:off x="6307" y="0"/>
              <a:ext cx="119917" cy="130688"/>
            </a:xfrm>
            <a:prstGeom prst="straightConnector1">
              <a:avLst/>
            </a:prstGeom>
            <a:noFill/>
            <a:ln w="9525" cap="sq" cmpd="sng">
              <a:solidFill>
                <a:srgbClr val="FFFFFF"/>
              </a:solidFill>
              <a:prstDash val="solid"/>
              <a:miter lim="800000"/>
              <a:headEnd type="none" w="sm" len="sm"/>
              <a:tailEnd type="none" w="sm" len="sm"/>
            </a:ln>
          </p:spPr>
        </p:cxnSp>
      </p:grpSp>
      <p:sp>
        <p:nvSpPr>
          <p:cNvPr id="750" name="Google Shape;750;p19"/>
          <p:cNvSpPr/>
          <p:nvPr/>
        </p:nvSpPr>
        <p:spPr>
          <a:xfrm>
            <a:off x="4976006" y="4099909"/>
            <a:ext cx="450001" cy="210706"/>
          </a:xfrm>
          <a:prstGeom prst="rect">
            <a:avLst/>
          </a:prstGeom>
          <a:solidFill>
            <a:schemeClr val="lt1"/>
          </a:solidFill>
          <a:ln w="9525" cap="flat" cmpd="sng">
            <a:solidFill>
              <a:srgbClr val="A6A6A6"/>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족저압</a:t>
            </a:r>
            <a:endParaRPr sz="700" b="0" i="0" u="none" strike="noStrike" cap="none">
              <a:solidFill>
                <a:srgbClr val="000000"/>
              </a:solidFill>
              <a:latin typeface="Malgun Gothic"/>
              <a:ea typeface="Malgun Gothic"/>
              <a:cs typeface="Malgun Gothic"/>
              <a:sym typeface="Malgun Gothic"/>
            </a:endParaRPr>
          </a:p>
        </p:txBody>
      </p:sp>
      <p:sp>
        <p:nvSpPr>
          <p:cNvPr id="751" name="Google Shape;751;p19"/>
          <p:cNvSpPr/>
          <p:nvPr/>
        </p:nvSpPr>
        <p:spPr>
          <a:xfrm>
            <a:off x="5630056" y="4099909"/>
            <a:ext cx="450001" cy="210706"/>
          </a:xfrm>
          <a:prstGeom prst="rect">
            <a:avLst/>
          </a:prstGeom>
          <a:solidFill>
            <a:srgbClr val="000000"/>
          </a:solidFill>
          <a:ln w="9525" cap="flat" cmpd="sng">
            <a:solidFill>
              <a:srgbClr val="A6A6A6"/>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700"/>
              <a:buFont typeface="Malgun Gothic"/>
              <a:buNone/>
            </a:pPr>
            <a:r>
              <a:rPr lang="en-US" sz="700" b="0" i="0" u="none" strike="noStrike" cap="none">
                <a:solidFill>
                  <a:srgbClr val="FFFFFF"/>
                </a:solidFill>
                <a:latin typeface="Malgun Gothic"/>
                <a:ea typeface="Malgun Gothic"/>
                <a:cs typeface="Malgun Gothic"/>
                <a:sym typeface="Malgun Gothic"/>
              </a:rPr>
              <a:t>그래프</a:t>
            </a:r>
            <a:endParaRPr sz="700" b="0" i="0" u="none" strike="noStrike" cap="none">
              <a:solidFill>
                <a:srgbClr val="FFFFFF"/>
              </a:solidFill>
              <a:latin typeface="Malgun Gothic"/>
              <a:ea typeface="Malgun Gothic"/>
              <a:cs typeface="Malgun Gothic"/>
              <a:sym typeface="Malgun Gothic"/>
            </a:endParaRPr>
          </a:p>
        </p:txBody>
      </p:sp>
      <p:sp>
        <p:nvSpPr>
          <p:cNvPr id="752" name="Google Shape;752;p19"/>
          <p:cNvSpPr/>
          <p:nvPr/>
        </p:nvSpPr>
        <p:spPr>
          <a:xfrm>
            <a:off x="698704" y="2446670"/>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1</a:t>
            </a:r>
            <a:endParaRPr sz="800" b="1" i="0" u="none" strike="noStrike" cap="none">
              <a:solidFill>
                <a:schemeClr val="lt1"/>
              </a:solidFill>
              <a:latin typeface="Malgun Gothic"/>
              <a:ea typeface="Malgun Gothic"/>
              <a:cs typeface="Malgun Gothic"/>
              <a:sym typeface="Malgun Gothic"/>
            </a:endParaRPr>
          </a:p>
        </p:txBody>
      </p:sp>
      <p:sp>
        <p:nvSpPr>
          <p:cNvPr id="753" name="Google Shape;753;p19"/>
          <p:cNvSpPr/>
          <p:nvPr/>
        </p:nvSpPr>
        <p:spPr>
          <a:xfrm>
            <a:off x="6072140" y="2446670"/>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2</a:t>
            </a:r>
            <a:endParaRPr sz="800" b="1" i="0" u="none" strike="noStrike" cap="none">
              <a:solidFill>
                <a:schemeClr val="lt1"/>
              </a:solidFill>
              <a:latin typeface="Malgun Gothic"/>
              <a:ea typeface="Malgun Gothic"/>
              <a:cs typeface="Malgun Gothic"/>
              <a:sym typeface="Malgun Gothic"/>
            </a:endParaRPr>
          </a:p>
        </p:txBody>
      </p:sp>
      <p:sp>
        <p:nvSpPr>
          <p:cNvPr id="754" name="Google Shape;754;p19"/>
          <p:cNvSpPr/>
          <p:nvPr/>
        </p:nvSpPr>
        <p:spPr>
          <a:xfrm>
            <a:off x="4599390" y="2737984"/>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3</a:t>
            </a:r>
            <a:endParaRPr sz="800" b="1" i="0" u="none" strike="noStrike" cap="none">
              <a:solidFill>
                <a:schemeClr val="lt1"/>
              </a:solidFill>
              <a:latin typeface="Malgun Gothic"/>
              <a:ea typeface="Malgun Gothic"/>
              <a:cs typeface="Malgun Gothic"/>
              <a:sym typeface="Malgun Gothic"/>
            </a:endParaRPr>
          </a:p>
        </p:txBody>
      </p:sp>
      <p:sp>
        <p:nvSpPr>
          <p:cNvPr id="755" name="Google Shape;755;p19"/>
          <p:cNvSpPr/>
          <p:nvPr/>
        </p:nvSpPr>
        <p:spPr>
          <a:xfrm>
            <a:off x="4599390" y="3919421"/>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4</a:t>
            </a:r>
            <a:endParaRPr sz="800" b="1" i="0" u="none" strike="noStrike" cap="none">
              <a:solidFill>
                <a:schemeClr val="lt1"/>
              </a:solidFill>
              <a:latin typeface="Malgun Gothic"/>
              <a:ea typeface="Malgun Gothic"/>
              <a:cs typeface="Malgun Gothic"/>
              <a:sym typeface="Malgun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
          <p:cNvSpPr txBox="1"/>
          <p:nvPr/>
        </p:nvSpPr>
        <p:spPr>
          <a:xfrm>
            <a:off x="274771" y="126157"/>
            <a:ext cx="1868512" cy="332701"/>
          </a:xfrm>
          <a:prstGeom prst="rect">
            <a:avLst/>
          </a:prstGeom>
          <a:noFill/>
          <a:ln>
            <a:noFill/>
          </a:ln>
        </p:spPr>
        <p:txBody>
          <a:bodyPr spcFirstLastPara="1" wrap="square" lIns="45675" tIns="45675" rIns="45675" bIns="45675" anchor="t" anchorCtr="0">
            <a:spAutoFit/>
          </a:bodyPr>
          <a:lstStyle/>
          <a:p>
            <a:pPr marL="0" marR="0" lvl="0" indent="0" algn="l" rtl="0">
              <a:lnSpc>
                <a:spcPct val="100000"/>
              </a:lnSpc>
              <a:spcBef>
                <a:spcPts val="0"/>
              </a:spcBef>
              <a:spcAft>
                <a:spcPts val="0"/>
              </a:spcAft>
              <a:buClr>
                <a:srgbClr val="FFFFFF"/>
              </a:buClr>
              <a:buSzPts val="1600"/>
              <a:buFont typeface="Malgun Gothic"/>
              <a:buNone/>
            </a:pPr>
            <a:r>
              <a:rPr lang="en-US" sz="1600" b="0" i="0" u="none" strike="noStrike" cap="none">
                <a:solidFill>
                  <a:srgbClr val="FFFFFF"/>
                </a:solidFill>
                <a:latin typeface="Malgun Gothic"/>
                <a:ea typeface="Malgun Gothic"/>
                <a:cs typeface="Malgun Gothic"/>
                <a:sym typeface="Malgun Gothic"/>
              </a:rPr>
              <a:t>Document History</a:t>
            </a:r>
            <a:endParaRPr/>
          </a:p>
        </p:txBody>
      </p:sp>
      <p:graphicFrame>
        <p:nvGraphicFramePr>
          <p:cNvPr id="188" name="Google Shape;188;p2"/>
          <p:cNvGraphicFramePr/>
          <p:nvPr/>
        </p:nvGraphicFramePr>
        <p:xfrm>
          <a:off x="249716" y="836712"/>
          <a:ext cx="3000000" cy="3000000"/>
        </p:xfrm>
        <a:graphic>
          <a:graphicData uri="http://schemas.openxmlformats.org/drawingml/2006/table">
            <a:tbl>
              <a:tblPr>
                <a:noFill/>
                <a:tableStyleId>{BC9DB5B6-DF2C-4204-969A-3691A821754B}</a:tableStyleId>
              </a:tblPr>
              <a:tblGrid>
                <a:gridCol w="947300">
                  <a:extLst>
                    <a:ext uri="{9D8B030D-6E8A-4147-A177-3AD203B41FA5}">
                      <a16:colId xmlns:a16="http://schemas.microsoft.com/office/drawing/2014/main" val="20000"/>
                    </a:ext>
                  </a:extLst>
                </a:gridCol>
                <a:gridCol w="585700">
                  <a:extLst>
                    <a:ext uri="{9D8B030D-6E8A-4147-A177-3AD203B41FA5}">
                      <a16:colId xmlns:a16="http://schemas.microsoft.com/office/drawing/2014/main" val="20001"/>
                    </a:ext>
                  </a:extLst>
                </a:gridCol>
                <a:gridCol w="2270175">
                  <a:extLst>
                    <a:ext uri="{9D8B030D-6E8A-4147-A177-3AD203B41FA5}">
                      <a16:colId xmlns:a16="http://schemas.microsoft.com/office/drawing/2014/main" val="20002"/>
                    </a:ext>
                  </a:extLst>
                </a:gridCol>
                <a:gridCol w="4445825">
                  <a:extLst>
                    <a:ext uri="{9D8B030D-6E8A-4147-A177-3AD203B41FA5}">
                      <a16:colId xmlns:a16="http://schemas.microsoft.com/office/drawing/2014/main" val="20003"/>
                    </a:ext>
                  </a:extLst>
                </a:gridCol>
                <a:gridCol w="1157575">
                  <a:extLst>
                    <a:ext uri="{9D8B030D-6E8A-4147-A177-3AD203B41FA5}">
                      <a16:colId xmlns:a16="http://schemas.microsoft.com/office/drawing/2014/main" val="20004"/>
                    </a:ext>
                  </a:extLst>
                </a:gridCol>
              </a:tblGrid>
              <a:tr h="430350">
                <a:tc>
                  <a:txBody>
                    <a:bodyPr/>
                    <a:lstStyle/>
                    <a:p>
                      <a:pPr marL="0" marR="0" lvl="0" indent="0" algn="ctr" rtl="0">
                        <a:lnSpc>
                          <a:spcPct val="100000"/>
                        </a:lnSpc>
                        <a:spcBef>
                          <a:spcPts val="0"/>
                        </a:spcBef>
                        <a:spcAft>
                          <a:spcPts val="0"/>
                        </a:spcAft>
                        <a:buClr>
                          <a:srgbClr val="7F7F7F"/>
                        </a:buClr>
                        <a:buSzPts val="1050"/>
                        <a:buFont typeface="Malgun Gothic"/>
                        <a:buNone/>
                      </a:pPr>
                      <a:r>
                        <a:rPr lang="en-US" sz="1050" b="1" u="none" strike="noStrike" cap="none">
                          <a:solidFill>
                            <a:srgbClr val="7F7F7F"/>
                          </a:solidFill>
                          <a:latin typeface="Malgun Gothic"/>
                          <a:ea typeface="Malgun Gothic"/>
                          <a:cs typeface="Malgun Gothic"/>
                          <a:sym typeface="Malgun Gothic"/>
                        </a:rPr>
                        <a:t>날짜</a:t>
                      </a:r>
                      <a:endParaRPr sz="1050" b="1" i="0" u="none" strike="noStrike" cap="none">
                        <a:solidFill>
                          <a:srgbClr val="7F7F7F"/>
                        </a:solidFill>
                        <a:latin typeface="Malgun Gothic"/>
                        <a:ea typeface="Malgun Gothic"/>
                        <a:cs typeface="Malgun Gothic"/>
                        <a:sym typeface="Malgun Gothic"/>
                      </a:endParaRPr>
                    </a:p>
                  </a:txBody>
                  <a:tcPr marL="91450" marR="91450" marT="45750" marB="45750" anchor="ctr">
                    <a:lnT w="28575" cap="flat" cmpd="sng">
                      <a:solidFill>
                        <a:srgbClr val="7F7F7F"/>
                      </a:solidFill>
                      <a:prstDash val="solid"/>
                      <a:round/>
                      <a:headEnd type="none" w="sm" len="sm"/>
                      <a:tailEnd type="none" w="sm" len="sm"/>
                    </a:lnT>
                    <a:lnB w="9525" cap="flat" cmpd="sng">
                      <a:solidFill>
                        <a:srgbClr val="595959"/>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Clr>
                          <a:srgbClr val="7F7F7F"/>
                        </a:buClr>
                        <a:buSzPts val="1050"/>
                        <a:buFont typeface="Malgun Gothic"/>
                        <a:buNone/>
                      </a:pPr>
                      <a:r>
                        <a:rPr lang="en-US" sz="1050" b="1" u="none" strike="noStrike" cap="none">
                          <a:solidFill>
                            <a:srgbClr val="7F7F7F"/>
                          </a:solidFill>
                          <a:latin typeface="Malgun Gothic"/>
                          <a:ea typeface="Malgun Gothic"/>
                          <a:cs typeface="Malgun Gothic"/>
                          <a:sym typeface="Malgun Gothic"/>
                        </a:rPr>
                        <a:t>버전</a:t>
                      </a:r>
                      <a:endParaRPr sz="1050" b="1" i="0" u="none" strike="noStrike" cap="none">
                        <a:solidFill>
                          <a:srgbClr val="7F7F7F"/>
                        </a:solidFill>
                        <a:latin typeface="Malgun Gothic"/>
                        <a:ea typeface="Malgun Gothic"/>
                        <a:cs typeface="Malgun Gothic"/>
                        <a:sym typeface="Malgun Gothic"/>
                      </a:endParaRPr>
                    </a:p>
                  </a:txBody>
                  <a:tcPr marL="91450" marR="91450" marT="45750" marB="45750" anchor="ctr">
                    <a:lnT w="28575" cap="flat" cmpd="sng">
                      <a:solidFill>
                        <a:srgbClr val="7F7F7F"/>
                      </a:solidFill>
                      <a:prstDash val="solid"/>
                      <a:round/>
                      <a:headEnd type="none" w="sm" len="sm"/>
                      <a:tailEnd type="none" w="sm" len="sm"/>
                    </a:lnT>
                    <a:lnB w="9525" cap="flat" cmpd="sng">
                      <a:solidFill>
                        <a:srgbClr val="595959"/>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Clr>
                          <a:srgbClr val="7F7F7F"/>
                        </a:buClr>
                        <a:buSzPts val="1050"/>
                        <a:buFont typeface="Malgun Gothic"/>
                        <a:buNone/>
                      </a:pPr>
                      <a:r>
                        <a:rPr lang="en-US" sz="1050" b="1" u="none" strike="noStrike" cap="none">
                          <a:solidFill>
                            <a:srgbClr val="7F7F7F"/>
                          </a:solidFill>
                          <a:latin typeface="Malgun Gothic"/>
                          <a:ea typeface="Malgun Gothic"/>
                          <a:cs typeface="Malgun Gothic"/>
                          <a:sym typeface="Malgun Gothic"/>
                        </a:rPr>
                        <a:t>변경사유</a:t>
                      </a:r>
                      <a:endParaRPr sz="1050" b="1" i="0" u="none" strike="noStrike" cap="none">
                        <a:solidFill>
                          <a:srgbClr val="7F7F7F"/>
                        </a:solidFill>
                        <a:latin typeface="Malgun Gothic"/>
                        <a:ea typeface="Malgun Gothic"/>
                        <a:cs typeface="Malgun Gothic"/>
                        <a:sym typeface="Malgun Gothic"/>
                      </a:endParaRPr>
                    </a:p>
                  </a:txBody>
                  <a:tcPr marL="91450" marR="91450" marT="45750" marB="45750" anchor="ctr">
                    <a:lnT w="28575" cap="flat" cmpd="sng">
                      <a:solidFill>
                        <a:srgbClr val="7F7F7F"/>
                      </a:solidFill>
                      <a:prstDash val="solid"/>
                      <a:round/>
                      <a:headEnd type="none" w="sm" len="sm"/>
                      <a:tailEnd type="none" w="sm" len="sm"/>
                    </a:lnT>
                    <a:lnB w="9525" cap="flat" cmpd="sng">
                      <a:solidFill>
                        <a:srgbClr val="595959"/>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Clr>
                          <a:srgbClr val="7F7F7F"/>
                        </a:buClr>
                        <a:buSzPts val="1050"/>
                        <a:buFont typeface="Malgun Gothic"/>
                        <a:buNone/>
                      </a:pPr>
                      <a:r>
                        <a:rPr lang="en-US" sz="1050" b="1" u="none" strike="noStrike" cap="none">
                          <a:solidFill>
                            <a:srgbClr val="7F7F7F"/>
                          </a:solidFill>
                          <a:latin typeface="Malgun Gothic"/>
                          <a:ea typeface="Malgun Gothic"/>
                          <a:cs typeface="Malgun Gothic"/>
                          <a:sym typeface="Malgun Gothic"/>
                        </a:rPr>
                        <a:t>변경내용</a:t>
                      </a:r>
                      <a:endParaRPr sz="1050" b="1" i="0" u="none" strike="noStrike" cap="none">
                        <a:solidFill>
                          <a:srgbClr val="7F7F7F"/>
                        </a:solidFill>
                        <a:latin typeface="Malgun Gothic"/>
                        <a:ea typeface="Malgun Gothic"/>
                        <a:cs typeface="Malgun Gothic"/>
                        <a:sym typeface="Malgun Gothic"/>
                      </a:endParaRPr>
                    </a:p>
                  </a:txBody>
                  <a:tcPr marL="91450" marR="91450" marT="45750" marB="45750" anchor="ctr">
                    <a:lnT w="28575" cap="flat" cmpd="sng">
                      <a:solidFill>
                        <a:srgbClr val="7F7F7F"/>
                      </a:solidFill>
                      <a:prstDash val="solid"/>
                      <a:round/>
                      <a:headEnd type="none" w="sm" len="sm"/>
                      <a:tailEnd type="none" w="sm" len="sm"/>
                    </a:lnT>
                    <a:lnB w="9525" cap="flat" cmpd="sng">
                      <a:solidFill>
                        <a:srgbClr val="595959"/>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Clr>
                          <a:srgbClr val="7F7F7F"/>
                        </a:buClr>
                        <a:buSzPts val="1050"/>
                        <a:buFont typeface="Malgun Gothic"/>
                        <a:buNone/>
                      </a:pPr>
                      <a:r>
                        <a:rPr lang="en-US" sz="1050" b="1" u="none" strike="noStrike" cap="none">
                          <a:solidFill>
                            <a:srgbClr val="7F7F7F"/>
                          </a:solidFill>
                          <a:latin typeface="Malgun Gothic"/>
                          <a:ea typeface="Malgun Gothic"/>
                          <a:cs typeface="Malgun Gothic"/>
                          <a:sym typeface="Malgun Gothic"/>
                        </a:rPr>
                        <a:t>작성자</a:t>
                      </a:r>
                      <a:endParaRPr sz="1050" b="1" i="0" u="none" strike="noStrike" cap="none">
                        <a:solidFill>
                          <a:srgbClr val="7F7F7F"/>
                        </a:solidFill>
                        <a:latin typeface="Malgun Gothic"/>
                        <a:ea typeface="Malgun Gothic"/>
                        <a:cs typeface="Malgun Gothic"/>
                        <a:sym typeface="Malgun Gothic"/>
                      </a:endParaRPr>
                    </a:p>
                  </a:txBody>
                  <a:tcPr marL="91450" marR="91450" marT="45750" marB="45750" anchor="ctr">
                    <a:lnT w="28575" cap="flat" cmpd="sng">
                      <a:solidFill>
                        <a:srgbClr val="7F7F7F"/>
                      </a:solidFill>
                      <a:prstDash val="solid"/>
                      <a:round/>
                      <a:headEnd type="none" w="sm" len="sm"/>
                      <a:tailEnd type="none" w="sm" len="sm"/>
                    </a:lnT>
                    <a:lnB w="9525" cap="flat" cmpd="sng">
                      <a:solidFill>
                        <a:srgbClr val="595959"/>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r h="228700">
                <a:tc>
                  <a:txBody>
                    <a:bodyPr/>
                    <a:lstStyle/>
                    <a:p>
                      <a:pPr marL="0" marR="0" lvl="0" indent="0" algn="ctr" rtl="0">
                        <a:lnSpc>
                          <a:spcPct val="110000"/>
                        </a:lnSpc>
                        <a:spcBef>
                          <a:spcPts val="0"/>
                        </a:spcBef>
                        <a:spcAft>
                          <a:spcPts val="0"/>
                        </a:spcAft>
                        <a:buClr>
                          <a:srgbClr val="262626"/>
                        </a:buClr>
                        <a:buSzPts val="800"/>
                        <a:buFont typeface="Malgun Gothic"/>
                        <a:buNone/>
                      </a:pPr>
                      <a:r>
                        <a:rPr lang="en-US" sz="800" u="none" strike="noStrike" cap="none">
                          <a:solidFill>
                            <a:srgbClr val="262626"/>
                          </a:solidFill>
                          <a:latin typeface="Malgun Gothic"/>
                          <a:ea typeface="Malgun Gothic"/>
                          <a:cs typeface="Malgun Gothic"/>
                          <a:sym typeface="Malgun Gothic"/>
                        </a:rPr>
                        <a:t>2021.09.06</a:t>
                      </a:r>
                      <a:endParaRPr/>
                    </a:p>
                  </a:txBody>
                  <a:tcPr marL="46450" marR="46450" marT="46450" marB="46450" anchor="ctr">
                    <a:lnT w="9525" cap="flat" cmpd="sng">
                      <a:solidFill>
                        <a:srgbClr val="595959"/>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262626"/>
                        </a:buClr>
                        <a:buSzPts val="800"/>
                        <a:buFont typeface="Malgun Gothic"/>
                        <a:buNone/>
                      </a:pPr>
                      <a:r>
                        <a:rPr lang="en-US" sz="800" u="none" strike="noStrike" cap="none">
                          <a:solidFill>
                            <a:srgbClr val="262626"/>
                          </a:solidFill>
                          <a:latin typeface="Malgun Gothic"/>
                          <a:ea typeface="Malgun Gothic"/>
                          <a:cs typeface="Malgun Gothic"/>
                          <a:sym typeface="Malgun Gothic"/>
                        </a:rPr>
                        <a:t>0.1</a:t>
                      </a:r>
                      <a:endParaRPr/>
                    </a:p>
                  </a:txBody>
                  <a:tcPr marL="46450" marR="46450" marT="46450" marB="46450" anchor="ctr">
                    <a:lnT w="9525" cap="flat" cmpd="sng">
                      <a:solidFill>
                        <a:srgbClr val="595959"/>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262626"/>
                        </a:buClr>
                        <a:buSzPts val="800"/>
                        <a:buFont typeface="Malgun Gothic"/>
                        <a:buNone/>
                      </a:pPr>
                      <a:r>
                        <a:rPr lang="en-US" sz="800" u="none" strike="noStrike" cap="none">
                          <a:solidFill>
                            <a:srgbClr val="262626"/>
                          </a:solidFill>
                          <a:latin typeface="Malgun Gothic"/>
                          <a:ea typeface="Malgun Gothic"/>
                          <a:cs typeface="Malgun Gothic"/>
                          <a:sym typeface="Malgun Gothic"/>
                        </a:rPr>
                        <a:t>최초 작성</a:t>
                      </a:r>
                      <a:endParaRPr/>
                    </a:p>
                  </a:txBody>
                  <a:tcPr marL="46450" marR="46450" marT="46450" marB="46450" anchor="ctr">
                    <a:lnT w="9525" cap="flat" cmpd="sng">
                      <a:solidFill>
                        <a:srgbClr val="595959"/>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262626"/>
                        </a:buClr>
                        <a:buSzPts val="800"/>
                        <a:buFont typeface="Arial"/>
                        <a:buChar char="•"/>
                      </a:pPr>
                      <a:r>
                        <a:rPr lang="en-US" sz="800" u="none" strike="noStrike" cap="none">
                          <a:solidFill>
                            <a:srgbClr val="262626"/>
                          </a:solidFill>
                          <a:latin typeface="Malgun Gothic"/>
                          <a:ea typeface="Malgun Gothic"/>
                          <a:cs typeface="Malgun Gothic"/>
                          <a:sym typeface="Malgun Gothic"/>
                        </a:rPr>
                        <a:t>최초 작성</a:t>
                      </a:r>
                      <a:endParaRPr/>
                    </a:p>
                  </a:txBody>
                  <a:tcPr marL="46450" marR="46450" marT="46450" marB="46450" anchor="ctr">
                    <a:lnT w="9525" cap="flat" cmpd="sng">
                      <a:solidFill>
                        <a:srgbClr val="595959"/>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262626"/>
                        </a:buClr>
                        <a:buSzPts val="800"/>
                        <a:buFont typeface="Malgun Gothic"/>
                        <a:buNone/>
                      </a:pPr>
                      <a:r>
                        <a:rPr lang="en-US" sz="800" u="none" strike="noStrike" cap="none">
                          <a:solidFill>
                            <a:srgbClr val="262626"/>
                          </a:solidFill>
                          <a:latin typeface="Malgun Gothic"/>
                          <a:ea typeface="Malgun Gothic"/>
                          <a:cs typeface="Malgun Gothic"/>
                          <a:sym typeface="Malgun Gothic"/>
                        </a:rPr>
                        <a:t>유병규</a:t>
                      </a:r>
                      <a:endParaRPr/>
                    </a:p>
                  </a:txBody>
                  <a:tcPr marL="46450" marR="46450" marT="46450" marB="46450" anchor="ctr">
                    <a:lnT w="9525" cap="flat" cmpd="sng">
                      <a:solidFill>
                        <a:srgbClr val="595959"/>
                      </a:solidFill>
                      <a:prstDash val="solid"/>
                      <a:round/>
                      <a:headEnd type="none" w="sm" len="sm"/>
                      <a:tailEnd type="none" w="sm" len="sm"/>
                    </a:lnT>
                    <a:lnB w="9525" cap="flat" cmpd="sng">
                      <a:solidFill>
                        <a:srgbClr val="BFBFBF"/>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marR="0" lvl="0" indent="0" algn="ctr" rtl="0">
                        <a:lnSpc>
                          <a:spcPct val="110000"/>
                        </a:lnSpc>
                        <a:spcBef>
                          <a:spcPts val="0"/>
                        </a:spcBef>
                        <a:spcAft>
                          <a:spcPts val="0"/>
                        </a:spcAft>
                        <a:buClr>
                          <a:srgbClr val="262626"/>
                        </a:buClr>
                        <a:buSzPts val="800"/>
                        <a:buFont typeface="Malgun Gothic"/>
                        <a:buNone/>
                      </a:pPr>
                      <a:r>
                        <a:rPr lang="en-US" sz="800" u="none" strike="noStrike" cap="none">
                          <a:solidFill>
                            <a:srgbClr val="262626"/>
                          </a:solidFill>
                          <a:latin typeface="Malgun Gothic"/>
                          <a:ea typeface="Malgun Gothic"/>
                          <a:cs typeface="Malgun Gothic"/>
                          <a:sym typeface="Malgun Gothic"/>
                        </a:rPr>
                        <a:t>2021.10.15</a:t>
                      </a:r>
                      <a:endParaRPr/>
                    </a:p>
                  </a:txBody>
                  <a:tcPr marL="46450" marR="46450" marT="46450" marB="464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262626"/>
                        </a:buClr>
                        <a:buSzPts val="800"/>
                        <a:buFont typeface="Malgun Gothic"/>
                        <a:buNone/>
                      </a:pPr>
                      <a:r>
                        <a:rPr lang="en-US" sz="800" u="none" strike="noStrike" cap="none">
                          <a:solidFill>
                            <a:srgbClr val="262626"/>
                          </a:solidFill>
                          <a:latin typeface="Malgun Gothic"/>
                          <a:ea typeface="Malgun Gothic"/>
                          <a:cs typeface="Malgun Gothic"/>
                          <a:sym typeface="Malgun Gothic"/>
                        </a:rPr>
                        <a:t>0.5</a:t>
                      </a:r>
                      <a:endParaRPr/>
                    </a:p>
                  </a:txBody>
                  <a:tcPr marL="46450" marR="46450" marT="46450" marB="464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262626"/>
                        </a:buClr>
                        <a:buSzPts val="800"/>
                        <a:buFont typeface="Malgun Gothic"/>
                        <a:buNone/>
                      </a:pPr>
                      <a:r>
                        <a:rPr lang="en-US" sz="800" u="none" strike="noStrike" cap="none">
                          <a:solidFill>
                            <a:srgbClr val="262626"/>
                          </a:solidFill>
                          <a:latin typeface="Malgun Gothic"/>
                          <a:ea typeface="Malgun Gothic"/>
                          <a:cs typeface="Malgun Gothic"/>
                          <a:sym typeface="Malgun Gothic"/>
                        </a:rPr>
                        <a:t>업데이트</a:t>
                      </a:r>
                      <a:endParaRPr/>
                    </a:p>
                  </a:txBody>
                  <a:tcPr marL="46450" marR="46450" marT="46450" marB="464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262626"/>
                        </a:buClr>
                        <a:buSzPts val="800"/>
                        <a:buFont typeface="Arial"/>
                        <a:buChar char="•"/>
                      </a:pPr>
                      <a:r>
                        <a:rPr lang="en-US" sz="800" u="none" strike="noStrike" cap="none"/>
                        <a:t>홈-스케줄 등록 팝업 추가</a:t>
                      </a:r>
                      <a:endParaRPr sz="1200" u="none" strike="noStrike" cap="none"/>
                    </a:p>
                    <a:p>
                      <a:pPr marL="171450" marR="0" lvl="0" indent="-171450" algn="l" rtl="0">
                        <a:lnSpc>
                          <a:spcPct val="100000"/>
                        </a:lnSpc>
                        <a:spcBef>
                          <a:spcPts val="0"/>
                        </a:spcBef>
                        <a:spcAft>
                          <a:spcPts val="0"/>
                        </a:spcAft>
                        <a:buClr>
                          <a:srgbClr val="262626"/>
                        </a:buClr>
                        <a:buSzPts val="800"/>
                        <a:buFont typeface="Arial"/>
                        <a:buChar char="•"/>
                      </a:pPr>
                      <a:r>
                        <a:rPr lang="en-US" sz="800" u="none" strike="noStrike" cap="none"/>
                        <a:t>프로그램 관리 메뉴 삭제</a:t>
                      </a:r>
                      <a:endParaRPr sz="1200" u="none" strike="noStrike" cap="none"/>
                    </a:p>
                    <a:p>
                      <a:pPr marL="171450" marR="0" lvl="0" indent="-171450" algn="l" rtl="0">
                        <a:lnSpc>
                          <a:spcPct val="100000"/>
                        </a:lnSpc>
                        <a:spcBef>
                          <a:spcPts val="0"/>
                        </a:spcBef>
                        <a:spcAft>
                          <a:spcPts val="0"/>
                        </a:spcAft>
                        <a:buClr>
                          <a:srgbClr val="262626"/>
                        </a:buClr>
                        <a:buSzPts val="800"/>
                        <a:buFont typeface="Arial"/>
                        <a:buChar char="•"/>
                      </a:pPr>
                      <a:r>
                        <a:rPr lang="en-US" sz="800" u="none" strike="noStrike" cap="none"/>
                        <a:t>스케줄 등록 시나리오 변경</a:t>
                      </a:r>
                      <a:endParaRPr sz="1200" u="none" strike="noStrike" cap="none"/>
                    </a:p>
                    <a:p>
                      <a:pPr marL="171450" marR="0" lvl="0" indent="-171450" algn="l" rtl="0">
                        <a:lnSpc>
                          <a:spcPct val="100000"/>
                        </a:lnSpc>
                        <a:spcBef>
                          <a:spcPts val="0"/>
                        </a:spcBef>
                        <a:spcAft>
                          <a:spcPts val="0"/>
                        </a:spcAft>
                        <a:buClr>
                          <a:srgbClr val="262626"/>
                        </a:buClr>
                        <a:buSzPts val="800"/>
                        <a:buFont typeface="Arial"/>
                        <a:buChar char="•"/>
                      </a:pPr>
                      <a:r>
                        <a:rPr lang="en-US" sz="800" u="none" strike="noStrike" cap="none"/>
                        <a:t>문의 관리 메뉴 삭제</a:t>
                      </a:r>
                      <a:endParaRPr sz="1200" u="none" strike="noStrike" cap="none"/>
                    </a:p>
                  </a:txBody>
                  <a:tcPr marL="46450" marR="46450" marT="46450" marB="464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262626"/>
                        </a:buClr>
                        <a:buSzPts val="800"/>
                        <a:buFont typeface="Malgun Gothic"/>
                        <a:buNone/>
                      </a:pPr>
                      <a:r>
                        <a:rPr lang="en-US" sz="800" u="none" strike="noStrike" cap="none">
                          <a:solidFill>
                            <a:srgbClr val="262626"/>
                          </a:solidFill>
                          <a:latin typeface="Malgun Gothic"/>
                          <a:ea typeface="Malgun Gothic"/>
                          <a:cs typeface="Malgun Gothic"/>
                          <a:sym typeface="Malgun Gothic"/>
                        </a:rPr>
                        <a:t>유병규</a:t>
                      </a:r>
                      <a:endParaRPr/>
                    </a:p>
                  </a:txBody>
                  <a:tcPr marL="46450" marR="46450" marT="46450" marB="464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marR="0" lvl="0" indent="0" algn="ctr" rtl="0">
                        <a:lnSpc>
                          <a:spcPct val="110000"/>
                        </a:lnSpc>
                        <a:spcBef>
                          <a:spcPts val="0"/>
                        </a:spcBef>
                        <a:spcAft>
                          <a:spcPts val="0"/>
                        </a:spcAft>
                        <a:buClr>
                          <a:srgbClr val="262626"/>
                        </a:buClr>
                        <a:buSzPts val="800"/>
                        <a:buFont typeface="Malgun Gothic"/>
                        <a:buNone/>
                      </a:pPr>
                      <a:r>
                        <a:rPr lang="en-US" sz="800" u="none" strike="noStrike" cap="none"/>
                        <a:t>2021.10.19</a:t>
                      </a:r>
                      <a:endParaRPr sz="1200" u="none" strike="noStrike" cap="none"/>
                    </a:p>
                  </a:txBody>
                  <a:tcPr marL="46450" marR="46450" marT="46450" marB="464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262626"/>
                        </a:buClr>
                        <a:buSzPts val="800"/>
                        <a:buFont typeface="Malgun Gothic"/>
                        <a:buNone/>
                      </a:pPr>
                      <a:r>
                        <a:rPr lang="en-US" sz="800" u="none" strike="noStrike" cap="none"/>
                        <a:t>0.9.1</a:t>
                      </a:r>
                      <a:endParaRPr sz="1200" u="none" strike="noStrike" cap="none"/>
                    </a:p>
                  </a:txBody>
                  <a:tcPr marL="46450" marR="46450" marT="46450" marB="464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262626"/>
                        </a:buClr>
                        <a:buSzPts val="800"/>
                        <a:buFont typeface="Malgun Gothic"/>
                        <a:buNone/>
                      </a:pPr>
                      <a:r>
                        <a:rPr lang="en-US" sz="800" u="none" strike="noStrike" cap="none"/>
                        <a:t>업데이트</a:t>
                      </a:r>
                      <a:endParaRPr sz="1200" u="none" strike="noStrike" cap="none"/>
                    </a:p>
                  </a:txBody>
                  <a:tcPr marL="46450" marR="46450" marT="46450" marB="464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262626"/>
                        </a:buClr>
                        <a:buSzPts val="800"/>
                        <a:buFont typeface="Arial"/>
                        <a:buChar char="•"/>
                      </a:pPr>
                      <a:r>
                        <a:rPr lang="en-US" sz="800" b="0" i="0" u="none" strike="noStrike" cap="none">
                          <a:solidFill>
                            <a:srgbClr val="262626"/>
                          </a:solidFill>
                          <a:latin typeface="Malgun Gothic"/>
                          <a:ea typeface="Malgun Gothic"/>
                          <a:cs typeface="Malgun Gothic"/>
                          <a:sym typeface="Malgun Gothic"/>
                        </a:rPr>
                        <a:t>홈 수정</a:t>
                      </a:r>
                      <a:endParaRPr sz="800" b="0" i="0" u="none" strike="noStrike" cap="none">
                        <a:solidFill>
                          <a:srgbClr val="262626"/>
                        </a:solidFill>
                        <a:latin typeface="Malgun Gothic"/>
                        <a:ea typeface="Malgun Gothic"/>
                        <a:cs typeface="Malgun Gothic"/>
                        <a:sym typeface="Malgun Gothic"/>
                      </a:endParaRPr>
                    </a:p>
                    <a:p>
                      <a:pPr marL="171450" marR="0" lvl="0" indent="-171450" algn="l" rtl="0">
                        <a:lnSpc>
                          <a:spcPct val="100000"/>
                        </a:lnSpc>
                        <a:spcBef>
                          <a:spcPts val="0"/>
                        </a:spcBef>
                        <a:spcAft>
                          <a:spcPts val="0"/>
                        </a:spcAft>
                        <a:buClr>
                          <a:srgbClr val="262626"/>
                        </a:buClr>
                        <a:buSzPts val="800"/>
                        <a:buFont typeface="Arial"/>
                        <a:buChar char="•"/>
                      </a:pPr>
                      <a:r>
                        <a:rPr lang="en-US" sz="800" b="0" i="0" u="none" strike="noStrike" cap="none">
                          <a:solidFill>
                            <a:srgbClr val="262626"/>
                          </a:solidFill>
                          <a:latin typeface="Malgun Gothic"/>
                          <a:ea typeface="Malgun Gothic"/>
                          <a:cs typeface="Malgun Gothic"/>
                          <a:sym typeface="Malgun Gothic"/>
                        </a:rPr>
                        <a:t>환자 관리 리스트 항목 수정</a:t>
                      </a:r>
                      <a:endParaRPr sz="800" b="0" i="0" u="none" strike="noStrike" cap="none">
                        <a:solidFill>
                          <a:srgbClr val="262626"/>
                        </a:solidFill>
                        <a:latin typeface="Malgun Gothic"/>
                        <a:ea typeface="Malgun Gothic"/>
                        <a:cs typeface="Malgun Gothic"/>
                        <a:sym typeface="Malgun Gothic"/>
                      </a:endParaRPr>
                    </a:p>
                    <a:p>
                      <a:pPr marL="171450" marR="0" lvl="0" indent="-171450" algn="l" rtl="0">
                        <a:lnSpc>
                          <a:spcPct val="100000"/>
                        </a:lnSpc>
                        <a:spcBef>
                          <a:spcPts val="0"/>
                        </a:spcBef>
                        <a:spcAft>
                          <a:spcPts val="0"/>
                        </a:spcAft>
                        <a:buClr>
                          <a:srgbClr val="262626"/>
                        </a:buClr>
                        <a:buSzPts val="800"/>
                        <a:buFont typeface="Arial"/>
                        <a:buChar char="•"/>
                      </a:pPr>
                      <a:r>
                        <a:rPr lang="en-US" sz="800" b="0" i="0" u="none" strike="noStrike" cap="none">
                          <a:solidFill>
                            <a:srgbClr val="262626"/>
                          </a:solidFill>
                          <a:latin typeface="Malgun Gothic"/>
                          <a:ea typeface="Malgun Gothic"/>
                          <a:cs typeface="Malgun Gothic"/>
                          <a:sym typeface="Malgun Gothic"/>
                        </a:rPr>
                        <a:t>동영상 플레이어 수정</a:t>
                      </a:r>
                      <a:endParaRPr sz="800" b="0" i="0" u="none" strike="noStrike" cap="none">
                        <a:solidFill>
                          <a:srgbClr val="262626"/>
                        </a:solidFill>
                        <a:latin typeface="Malgun Gothic"/>
                        <a:ea typeface="Malgun Gothic"/>
                        <a:cs typeface="Malgun Gothic"/>
                        <a:sym typeface="Malgun Gothic"/>
                      </a:endParaRPr>
                    </a:p>
                    <a:p>
                      <a:pPr marL="171450" marR="0" lvl="0" indent="-171450" algn="l" rtl="0">
                        <a:lnSpc>
                          <a:spcPct val="100000"/>
                        </a:lnSpc>
                        <a:spcBef>
                          <a:spcPts val="0"/>
                        </a:spcBef>
                        <a:spcAft>
                          <a:spcPts val="0"/>
                        </a:spcAft>
                        <a:buClr>
                          <a:srgbClr val="262626"/>
                        </a:buClr>
                        <a:buSzPts val="800"/>
                        <a:buFont typeface="Arial"/>
                        <a:buChar char="•"/>
                      </a:pPr>
                      <a:r>
                        <a:rPr lang="en-US" sz="800" b="0" i="0" u="none" strike="noStrike" cap="none">
                          <a:solidFill>
                            <a:srgbClr val="262626"/>
                          </a:solidFill>
                          <a:latin typeface="Malgun Gothic"/>
                          <a:ea typeface="Malgun Gothic"/>
                          <a:cs typeface="Malgun Gothic"/>
                          <a:sym typeface="Malgun Gothic"/>
                        </a:rPr>
                        <a:t>스케줄 관리 &gt; 환자 목록 출력 항목 수정 </a:t>
                      </a:r>
                      <a:endParaRPr sz="1200" u="none" strike="noStrike" cap="none"/>
                    </a:p>
                  </a:txBody>
                  <a:tcPr marL="46450" marR="46450" marT="46450" marB="464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262626"/>
                        </a:buClr>
                        <a:buSzPts val="800"/>
                        <a:buFont typeface="Malgun Gothic"/>
                        <a:buNone/>
                      </a:pPr>
                      <a:r>
                        <a:rPr lang="en-US" sz="800" u="none" strike="noStrike" cap="none"/>
                        <a:t>제갈훈</a:t>
                      </a:r>
                      <a:endParaRPr sz="1200" u="none" strike="noStrike" cap="none"/>
                    </a:p>
                  </a:txBody>
                  <a:tcPr marL="46450" marR="46450" marT="46450" marB="464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extLst>
                  <a:ext uri="{0D108BD9-81ED-4DB2-BD59-A6C34878D82A}">
                    <a16:rowId xmlns:a16="http://schemas.microsoft.com/office/drawing/2014/main" val="10003"/>
                  </a:ext>
                </a:extLst>
              </a:tr>
              <a:tr h="265200">
                <a:tc>
                  <a:txBody>
                    <a:bodyPr/>
                    <a:lstStyle/>
                    <a:p>
                      <a:pPr marL="0" marR="0" lvl="0" indent="0" algn="ctr" rtl="0">
                        <a:lnSpc>
                          <a:spcPct val="110000"/>
                        </a:lnSpc>
                        <a:spcBef>
                          <a:spcPts val="0"/>
                        </a:spcBef>
                        <a:spcAft>
                          <a:spcPts val="0"/>
                        </a:spcAft>
                        <a:buClr>
                          <a:srgbClr val="262626"/>
                        </a:buClr>
                        <a:buSzPts val="800"/>
                        <a:buFont typeface="Malgun Gothic"/>
                        <a:buNone/>
                      </a:pPr>
                      <a:r>
                        <a:rPr lang="en-US" sz="800" u="none" strike="noStrike" cap="none"/>
                        <a:t>2021.10.26</a:t>
                      </a:r>
                      <a:endParaRPr sz="1200" u="none" strike="noStrike" cap="none"/>
                    </a:p>
                  </a:txBody>
                  <a:tcPr marL="46450" marR="46450" marT="46450" marB="464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262626"/>
                        </a:buClr>
                        <a:buSzPts val="800"/>
                        <a:buFont typeface="Malgun Gothic"/>
                        <a:buNone/>
                      </a:pPr>
                      <a:r>
                        <a:rPr lang="en-US" sz="800" u="none" strike="noStrike" cap="none"/>
                        <a:t>0.9.2</a:t>
                      </a:r>
                      <a:endParaRPr sz="1200" u="none" strike="noStrike" cap="none"/>
                    </a:p>
                  </a:txBody>
                  <a:tcPr marL="46450" marR="46450" marT="46450" marB="464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262626"/>
                        </a:buClr>
                        <a:buSzPts val="800"/>
                        <a:buFont typeface="Malgun Gothic"/>
                        <a:buNone/>
                      </a:pPr>
                      <a:r>
                        <a:rPr lang="en-US" sz="800" u="none" strike="noStrike" cap="none"/>
                        <a:t>수정사항 반영</a:t>
                      </a:r>
                      <a:endParaRPr sz="1200" u="none" strike="noStrike" cap="none"/>
                    </a:p>
                  </a:txBody>
                  <a:tcPr marL="46450" marR="46450" marT="46450" marB="464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262626"/>
                        </a:buClr>
                        <a:buSzPts val="800"/>
                        <a:buFont typeface="Arial"/>
                        <a:buChar char="•"/>
                      </a:pPr>
                      <a:r>
                        <a:rPr lang="en-US" sz="800" b="0" i="0" u="none" strike="noStrike" cap="none">
                          <a:solidFill>
                            <a:srgbClr val="262626"/>
                          </a:solidFill>
                          <a:latin typeface="Malgun Gothic"/>
                          <a:ea typeface="Malgun Gothic"/>
                          <a:cs typeface="Malgun Gothic"/>
                          <a:sym typeface="Malgun Gothic"/>
                        </a:rPr>
                        <a:t>브랜드명 수정 Neuro GAIT 🡪 NEUROGAIT, 뉴로 게이트 🡪 뉴로게이트</a:t>
                      </a:r>
                      <a:endParaRPr sz="800" b="0" i="0" u="none" strike="noStrike" cap="none">
                        <a:solidFill>
                          <a:srgbClr val="262626"/>
                        </a:solidFill>
                        <a:latin typeface="Malgun Gothic"/>
                        <a:ea typeface="Malgun Gothic"/>
                        <a:cs typeface="Malgun Gothic"/>
                        <a:sym typeface="Malgun Gothic"/>
                      </a:endParaRPr>
                    </a:p>
                    <a:p>
                      <a:pPr marL="171450" marR="0" lvl="0" indent="-171450" algn="l" rtl="0">
                        <a:lnSpc>
                          <a:spcPct val="100000"/>
                        </a:lnSpc>
                        <a:spcBef>
                          <a:spcPts val="0"/>
                        </a:spcBef>
                        <a:spcAft>
                          <a:spcPts val="0"/>
                        </a:spcAft>
                        <a:buClr>
                          <a:srgbClr val="262626"/>
                        </a:buClr>
                        <a:buSzPts val="800"/>
                        <a:buFont typeface="Arial"/>
                        <a:buChar char="•"/>
                      </a:pPr>
                      <a:r>
                        <a:rPr lang="en-US" sz="800" b="0" i="0" u="none" strike="noStrike" cap="none">
                          <a:solidFill>
                            <a:srgbClr val="262626"/>
                          </a:solidFill>
                          <a:latin typeface="Malgun Gothic"/>
                          <a:ea typeface="Malgun Gothic"/>
                          <a:cs typeface="Malgun Gothic"/>
                          <a:sym typeface="Malgun Gothic"/>
                        </a:rPr>
                        <a:t>레이아웃 수정 (GNB 등)</a:t>
                      </a:r>
                      <a:endParaRPr/>
                    </a:p>
                    <a:p>
                      <a:pPr marL="171450" marR="0" lvl="0" indent="-171450" algn="l" rtl="0">
                        <a:lnSpc>
                          <a:spcPct val="100000"/>
                        </a:lnSpc>
                        <a:spcBef>
                          <a:spcPts val="0"/>
                        </a:spcBef>
                        <a:spcAft>
                          <a:spcPts val="0"/>
                        </a:spcAft>
                        <a:buClr>
                          <a:srgbClr val="262626"/>
                        </a:buClr>
                        <a:buSzPts val="800"/>
                        <a:buFont typeface="Arial"/>
                        <a:buChar char="•"/>
                      </a:pPr>
                      <a:r>
                        <a:rPr lang="en-US" sz="800" b="0" i="0" u="none" strike="noStrike" cap="none">
                          <a:solidFill>
                            <a:srgbClr val="262626"/>
                          </a:solidFill>
                          <a:latin typeface="Malgun Gothic"/>
                          <a:ea typeface="Malgun Gothic"/>
                          <a:cs typeface="Malgun Gothic"/>
                          <a:sym typeface="Malgun Gothic"/>
                        </a:rPr>
                        <a:t>IA 레이블링 동기화</a:t>
                      </a:r>
                      <a:endParaRPr sz="800" b="0" i="0" u="none" strike="noStrike" cap="none">
                        <a:solidFill>
                          <a:srgbClr val="262626"/>
                        </a:solidFill>
                        <a:latin typeface="Malgun Gothic"/>
                        <a:ea typeface="Malgun Gothic"/>
                        <a:cs typeface="Malgun Gothic"/>
                        <a:sym typeface="Malgun Gothic"/>
                      </a:endParaRPr>
                    </a:p>
                    <a:p>
                      <a:pPr marL="171450" marR="0" lvl="0" indent="-171450" algn="l" rtl="0">
                        <a:lnSpc>
                          <a:spcPct val="100000"/>
                        </a:lnSpc>
                        <a:spcBef>
                          <a:spcPts val="0"/>
                        </a:spcBef>
                        <a:spcAft>
                          <a:spcPts val="0"/>
                        </a:spcAft>
                        <a:buClr>
                          <a:srgbClr val="262626"/>
                        </a:buClr>
                        <a:buSzPts val="800"/>
                        <a:buFont typeface="Arial"/>
                        <a:buChar char="•"/>
                      </a:pPr>
                      <a:r>
                        <a:rPr lang="en-US" sz="800" b="0" i="0" u="none" strike="noStrike" cap="none">
                          <a:solidFill>
                            <a:srgbClr val="262626"/>
                          </a:solidFill>
                          <a:latin typeface="Malgun Gothic"/>
                          <a:ea typeface="Malgun Gothic"/>
                          <a:cs typeface="Malgun Gothic"/>
                          <a:sym typeface="Malgun Gothic"/>
                        </a:rPr>
                        <a:t>Description 내용 수정</a:t>
                      </a:r>
                      <a:endParaRPr sz="800" b="0" i="0" u="none" strike="noStrike" cap="none">
                        <a:solidFill>
                          <a:srgbClr val="262626"/>
                        </a:solidFill>
                        <a:latin typeface="Malgun Gothic"/>
                        <a:ea typeface="Malgun Gothic"/>
                        <a:cs typeface="Malgun Gothic"/>
                        <a:sym typeface="Malgun Gothic"/>
                      </a:endParaRPr>
                    </a:p>
                    <a:p>
                      <a:pPr marL="171450" marR="0" lvl="0" indent="-171450" algn="l" rtl="0">
                        <a:lnSpc>
                          <a:spcPct val="100000"/>
                        </a:lnSpc>
                        <a:spcBef>
                          <a:spcPts val="0"/>
                        </a:spcBef>
                        <a:spcAft>
                          <a:spcPts val="0"/>
                        </a:spcAft>
                        <a:buClr>
                          <a:srgbClr val="262626"/>
                        </a:buClr>
                        <a:buSzPts val="800"/>
                        <a:buFont typeface="Arial"/>
                        <a:buChar char="•"/>
                      </a:pPr>
                      <a:r>
                        <a:rPr lang="en-US" sz="800" b="0" i="0" u="none" strike="noStrike" cap="none">
                          <a:solidFill>
                            <a:srgbClr val="262626"/>
                          </a:solidFill>
                          <a:latin typeface="Malgun Gothic"/>
                          <a:ea typeface="Malgun Gothic"/>
                          <a:cs typeface="Malgun Gothic"/>
                          <a:sym typeface="Malgun Gothic"/>
                        </a:rPr>
                        <a:t>통계/FAQ/시스템 문의 등 추가</a:t>
                      </a:r>
                      <a:endParaRPr sz="800" b="0" i="0" u="none" strike="noStrike" cap="none">
                        <a:solidFill>
                          <a:srgbClr val="262626"/>
                        </a:solidFill>
                        <a:latin typeface="Malgun Gothic"/>
                        <a:ea typeface="Malgun Gothic"/>
                        <a:cs typeface="Malgun Gothic"/>
                        <a:sym typeface="Malgun Gothic"/>
                      </a:endParaRPr>
                    </a:p>
                  </a:txBody>
                  <a:tcPr marL="46450" marR="46450" marT="46450" marB="464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262626"/>
                        </a:buClr>
                        <a:buSzPts val="800"/>
                        <a:buFont typeface="Malgun Gothic"/>
                        <a:buNone/>
                      </a:pPr>
                      <a:r>
                        <a:rPr lang="en-US" sz="800" u="none" strike="noStrike" cap="none"/>
                        <a:t>김상환</a:t>
                      </a:r>
                      <a:endParaRPr sz="1200" u="none" strike="noStrike" cap="none"/>
                    </a:p>
                  </a:txBody>
                  <a:tcPr marL="46450" marR="46450" marT="46450" marB="464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extLst>
                  <a:ext uri="{0D108BD9-81ED-4DB2-BD59-A6C34878D82A}">
                    <a16:rowId xmlns:a16="http://schemas.microsoft.com/office/drawing/2014/main" val="10004"/>
                  </a:ext>
                </a:extLst>
              </a:tr>
              <a:tr h="265200">
                <a:tc>
                  <a:txBody>
                    <a:bodyPr/>
                    <a:lstStyle/>
                    <a:p>
                      <a:pPr marL="0" marR="0" lvl="0" indent="0" algn="ctr" rtl="0">
                        <a:lnSpc>
                          <a:spcPct val="110000"/>
                        </a:lnSpc>
                        <a:spcBef>
                          <a:spcPts val="0"/>
                        </a:spcBef>
                        <a:spcAft>
                          <a:spcPts val="0"/>
                        </a:spcAft>
                        <a:buClr>
                          <a:schemeClr val="dk1"/>
                        </a:buClr>
                        <a:buSzPts val="800"/>
                        <a:buFont typeface="Malgun Gothic"/>
                        <a:buNone/>
                      </a:pPr>
                      <a:endParaRPr sz="800" u="none" strike="noStrike" cap="none">
                        <a:solidFill>
                          <a:srgbClr val="262626"/>
                        </a:solidFill>
                        <a:latin typeface="Malgun Gothic"/>
                        <a:ea typeface="Malgun Gothic"/>
                        <a:cs typeface="Malgun Gothic"/>
                        <a:sym typeface="Malgun Gothic"/>
                      </a:endParaRPr>
                    </a:p>
                  </a:txBody>
                  <a:tcPr marL="46450" marR="46450" marT="46450" marB="464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u="none" strike="noStrike" cap="none">
                        <a:solidFill>
                          <a:srgbClr val="262626"/>
                        </a:solidFill>
                        <a:latin typeface="Malgun Gothic"/>
                        <a:ea typeface="Malgun Gothic"/>
                        <a:cs typeface="Malgun Gothic"/>
                        <a:sym typeface="Malgun Gothic"/>
                      </a:endParaRPr>
                    </a:p>
                  </a:txBody>
                  <a:tcPr marL="46450" marR="46450" marT="46450" marB="464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800"/>
                        <a:buFont typeface="Malgun Gothic"/>
                        <a:buNone/>
                      </a:pPr>
                      <a:endParaRPr sz="800" u="none" strike="noStrike" cap="none">
                        <a:solidFill>
                          <a:srgbClr val="262626"/>
                        </a:solidFill>
                        <a:latin typeface="Malgun Gothic"/>
                        <a:ea typeface="Malgun Gothic"/>
                        <a:cs typeface="Malgun Gothic"/>
                        <a:sym typeface="Malgun Gothic"/>
                      </a:endParaRPr>
                    </a:p>
                  </a:txBody>
                  <a:tcPr marL="46450" marR="46450" marT="46450" marB="464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171450" marR="0" lvl="0" indent="-120650" algn="l" rtl="0">
                        <a:lnSpc>
                          <a:spcPct val="100000"/>
                        </a:lnSpc>
                        <a:spcBef>
                          <a:spcPts val="0"/>
                        </a:spcBef>
                        <a:spcAft>
                          <a:spcPts val="0"/>
                        </a:spcAft>
                        <a:buClr>
                          <a:srgbClr val="262626"/>
                        </a:buClr>
                        <a:buSzPts val="800"/>
                        <a:buFont typeface="Arial"/>
                        <a:buNone/>
                      </a:pPr>
                      <a:endParaRPr sz="1200" u="none" strike="noStrike" cap="none"/>
                    </a:p>
                  </a:txBody>
                  <a:tcPr marL="46450" marR="46450" marT="46450" marB="464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u="none" strike="noStrike" cap="none">
                        <a:solidFill>
                          <a:srgbClr val="262626"/>
                        </a:solidFill>
                        <a:latin typeface="Malgun Gothic"/>
                        <a:ea typeface="Malgun Gothic"/>
                        <a:cs typeface="Malgun Gothic"/>
                        <a:sym typeface="Malgun Gothic"/>
                      </a:endParaRPr>
                    </a:p>
                  </a:txBody>
                  <a:tcPr marL="46450" marR="46450" marT="46450" marB="464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extLst>
                  <a:ext uri="{0D108BD9-81ED-4DB2-BD59-A6C34878D82A}">
                    <a16:rowId xmlns:a16="http://schemas.microsoft.com/office/drawing/2014/main" val="10005"/>
                  </a:ext>
                </a:extLst>
              </a:tr>
              <a:tr h="265200">
                <a:tc>
                  <a:txBody>
                    <a:bodyPr/>
                    <a:lstStyle/>
                    <a:p>
                      <a:pPr marL="0" marR="0" lvl="0" indent="0" algn="ctr" rtl="0">
                        <a:lnSpc>
                          <a:spcPct val="110000"/>
                        </a:lnSpc>
                        <a:spcBef>
                          <a:spcPts val="0"/>
                        </a:spcBef>
                        <a:spcAft>
                          <a:spcPts val="0"/>
                        </a:spcAft>
                        <a:buClr>
                          <a:schemeClr val="dk1"/>
                        </a:buClr>
                        <a:buSzPts val="800"/>
                        <a:buFont typeface="Malgun Gothic"/>
                        <a:buNone/>
                      </a:pPr>
                      <a:endParaRPr sz="800" b="0" i="0" u="none" strike="noStrike" cap="none">
                        <a:solidFill>
                          <a:srgbClr val="262626"/>
                        </a:solidFill>
                        <a:latin typeface="Malgun Gothic"/>
                        <a:ea typeface="Malgun Gothic"/>
                        <a:cs typeface="Malgun Gothic"/>
                        <a:sym typeface="Malgun Gothic"/>
                      </a:endParaRPr>
                    </a:p>
                  </a:txBody>
                  <a:tcPr marL="92875" marR="92875" marT="46450" marB="464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b="0" i="0" u="none" strike="noStrike" cap="none">
                        <a:solidFill>
                          <a:srgbClr val="262626"/>
                        </a:solidFill>
                        <a:latin typeface="Malgun Gothic"/>
                        <a:ea typeface="Malgun Gothic"/>
                        <a:cs typeface="Malgun Gothic"/>
                        <a:sym typeface="Malgun Gothic"/>
                      </a:endParaRPr>
                    </a:p>
                  </a:txBody>
                  <a:tcPr marL="92875" marR="92875" marT="46450" marB="464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800"/>
                        <a:buFont typeface="Malgun Gothic"/>
                        <a:buNone/>
                      </a:pPr>
                      <a:endParaRPr sz="800" u="none" strike="noStrike" cap="none">
                        <a:solidFill>
                          <a:srgbClr val="262626"/>
                        </a:solidFill>
                        <a:latin typeface="Malgun Gothic"/>
                        <a:ea typeface="Malgun Gothic"/>
                        <a:cs typeface="Malgun Gothic"/>
                        <a:sym typeface="Malgun Gothic"/>
                      </a:endParaRPr>
                    </a:p>
                  </a:txBody>
                  <a:tcPr marL="92875" marR="92875" marT="46450" marB="464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171450" marR="0" lvl="0" indent="-120650" algn="l" rtl="0">
                        <a:lnSpc>
                          <a:spcPct val="100000"/>
                        </a:lnSpc>
                        <a:spcBef>
                          <a:spcPts val="0"/>
                        </a:spcBef>
                        <a:spcAft>
                          <a:spcPts val="0"/>
                        </a:spcAft>
                        <a:buClr>
                          <a:schemeClr val="dk1"/>
                        </a:buClr>
                        <a:buSzPts val="800"/>
                        <a:buFont typeface="Arial"/>
                        <a:buNone/>
                      </a:pPr>
                      <a:endParaRPr sz="800" b="0" i="0" u="none" strike="noStrike" cap="none">
                        <a:solidFill>
                          <a:srgbClr val="262626"/>
                        </a:solidFill>
                        <a:latin typeface="Malgun Gothic"/>
                        <a:ea typeface="Malgun Gothic"/>
                        <a:cs typeface="Malgun Gothic"/>
                        <a:sym typeface="Malgun Gothic"/>
                      </a:endParaRPr>
                    </a:p>
                  </a:txBody>
                  <a:tcPr marL="92875" marR="92875" marT="46450" marB="464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u="none" strike="noStrike" cap="none">
                        <a:solidFill>
                          <a:srgbClr val="262626"/>
                        </a:solidFill>
                        <a:latin typeface="Malgun Gothic"/>
                        <a:ea typeface="Malgun Gothic"/>
                        <a:cs typeface="Malgun Gothic"/>
                        <a:sym typeface="Malgun Gothic"/>
                      </a:endParaRPr>
                    </a:p>
                  </a:txBody>
                  <a:tcPr marL="92875" marR="92875" marT="46450" marB="464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extLst>
                  <a:ext uri="{0D108BD9-81ED-4DB2-BD59-A6C34878D82A}">
                    <a16:rowId xmlns:a16="http://schemas.microsoft.com/office/drawing/2014/main" val="10006"/>
                  </a:ext>
                </a:extLst>
              </a:tr>
              <a:tr h="265200">
                <a:tc>
                  <a:txBody>
                    <a:bodyPr/>
                    <a:lstStyle/>
                    <a:p>
                      <a:pPr marL="0" marR="0" lvl="0" indent="0" algn="ctr" rtl="0">
                        <a:lnSpc>
                          <a:spcPct val="100000"/>
                        </a:lnSpc>
                        <a:spcBef>
                          <a:spcPts val="0"/>
                        </a:spcBef>
                        <a:spcAft>
                          <a:spcPts val="0"/>
                        </a:spcAft>
                        <a:buClr>
                          <a:schemeClr val="dk1"/>
                        </a:buClr>
                        <a:buSzPts val="800"/>
                        <a:buFont typeface="Malgun Gothic"/>
                        <a:buNone/>
                      </a:pPr>
                      <a:endParaRPr sz="800" b="0" i="0" u="none" strike="noStrike" cap="none">
                        <a:solidFill>
                          <a:schemeClr val="dk1"/>
                        </a:solidFill>
                        <a:latin typeface="Malgun Gothic"/>
                        <a:ea typeface="Malgun Gothic"/>
                        <a:cs typeface="Malgun Gothic"/>
                        <a:sym typeface="Malgun Gothic"/>
                      </a:endParaRPr>
                    </a:p>
                  </a:txBody>
                  <a:tcPr marL="91450" marR="91450" marT="45750" marB="457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b="0" i="0" u="none" strike="noStrike" cap="none">
                        <a:solidFill>
                          <a:schemeClr val="dk1"/>
                        </a:solidFill>
                        <a:latin typeface="Malgun Gothic"/>
                        <a:ea typeface="Malgun Gothic"/>
                        <a:cs typeface="Malgun Gothic"/>
                        <a:sym typeface="Malgun Gothic"/>
                      </a:endParaRPr>
                    </a:p>
                  </a:txBody>
                  <a:tcPr marL="91450" marR="91450" marT="45750" marB="457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800"/>
                        <a:buFont typeface="Arial"/>
                        <a:buNone/>
                      </a:pPr>
                      <a:endParaRPr sz="800" b="0" i="0" u="none" strike="noStrike" cap="none">
                        <a:solidFill>
                          <a:schemeClr val="dk1"/>
                        </a:solidFill>
                        <a:latin typeface="Malgun Gothic"/>
                        <a:ea typeface="Malgun Gothic"/>
                        <a:cs typeface="Malgun Gothic"/>
                        <a:sym typeface="Malgun Gothic"/>
                      </a:endParaRPr>
                    </a:p>
                  </a:txBody>
                  <a:tcPr marL="91450" marR="91450" marT="45750" marB="457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171450" marR="0" lvl="0" indent="-120650" algn="l" rtl="0">
                        <a:lnSpc>
                          <a:spcPct val="100000"/>
                        </a:lnSpc>
                        <a:spcBef>
                          <a:spcPts val="0"/>
                        </a:spcBef>
                        <a:spcAft>
                          <a:spcPts val="0"/>
                        </a:spcAft>
                        <a:buClr>
                          <a:schemeClr val="dk1"/>
                        </a:buClr>
                        <a:buSzPts val="800"/>
                        <a:buFont typeface="Arial"/>
                        <a:buNone/>
                      </a:pPr>
                      <a:endParaRPr sz="800" b="0" i="0" u="none" strike="noStrike" cap="none">
                        <a:solidFill>
                          <a:srgbClr val="262626"/>
                        </a:solidFill>
                        <a:latin typeface="Malgun Gothic"/>
                        <a:ea typeface="Malgun Gothic"/>
                        <a:cs typeface="Malgun Gothic"/>
                        <a:sym typeface="Malgun Gothic"/>
                      </a:endParaRPr>
                    </a:p>
                  </a:txBody>
                  <a:tcPr marL="91450" marR="91450" marT="45750" marB="457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b="0" i="0" u="none" strike="noStrike" cap="none">
                        <a:solidFill>
                          <a:schemeClr val="dk1"/>
                        </a:solidFill>
                        <a:latin typeface="Malgun Gothic"/>
                        <a:ea typeface="Malgun Gothic"/>
                        <a:cs typeface="Malgun Gothic"/>
                        <a:sym typeface="Malgun Gothic"/>
                      </a:endParaRPr>
                    </a:p>
                  </a:txBody>
                  <a:tcPr marL="91450" marR="91450" marT="45750" marB="457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extLst>
                  <a:ext uri="{0D108BD9-81ED-4DB2-BD59-A6C34878D82A}">
                    <a16:rowId xmlns:a16="http://schemas.microsoft.com/office/drawing/2014/main" val="10007"/>
                  </a:ext>
                </a:extLst>
              </a:tr>
              <a:tr h="265200">
                <a:tc>
                  <a:txBody>
                    <a:bodyPr/>
                    <a:lstStyle/>
                    <a:p>
                      <a:pPr marL="0" marR="0" lvl="0" indent="0" algn="ctr" rtl="0">
                        <a:lnSpc>
                          <a:spcPct val="100000"/>
                        </a:lnSpc>
                        <a:spcBef>
                          <a:spcPts val="0"/>
                        </a:spcBef>
                        <a:spcAft>
                          <a:spcPts val="0"/>
                        </a:spcAft>
                        <a:buClr>
                          <a:schemeClr val="dk1"/>
                        </a:buClr>
                        <a:buSzPts val="800"/>
                        <a:buFont typeface="Malgun Gothic"/>
                        <a:buNone/>
                      </a:pPr>
                      <a:endParaRPr sz="800" b="0" i="0" u="none" strike="noStrike" cap="none">
                        <a:solidFill>
                          <a:schemeClr val="dk1"/>
                        </a:solidFill>
                        <a:latin typeface="Malgun Gothic"/>
                        <a:ea typeface="Malgun Gothic"/>
                        <a:cs typeface="Malgun Gothic"/>
                        <a:sym typeface="Malgun Gothic"/>
                      </a:endParaRPr>
                    </a:p>
                  </a:txBody>
                  <a:tcPr marL="91450" marR="91450" marT="45750" marB="457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b="0" i="0" u="none" strike="noStrike" cap="none">
                        <a:solidFill>
                          <a:schemeClr val="dk1"/>
                        </a:solidFill>
                        <a:latin typeface="Malgun Gothic"/>
                        <a:ea typeface="Malgun Gothic"/>
                        <a:cs typeface="Malgun Gothic"/>
                        <a:sym typeface="Malgun Gothic"/>
                      </a:endParaRPr>
                    </a:p>
                  </a:txBody>
                  <a:tcPr marL="91450" marR="91450" marT="45750" marB="457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800"/>
                        <a:buFont typeface="Arial"/>
                        <a:buNone/>
                      </a:pPr>
                      <a:endParaRPr sz="800" b="0" i="0" u="none" strike="noStrike" cap="none">
                        <a:solidFill>
                          <a:schemeClr val="dk1"/>
                        </a:solidFill>
                        <a:latin typeface="Malgun Gothic"/>
                        <a:ea typeface="Malgun Gothic"/>
                        <a:cs typeface="Malgun Gothic"/>
                        <a:sym typeface="Malgun Gothic"/>
                      </a:endParaRPr>
                    </a:p>
                  </a:txBody>
                  <a:tcPr marL="91450" marR="91450" marT="45750" marB="457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171450" marR="0" lvl="0" indent="-120650" algn="l" rtl="0">
                        <a:lnSpc>
                          <a:spcPct val="100000"/>
                        </a:lnSpc>
                        <a:spcBef>
                          <a:spcPts val="0"/>
                        </a:spcBef>
                        <a:spcAft>
                          <a:spcPts val="0"/>
                        </a:spcAft>
                        <a:buClr>
                          <a:schemeClr val="dk1"/>
                        </a:buClr>
                        <a:buSzPts val="800"/>
                        <a:buFont typeface="Arial"/>
                        <a:buNone/>
                      </a:pPr>
                      <a:endParaRPr sz="800" b="0" i="0" u="none" strike="noStrike" cap="none">
                        <a:solidFill>
                          <a:srgbClr val="262626"/>
                        </a:solidFill>
                        <a:latin typeface="Malgun Gothic"/>
                        <a:ea typeface="Malgun Gothic"/>
                        <a:cs typeface="Malgun Gothic"/>
                        <a:sym typeface="Malgun Gothic"/>
                      </a:endParaRPr>
                    </a:p>
                  </a:txBody>
                  <a:tcPr marL="91450" marR="91450" marT="45750" marB="457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b="0" i="0" u="none" strike="noStrike" cap="none">
                        <a:solidFill>
                          <a:schemeClr val="dk1"/>
                        </a:solidFill>
                        <a:latin typeface="Malgun Gothic"/>
                        <a:ea typeface="Malgun Gothic"/>
                        <a:cs typeface="Malgun Gothic"/>
                        <a:sym typeface="Malgun Gothic"/>
                      </a:endParaRPr>
                    </a:p>
                  </a:txBody>
                  <a:tcPr marL="91450" marR="91450" marT="45750" marB="457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extLst>
                  <a:ext uri="{0D108BD9-81ED-4DB2-BD59-A6C34878D82A}">
                    <a16:rowId xmlns:a16="http://schemas.microsoft.com/office/drawing/2014/main" val="10008"/>
                  </a:ext>
                </a:extLst>
              </a:tr>
              <a:tr h="265200">
                <a:tc>
                  <a:txBody>
                    <a:bodyPr/>
                    <a:lstStyle/>
                    <a:p>
                      <a:pPr marL="0" marR="0" lvl="0" indent="0" algn="ctr" rtl="0">
                        <a:lnSpc>
                          <a:spcPct val="100000"/>
                        </a:lnSpc>
                        <a:spcBef>
                          <a:spcPts val="0"/>
                        </a:spcBef>
                        <a:spcAft>
                          <a:spcPts val="0"/>
                        </a:spcAft>
                        <a:buClr>
                          <a:schemeClr val="dk1"/>
                        </a:buClr>
                        <a:buSzPts val="800"/>
                        <a:buFont typeface="Malgun Gothic"/>
                        <a:buNone/>
                      </a:pPr>
                      <a:endParaRPr sz="800" b="0" i="0" u="none" strike="noStrike" cap="none">
                        <a:solidFill>
                          <a:schemeClr val="dk1"/>
                        </a:solidFill>
                        <a:latin typeface="Malgun Gothic"/>
                        <a:ea typeface="Malgun Gothic"/>
                        <a:cs typeface="Malgun Gothic"/>
                        <a:sym typeface="Malgun Gothic"/>
                      </a:endParaRPr>
                    </a:p>
                  </a:txBody>
                  <a:tcPr marL="91450" marR="91450" marT="45750" marB="457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b="0" i="0" u="none" strike="noStrike" cap="none">
                        <a:solidFill>
                          <a:schemeClr val="dk1"/>
                        </a:solidFill>
                        <a:latin typeface="Malgun Gothic"/>
                        <a:ea typeface="Malgun Gothic"/>
                        <a:cs typeface="Malgun Gothic"/>
                        <a:sym typeface="Malgun Gothic"/>
                      </a:endParaRPr>
                    </a:p>
                  </a:txBody>
                  <a:tcPr marL="91450" marR="91450" marT="45750" marB="457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800"/>
                        <a:buFont typeface="Arial"/>
                        <a:buNone/>
                      </a:pPr>
                      <a:endParaRPr sz="800" b="0" i="0" u="none" strike="noStrike" cap="none">
                        <a:solidFill>
                          <a:schemeClr val="dk1"/>
                        </a:solidFill>
                        <a:latin typeface="Malgun Gothic"/>
                        <a:ea typeface="Malgun Gothic"/>
                        <a:cs typeface="Malgun Gothic"/>
                        <a:sym typeface="Malgun Gothic"/>
                      </a:endParaRPr>
                    </a:p>
                  </a:txBody>
                  <a:tcPr marL="91450" marR="91450" marT="45750" marB="457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171450" marR="0" lvl="0" indent="-120650" algn="l" rtl="0">
                        <a:lnSpc>
                          <a:spcPct val="100000"/>
                        </a:lnSpc>
                        <a:spcBef>
                          <a:spcPts val="0"/>
                        </a:spcBef>
                        <a:spcAft>
                          <a:spcPts val="0"/>
                        </a:spcAft>
                        <a:buClr>
                          <a:schemeClr val="dk1"/>
                        </a:buClr>
                        <a:buSzPts val="800"/>
                        <a:buFont typeface="Arial"/>
                        <a:buNone/>
                      </a:pPr>
                      <a:endParaRPr sz="800" b="0" i="0" u="none" strike="noStrike" cap="none">
                        <a:solidFill>
                          <a:srgbClr val="262626"/>
                        </a:solidFill>
                        <a:latin typeface="Malgun Gothic"/>
                        <a:ea typeface="Malgun Gothic"/>
                        <a:cs typeface="Malgun Gothic"/>
                        <a:sym typeface="Malgun Gothic"/>
                      </a:endParaRPr>
                    </a:p>
                  </a:txBody>
                  <a:tcPr marL="91450" marR="91450" marT="45750" marB="457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b="0" i="0" u="none" strike="noStrike" cap="none">
                        <a:solidFill>
                          <a:schemeClr val="dk1"/>
                        </a:solidFill>
                        <a:latin typeface="Malgun Gothic"/>
                        <a:ea typeface="Malgun Gothic"/>
                        <a:cs typeface="Malgun Gothic"/>
                        <a:sym typeface="Malgun Gothic"/>
                      </a:endParaRPr>
                    </a:p>
                  </a:txBody>
                  <a:tcPr marL="91450" marR="91450" marT="45750" marB="457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extLst>
                  <a:ext uri="{0D108BD9-81ED-4DB2-BD59-A6C34878D82A}">
                    <a16:rowId xmlns:a16="http://schemas.microsoft.com/office/drawing/2014/main" val="10009"/>
                  </a:ext>
                </a:extLst>
              </a:tr>
              <a:tr h="265200">
                <a:tc>
                  <a:txBody>
                    <a:bodyPr/>
                    <a:lstStyle/>
                    <a:p>
                      <a:pPr marL="0" marR="0" lvl="0" indent="0" algn="ctr" rtl="0">
                        <a:lnSpc>
                          <a:spcPct val="100000"/>
                        </a:lnSpc>
                        <a:spcBef>
                          <a:spcPts val="0"/>
                        </a:spcBef>
                        <a:spcAft>
                          <a:spcPts val="0"/>
                        </a:spcAft>
                        <a:buClr>
                          <a:schemeClr val="dk1"/>
                        </a:buClr>
                        <a:buSzPts val="800"/>
                        <a:buFont typeface="Malgun Gothic"/>
                        <a:buNone/>
                      </a:pPr>
                      <a:endParaRPr sz="800" b="0" i="0" u="none" strike="noStrike" cap="none">
                        <a:solidFill>
                          <a:schemeClr val="dk1"/>
                        </a:solidFill>
                        <a:latin typeface="Malgun Gothic"/>
                        <a:ea typeface="Malgun Gothic"/>
                        <a:cs typeface="Malgun Gothic"/>
                        <a:sym typeface="Malgun Gothic"/>
                      </a:endParaRPr>
                    </a:p>
                  </a:txBody>
                  <a:tcPr marL="91450" marR="91450" marT="45750" marB="457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b="0" i="0" u="none" strike="noStrike" cap="none">
                        <a:solidFill>
                          <a:schemeClr val="dk1"/>
                        </a:solidFill>
                        <a:latin typeface="Malgun Gothic"/>
                        <a:ea typeface="Malgun Gothic"/>
                        <a:cs typeface="Malgun Gothic"/>
                        <a:sym typeface="Malgun Gothic"/>
                      </a:endParaRPr>
                    </a:p>
                  </a:txBody>
                  <a:tcPr marL="91450" marR="91450" marT="45750" marB="457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800"/>
                        <a:buFont typeface="Arial"/>
                        <a:buNone/>
                      </a:pPr>
                      <a:endParaRPr sz="800" b="0" i="0" u="none" strike="noStrike" cap="none">
                        <a:solidFill>
                          <a:schemeClr val="dk1"/>
                        </a:solidFill>
                        <a:latin typeface="Malgun Gothic"/>
                        <a:ea typeface="Malgun Gothic"/>
                        <a:cs typeface="Malgun Gothic"/>
                        <a:sym typeface="Malgun Gothic"/>
                      </a:endParaRPr>
                    </a:p>
                  </a:txBody>
                  <a:tcPr marL="91450" marR="91450" marT="45750" marB="457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171450" marR="0" lvl="0" indent="-120650" algn="l" rtl="0">
                        <a:lnSpc>
                          <a:spcPct val="100000"/>
                        </a:lnSpc>
                        <a:spcBef>
                          <a:spcPts val="0"/>
                        </a:spcBef>
                        <a:spcAft>
                          <a:spcPts val="0"/>
                        </a:spcAft>
                        <a:buClr>
                          <a:schemeClr val="dk1"/>
                        </a:buClr>
                        <a:buSzPts val="800"/>
                        <a:buFont typeface="Arial"/>
                        <a:buNone/>
                      </a:pPr>
                      <a:endParaRPr sz="800" b="0" i="0" u="none" strike="noStrike" cap="none">
                        <a:solidFill>
                          <a:srgbClr val="262626"/>
                        </a:solidFill>
                        <a:latin typeface="Malgun Gothic"/>
                        <a:ea typeface="Malgun Gothic"/>
                        <a:cs typeface="Malgun Gothic"/>
                        <a:sym typeface="Malgun Gothic"/>
                      </a:endParaRPr>
                    </a:p>
                  </a:txBody>
                  <a:tcPr marL="91450" marR="91450" marT="45750" marB="457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b="0" i="0" u="none" strike="noStrike" cap="none">
                        <a:solidFill>
                          <a:schemeClr val="dk1"/>
                        </a:solidFill>
                        <a:latin typeface="Malgun Gothic"/>
                        <a:ea typeface="Malgun Gothic"/>
                        <a:cs typeface="Malgun Gothic"/>
                        <a:sym typeface="Malgun Gothic"/>
                      </a:endParaRPr>
                    </a:p>
                  </a:txBody>
                  <a:tcPr marL="91450" marR="91450" marT="45750" marB="457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extLst>
                  <a:ext uri="{0D108BD9-81ED-4DB2-BD59-A6C34878D82A}">
                    <a16:rowId xmlns:a16="http://schemas.microsoft.com/office/drawing/2014/main" val="10010"/>
                  </a:ext>
                </a:extLst>
              </a:tr>
              <a:tr h="265200">
                <a:tc>
                  <a:txBody>
                    <a:bodyPr/>
                    <a:lstStyle/>
                    <a:p>
                      <a:pPr marL="0" marR="0" lvl="0" indent="0" algn="ctr" rtl="0">
                        <a:lnSpc>
                          <a:spcPct val="100000"/>
                        </a:lnSpc>
                        <a:spcBef>
                          <a:spcPts val="0"/>
                        </a:spcBef>
                        <a:spcAft>
                          <a:spcPts val="0"/>
                        </a:spcAft>
                        <a:buClr>
                          <a:schemeClr val="dk1"/>
                        </a:buClr>
                        <a:buSzPts val="800"/>
                        <a:buFont typeface="Malgun Gothic"/>
                        <a:buNone/>
                      </a:pPr>
                      <a:endParaRPr sz="800" b="0" i="0" u="none" strike="noStrike" cap="none">
                        <a:solidFill>
                          <a:schemeClr val="dk1"/>
                        </a:solidFill>
                        <a:latin typeface="Malgun Gothic"/>
                        <a:ea typeface="Malgun Gothic"/>
                        <a:cs typeface="Malgun Gothic"/>
                        <a:sym typeface="Malgun Gothic"/>
                      </a:endParaRPr>
                    </a:p>
                  </a:txBody>
                  <a:tcPr marL="91450" marR="91450" marT="45750" marB="457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b="0" i="0" u="none" strike="noStrike" cap="none">
                        <a:solidFill>
                          <a:schemeClr val="dk1"/>
                        </a:solidFill>
                        <a:latin typeface="Malgun Gothic"/>
                        <a:ea typeface="Malgun Gothic"/>
                        <a:cs typeface="Malgun Gothic"/>
                        <a:sym typeface="Malgun Gothic"/>
                      </a:endParaRPr>
                    </a:p>
                  </a:txBody>
                  <a:tcPr marL="91450" marR="91450" marT="45750" marB="457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800"/>
                        <a:buFont typeface="Arial"/>
                        <a:buNone/>
                      </a:pPr>
                      <a:endParaRPr sz="800" b="0" i="0" u="none" strike="noStrike" cap="none">
                        <a:solidFill>
                          <a:schemeClr val="dk1"/>
                        </a:solidFill>
                        <a:latin typeface="Malgun Gothic"/>
                        <a:ea typeface="Malgun Gothic"/>
                        <a:cs typeface="Malgun Gothic"/>
                        <a:sym typeface="Malgun Gothic"/>
                      </a:endParaRPr>
                    </a:p>
                  </a:txBody>
                  <a:tcPr marL="91450" marR="91450" marT="45750" marB="457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171450" marR="0" lvl="0" indent="-120650" algn="l" rtl="0">
                        <a:lnSpc>
                          <a:spcPct val="100000"/>
                        </a:lnSpc>
                        <a:spcBef>
                          <a:spcPts val="0"/>
                        </a:spcBef>
                        <a:spcAft>
                          <a:spcPts val="0"/>
                        </a:spcAft>
                        <a:buClr>
                          <a:schemeClr val="dk1"/>
                        </a:buClr>
                        <a:buSzPts val="800"/>
                        <a:buFont typeface="Arial"/>
                        <a:buNone/>
                      </a:pPr>
                      <a:endParaRPr sz="800" b="0" i="0" u="none" strike="noStrike" cap="none">
                        <a:solidFill>
                          <a:srgbClr val="262626"/>
                        </a:solidFill>
                        <a:latin typeface="Malgun Gothic"/>
                        <a:ea typeface="Malgun Gothic"/>
                        <a:cs typeface="Malgun Gothic"/>
                        <a:sym typeface="Malgun Gothic"/>
                      </a:endParaRPr>
                    </a:p>
                  </a:txBody>
                  <a:tcPr marL="91450" marR="91450" marT="45750" marB="457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b="0" i="0" u="none" strike="noStrike" cap="none">
                        <a:solidFill>
                          <a:schemeClr val="dk1"/>
                        </a:solidFill>
                        <a:latin typeface="Malgun Gothic"/>
                        <a:ea typeface="Malgun Gothic"/>
                        <a:cs typeface="Malgun Gothic"/>
                        <a:sym typeface="Malgun Gothic"/>
                      </a:endParaRPr>
                    </a:p>
                  </a:txBody>
                  <a:tcPr marL="91450" marR="91450" marT="45750" marB="457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extLst>
                  <a:ext uri="{0D108BD9-81ED-4DB2-BD59-A6C34878D82A}">
                    <a16:rowId xmlns:a16="http://schemas.microsoft.com/office/drawing/2014/main" val="10011"/>
                  </a:ext>
                </a:extLst>
              </a:tr>
              <a:tr h="265200">
                <a:tc>
                  <a:txBody>
                    <a:bodyPr/>
                    <a:lstStyle/>
                    <a:p>
                      <a:pPr marL="0" marR="0" lvl="0" indent="0" algn="ctr" rtl="0">
                        <a:lnSpc>
                          <a:spcPct val="100000"/>
                        </a:lnSpc>
                        <a:spcBef>
                          <a:spcPts val="0"/>
                        </a:spcBef>
                        <a:spcAft>
                          <a:spcPts val="0"/>
                        </a:spcAft>
                        <a:buClr>
                          <a:schemeClr val="dk1"/>
                        </a:buClr>
                        <a:buSzPts val="800"/>
                        <a:buFont typeface="Malgun Gothic"/>
                        <a:buNone/>
                      </a:pPr>
                      <a:endParaRPr sz="800" b="0" i="0" u="none" strike="noStrike" cap="none">
                        <a:solidFill>
                          <a:schemeClr val="dk1"/>
                        </a:solidFill>
                        <a:latin typeface="Malgun Gothic"/>
                        <a:ea typeface="Malgun Gothic"/>
                        <a:cs typeface="Malgun Gothic"/>
                        <a:sym typeface="Malgun Gothic"/>
                      </a:endParaRPr>
                    </a:p>
                  </a:txBody>
                  <a:tcPr marL="91450" marR="91450" marT="45750" marB="457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b="0" i="0" u="none" strike="noStrike" cap="none">
                        <a:solidFill>
                          <a:schemeClr val="dk1"/>
                        </a:solidFill>
                        <a:latin typeface="Malgun Gothic"/>
                        <a:ea typeface="Malgun Gothic"/>
                        <a:cs typeface="Malgun Gothic"/>
                        <a:sym typeface="Malgun Gothic"/>
                      </a:endParaRPr>
                    </a:p>
                  </a:txBody>
                  <a:tcPr marL="91450" marR="91450" marT="45750" marB="457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800"/>
                        <a:buFont typeface="Arial"/>
                        <a:buNone/>
                      </a:pPr>
                      <a:endParaRPr sz="800" b="0" i="0" u="none" strike="noStrike" cap="none">
                        <a:solidFill>
                          <a:schemeClr val="dk1"/>
                        </a:solidFill>
                        <a:latin typeface="Malgun Gothic"/>
                        <a:ea typeface="Malgun Gothic"/>
                        <a:cs typeface="Malgun Gothic"/>
                        <a:sym typeface="Malgun Gothic"/>
                      </a:endParaRPr>
                    </a:p>
                  </a:txBody>
                  <a:tcPr marL="91450" marR="91450" marT="45750" marB="457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171450" marR="0" lvl="0" indent="-120650" algn="l" rtl="0">
                        <a:lnSpc>
                          <a:spcPct val="100000"/>
                        </a:lnSpc>
                        <a:spcBef>
                          <a:spcPts val="0"/>
                        </a:spcBef>
                        <a:spcAft>
                          <a:spcPts val="0"/>
                        </a:spcAft>
                        <a:buClr>
                          <a:schemeClr val="dk1"/>
                        </a:buClr>
                        <a:buSzPts val="800"/>
                        <a:buFont typeface="Arial"/>
                        <a:buNone/>
                      </a:pPr>
                      <a:endParaRPr sz="800" b="0" i="0" u="none" strike="noStrike" cap="none">
                        <a:solidFill>
                          <a:srgbClr val="262626"/>
                        </a:solidFill>
                        <a:latin typeface="Malgun Gothic"/>
                        <a:ea typeface="Malgun Gothic"/>
                        <a:cs typeface="Malgun Gothic"/>
                        <a:sym typeface="Malgun Gothic"/>
                      </a:endParaRPr>
                    </a:p>
                  </a:txBody>
                  <a:tcPr marL="91450" marR="91450" marT="45750" marB="457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b="0" i="0" u="none" strike="noStrike" cap="none">
                        <a:solidFill>
                          <a:schemeClr val="dk1"/>
                        </a:solidFill>
                        <a:latin typeface="Malgun Gothic"/>
                        <a:ea typeface="Malgun Gothic"/>
                        <a:cs typeface="Malgun Gothic"/>
                        <a:sym typeface="Malgun Gothic"/>
                      </a:endParaRPr>
                    </a:p>
                  </a:txBody>
                  <a:tcPr marL="91450" marR="91450" marT="45750" marB="457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extLst>
                  <a:ext uri="{0D108BD9-81ED-4DB2-BD59-A6C34878D82A}">
                    <a16:rowId xmlns:a16="http://schemas.microsoft.com/office/drawing/2014/main" val="10012"/>
                  </a:ext>
                </a:extLst>
              </a:tr>
              <a:tr h="265200">
                <a:tc>
                  <a:txBody>
                    <a:bodyPr/>
                    <a:lstStyle/>
                    <a:p>
                      <a:pPr marL="0" marR="0" lvl="0" indent="0" algn="ctr" rtl="0">
                        <a:lnSpc>
                          <a:spcPct val="100000"/>
                        </a:lnSpc>
                        <a:spcBef>
                          <a:spcPts val="0"/>
                        </a:spcBef>
                        <a:spcAft>
                          <a:spcPts val="0"/>
                        </a:spcAft>
                        <a:buClr>
                          <a:schemeClr val="dk1"/>
                        </a:buClr>
                        <a:buSzPts val="800"/>
                        <a:buFont typeface="Malgun Gothic"/>
                        <a:buNone/>
                      </a:pPr>
                      <a:endParaRPr sz="800" b="0" i="0" u="none" strike="noStrike" cap="none">
                        <a:solidFill>
                          <a:schemeClr val="dk1"/>
                        </a:solidFill>
                        <a:latin typeface="Malgun Gothic"/>
                        <a:ea typeface="Malgun Gothic"/>
                        <a:cs typeface="Malgun Gothic"/>
                        <a:sym typeface="Malgun Gothic"/>
                      </a:endParaRPr>
                    </a:p>
                  </a:txBody>
                  <a:tcPr marL="91450" marR="91450" marT="45750" marB="457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b="0" i="0" u="none" strike="noStrike" cap="none">
                        <a:solidFill>
                          <a:schemeClr val="dk1"/>
                        </a:solidFill>
                        <a:latin typeface="Malgun Gothic"/>
                        <a:ea typeface="Malgun Gothic"/>
                        <a:cs typeface="Malgun Gothic"/>
                        <a:sym typeface="Malgun Gothic"/>
                      </a:endParaRPr>
                    </a:p>
                  </a:txBody>
                  <a:tcPr marL="91450" marR="91450" marT="45750" marB="457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800"/>
                        <a:buFont typeface="Arial"/>
                        <a:buNone/>
                      </a:pPr>
                      <a:endParaRPr sz="800" b="0" i="0" u="none" strike="noStrike" cap="none">
                        <a:solidFill>
                          <a:schemeClr val="dk1"/>
                        </a:solidFill>
                        <a:latin typeface="Malgun Gothic"/>
                        <a:ea typeface="Malgun Gothic"/>
                        <a:cs typeface="Malgun Gothic"/>
                        <a:sym typeface="Malgun Gothic"/>
                      </a:endParaRPr>
                    </a:p>
                  </a:txBody>
                  <a:tcPr marL="91450" marR="91450" marT="45750" marB="457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171450" marR="0" lvl="0" indent="-120650" algn="l" rtl="0">
                        <a:lnSpc>
                          <a:spcPct val="100000"/>
                        </a:lnSpc>
                        <a:spcBef>
                          <a:spcPts val="0"/>
                        </a:spcBef>
                        <a:spcAft>
                          <a:spcPts val="0"/>
                        </a:spcAft>
                        <a:buClr>
                          <a:schemeClr val="dk1"/>
                        </a:buClr>
                        <a:buSzPts val="800"/>
                        <a:buFont typeface="Arial"/>
                        <a:buNone/>
                      </a:pPr>
                      <a:endParaRPr sz="800" b="0" i="0" u="none" strike="noStrike" cap="none">
                        <a:solidFill>
                          <a:srgbClr val="262626"/>
                        </a:solidFill>
                        <a:latin typeface="Malgun Gothic"/>
                        <a:ea typeface="Malgun Gothic"/>
                        <a:cs typeface="Malgun Gothic"/>
                        <a:sym typeface="Malgun Gothic"/>
                      </a:endParaRPr>
                    </a:p>
                  </a:txBody>
                  <a:tcPr marL="91450" marR="91450" marT="45750" marB="457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b="0" i="0" u="none" strike="noStrike" cap="none">
                        <a:solidFill>
                          <a:schemeClr val="dk1"/>
                        </a:solidFill>
                        <a:latin typeface="Malgun Gothic"/>
                        <a:ea typeface="Malgun Gothic"/>
                        <a:cs typeface="Malgun Gothic"/>
                        <a:sym typeface="Malgun Gothic"/>
                      </a:endParaRPr>
                    </a:p>
                  </a:txBody>
                  <a:tcPr marL="91450" marR="91450" marT="45750" marB="457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extLst>
                  <a:ext uri="{0D108BD9-81ED-4DB2-BD59-A6C34878D82A}">
                    <a16:rowId xmlns:a16="http://schemas.microsoft.com/office/drawing/2014/main" val="10013"/>
                  </a:ext>
                </a:extLst>
              </a:tr>
              <a:tr h="265200">
                <a:tc>
                  <a:txBody>
                    <a:bodyPr/>
                    <a:lstStyle/>
                    <a:p>
                      <a:pPr marL="0" marR="0" lvl="0" indent="0" algn="ctr" rtl="0">
                        <a:lnSpc>
                          <a:spcPct val="100000"/>
                        </a:lnSpc>
                        <a:spcBef>
                          <a:spcPts val="0"/>
                        </a:spcBef>
                        <a:spcAft>
                          <a:spcPts val="0"/>
                        </a:spcAft>
                        <a:buClr>
                          <a:schemeClr val="dk1"/>
                        </a:buClr>
                        <a:buSzPts val="800"/>
                        <a:buFont typeface="Malgun Gothic"/>
                        <a:buNone/>
                      </a:pPr>
                      <a:endParaRPr sz="800" b="0" i="0" u="none" strike="noStrike" cap="none">
                        <a:solidFill>
                          <a:schemeClr val="dk1"/>
                        </a:solidFill>
                        <a:latin typeface="Malgun Gothic"/>
                        <a:ea typeface="Malgun Gothic"/>
                        <a:cs typeface="Malgun Gothic"/>
                        <a:sym typeface="Malgun Gothic"/>
                      </a:endParaRPr>
                    </a:p>
                  </a:txBody>
                  <a:tcPr marL="91450" marR="91450" marT="45750" marB="457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b="0" i="0" u="none" strike="noStrike" cap="none">
                        <a:solidFill>
                          <a:schemeClr val="dk1"/>
                        </a:solidFill>
                        <a:latin typeface="Malgun Gothic"/>
                        <a:ea typeface="Malgun Gothic"/>
                        <a:cs typeface="Malgun Gothic"/>
                        <a:sym typeface="Malgun Gothic"/>
                      </a:endParaRPr>
                    </a:p>
                  </a:txBody>
                  <a:tcPr marL="91450" marR="91450" marT="45750" marB="457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800"/>
                        <a:buFont typeface="Arial"/>
                        <a:buNone/>
                      </a:pPr>
                      <a:endParaRPr sz="800" b="0" i="0" u="none" strike="noStrike" cap="none">
                        <a:solidFill>
                          <a:schemeClr val="dk1"/>
                        </a:solidFill>
                        <a:latin typeface="Malgun Gothic"/>
                        <a:ea typeface="Malgun Gothic"/>
                        <a:cs typeface="Malgun Gothic"/>
                        <a:sym typeface="Malgun Gothic"/>
                      </a:endParaRPr>
                    </a:p>
                  </a:txBody>
                  <a:tcPr marL="91450" marR="91450" marT="45750" marB="457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171450" marR="0" lvl="0" indent="-120650" algn="l" rtl="0">
                        <a:lnSpc>
                          <a:spcPct val="100000"/>
                        </a:lnSpc>
                        <a:spcBef>
                          <a:spcPts val="0"/>
                        </a:spcBef>
                        <a:spcAft>
                          <a:spcPts val="0"/>
                        </a:spcAft>
                        <a:buClr>
                          <a:schemeClr val="dk1"/>
                        </a:buClr>
                        <a:buSzPts val="800"/>
                        <a:buFont typeface="Arial"/>
                        <a:buNone/>
                      </a:pPr>
                      <a:endParaRPr sz="800" b="0" i="0" u="none" strike="noStrike" cap="none">
                        <a:solidFill>
                          <a:srgbClr val="262626"/>
                        </a:solidFill>
                        <a:latin typeface="Malgun Gothic"/>
                        <a:ea typeface="Malgun Gothic"/>
                        <a:cs typeface="Malgun Gothic"/>
                        <a:sym typeface="Malgun Gothic"/>
                      </a:endParaRPr>
                    </a:p>
                  </a:txBody>
                  <a:tcPr marL="91450" marR="91450" marT="45750" marB="457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b="0" i="0" u="none" strike="noStrike" cap="none">
                        <a:solidFill>
                          <a:schemeClr val="dk1"/>
                        </a:solidFill>
                        <a:latin typeface="Malgun Gothic"/>
                        <a:ea typeface="Malgun Gothic"/>
                        <a:cs typeface="Malgun Gothic"/>
                        <a:sym typeface="Malgun Gothic"/>
                      </a:endParaRPr>
                    </a:p>
                  </a:txBody>
                  <a:tcPr marL="91450" marR="91450" marT="45750" marB="457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extLst>
                  <a:ext uri="{0D108BD9-81ED-4DB2-BD59-A6C34878D82A}">
                    <a16:rowId xmlns:a16="http://schemas.microsoft.com/office/drawing/2014/main" val="10014"/>
                  </a:ext>
                </a:extLst>
              </a:tr>
              <a:tr h="265200">
                <a:tc>
                  <a:txBody>
                    <a:bodyPr/>
                    <a:lstStyle/>
                    <a:p>
                      <a:pPr marL="0" marR="0" lvl="0" indent="0" algn="ctr" rtl="0">
                        <a:lnSpc>
                          <a:spcPct val="100000"/>
                        </a:lnSpc>
                        <a:spcBef>
                          <a:spcPts val="0"/>
                        </a:spcBef>
                        <a:spcAft>
                          <a:spcPts val="0"/>
                        </a:spcAft>
                        <a:buClr>
                          <a:schemeClr val="dk1"/>
                        </a:buClr>
                        <a:buSzPts val="800"/>
                        <a:buFont typeface="Malgun Gothic"/>
                        <a:buNone/>
                      </a:pPr>
                      <a:endParaRPr sz="800" b="0" i="0" u="none" strike="noStrike" cap="none">
                        <a:solidFill>
                          <a:schemeClr val="dk1"/>
                        </a:solidFill>
                        <a:latin typeface="Malgun Gothic"/>
                        <a:ea typeface="Malgun Gothic"/>
                        <a:cs typeface="Malgun Gothic"/>
                        <a:sym typeface="Malgun Gothic"/>
                      </a:endParaRPr>
                    </a:p>
                  </a:txBody>
                  <a:tcPr marL="91450" marR="91450" marT="45750" marB="457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b="0" i="0" u="none" strike="noStrike" cap="none">
                        <a:solidFill>
                          <a:schemeClr val="dk1"/>
                        </a:solidFill>
                        <a:latin typeface="Malgun Gothic"/>
                        <a:ea typeface="Malgun Gothic"/>
                        <a:cs typeface="Malgun Gothic"/>
                        <a:sym typeface="Malgun Gothic"/>
                      </a:endParaRPr>
                    </a:p>
                  </a:txBody>
                  <a:tcPr marL="91450" marR="91450" marT="45750" marB="457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800"/>
                        <a:buFont typeface="Arial"/>
                        <a:buNone/>
                      </a:pPr>
                      <a:endParaRPr sz="800" b="0" i="0" u="none" strike="noStrike" cap="none">
                        <a:solidFill>
                          <a:schemeClr val="dk1"/>
                        </a:solidFill>
                        <a:latin typeface="Malgun Gothic"/>
                        <a:ea typeface="Malgun Gothic"/>
                        <a:cs typeface="Malgun Gothic"/>
                        <a:sym typeface="Malgun Gothic"/>
                      </a:endParaRPr>
                    </a:p>
                  </a:txBody>
                  <a:tcPr marL="91450" marR="91450" marT="45750" marB="457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171450" marR="0" lvl="0" indent="-120650" algn="l" rtl="0">
                        <a:lnSpc>
                          <a:spcPct val="100000"/>
                        </a:lnSpc>
                        <a:spcBef>
                          <a:spcPts val="0"/>
                        </a:spcBef>
                        <a:spcAft>
                          <a:spcPts val="0"/>
                        </a:spcAft>
                        <a:buClr>
                          <a:schemeClr val="dk1"/>
                        </a:buClr>
                        <a:buSzPts val="800"/>
                        <a:buFont typeface="Arial"/>
                        <a:buNone/>
                      </a:pPr>
                      <a:endParaRPr sz="800" b="0" i="0" u="none" strike="noStrike" cap="none">
                        <a:solidFill>
                          <a:srgbClr val="262626"/>
                        </a:solidFill>
                        <a:latin typeface="Malgun Gothic"/>
                        <a:ea typeface="Malgun Gothic"/>
                        <a:cs typeface="Malgun Gothic"/>
                        <a:sym typeface="Malgun Gothic"/>
                      </a:endParaRPr>
                    </a:p>
                  </a:txBody>
                  <a:tcPr marL="91450" marR="91450" marT="45750" marB="457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b="0" i="0" u="none" strike="noStrike" cap="none">
                        <a:solidFill>
                          <a:schemeClr val="dk1"/>
                        </a:solidFill>
                        <a:latin typeface="Malgun Gothic"/>
                        <a:ea typeface="Malgun Gothic"/>
                        <a:cs typeface="Malgun Gothic"/>
                        <a:sym typeface="Malgun Gothic"/>
                      </a:endParaRPr>
                    </a:p>
                  </a:txBody>
                  <a:tcPr marL="91450" marR="91450" marT="45750" marB="45750" anchor="ct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extLst>
                  <a:ext uri="{0D108BD9-81ED-4DB2-BD59-A6C34878D82A}">
                    <a16:rowId xmlns:a16="http://schemas.microsoft.com/office/drawing/2014/main" val="10015"/>
                  </a:ext>
                </a:extLst>
              </a:tr>
            </a:tbl>
          </a:graphicData>
        </a:graphic>
      </p:graphicFrame>
      <p:sp>
        <p:nvSpPr>
          <p:cNvPr id="189" name="Google Shape;189;p2"/>
          <p:cNvSpPr txBox="1">
            <a:spLocks noGrp="1"/>
          </p:cNvSpPr>
          <p:nvPr>
            <p:ph type="sldNum" idx="12"/>
          </p:nvPr>
        </p:nvSpPr>
        <p:spPr>
          <a:xfrm>
            <a:off x="9558254" y="6639599"/>
            <a:ext cx="225339" cy="215401"/>
          </a:xfrm>
          <a:prstGeom prst="rect">
            <a:avLst/>
          </a:prstGeom>
          <a:noFill/>
          <a:ln>
            <a:noFill/>
          </a:ln>
        </p:spPr>
        <p:txBody>
          <a:bodyPr spcFirstLastPara="1" wrap="square" lIns="45675" tIns="45675" rIns="45675" bIns="45675" anchor="t" anchorCtr="0">
            <a:spAutoFit/>
          </a:bodyPr>
          <a:lstStyle/>
          <a:p>
            <a:pPr marL="0" lvl="0" indent="0" algn="ctr" rtl="0">
              <a:lnSpc>
                <a:spcPct val="100000"/>
              </a:lnSpc>
              <a:spcBef>
                <a:spcPts val="0"/>
              </a:spcBef>
              <a:spcAft>
                <a:spcPts val="0"/>
              </a:spcAft>
              <a:buClr>
                <a:srgbClr val="000000"/>
              </a:buClr>
              <a:buSzPts val="800"/>
              <a:buFont typeface="Malgun Gothic"/>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20"/>
          <p:cNvSpPr txBox="1"/>
          <p:nvPr/>
        </p:nvSpPr>
        <p:spPr>
          <a:xfrm>
            <a:off x="4057603" y="2528900"/>
            <a:ext cx="1790796" cy="369289"/>
          </a:xfrm>
          <a:prstGeom prst="rect">
            <a:avLst/>
          </a:prstGeom>
          <a:noFill/>
          <a:ln>
            <a:noFill/>
          </a:ln>
        </p:spPr>
        <p:txBody>
          <a:bodyPr spcFirstLastPara="1" wrap="square" lIns="45675" tIns="45675" rIns="45675" bIns="45675" anchor="t" anchorCtr="0">
            <a:spAutoFit/>
          </a:bodyPr>
          <a:lstStyle/>
          <a:p>
            <a:pPr marL="0" marR="0" lvl="0" indent="0" algn="ctr" rtl="0">
              <a:lnSpc>
                <a:spcPct val="100000"/>
              </a:lnSpc>
              <a:spcBef>
                <a:spcPts val="0"/>
              </a:spcBef>
              <a:spcAft>
                <a:spcPts val="0"/>
              </a:spcAft>
              <a:buClr>
                <a:srgbClr val="000000"/>
              </a:buClr>
              <a:buSzPts val="1800"/>
              <a:buFont typeface="Malgun Gothic"/>
              <a:buNone/>
            </a:pPr>
            <a:r>
              <a:rPr lang="en-US" sz="1800" b="0" i="0" u="none" strike="noStrike" cap="none">
                <a:solidFill>
                  <a:srgbClr val="000000"/>
                </a:solidFill>
                <a:latin typeface="Malgun Gothic"/>
                <a:ea typeface="Malgun Gothic"/>
                <a:cs typeface="Malgun Gothic"/>
                <a:sym typeface="Malgun Gothic"/>
              </a:rPr>
              <a:t>스케줄</a:t>
            </a:r>
            <a:endParaRPr sz="1800" b="0" i="0" u="none" strike="noStrike" cap="none">
              <a:solidFill>
                <a:srgbClr val="000000"/>
              </a:solidFill>
              <a:latin typeface="Malgun Gothic"/>
              <a:ea typeface="Malgun Gothic"/>
              <a:cs typeface="Malgun Gothic"/>
              <a:sym typeface="Malgun Gothic"/>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21"/>
          <p:cNvSpPr txBox="1">
            <a:spLocks noGrp="1"/>
          </p:cNvSpPr>
          <p:nvPr>
            <p:ph type="sldNum" idx="12"/>
          </p:nvPr>
        </p:nvSpPr>
        <p:spPr>
          <a:xfrm>
            <a:off x="9660630" y="6669992"/>
            <a:ext cx="209620" cy="218401"/>
          </a:xfrm>
          <a:prstGeom prst="rect">
            <a:avLst/>
          </a:prstGeom>
          <a:noFill/>
          <a:ln>
            <a:noFill/>
          </a:ln>
        </p:spPr>
        <p:txBody>
          <a:bodyPr spcFirstLastPara="1" wrap="square" lIns="45675" tIns="45675" rIns="45675" bIns="45675" anchor="t" anchorCtr="0">
            <a:spAutoFit/>
          </a:bodyPr>
          <a:lstStyle/>
          <a:p>
            <a:pPr marL="0" lvl="0" indent="0" algn="ctr" rtl="0">
              <a:lnSpc>
                <a:spcPct val="100000"/>
              </a:lnSpc>
              <a:spcBef>
                <a:spcPts val="0"/>
              </a:spcBef>
              <a:spcAft>
                <a:spcPts val="0"/>
              </a:spcAft>
              <a:buClr>
                <a:srgbClr val="000000"/>
              </a:buClr>
              <a:buSzPts val="800"/>
              <a:buFont typeface="Malgun Gothic"/>
              <a:buNone/>
            </a:pPr>
            <a:fld id="{00000000-1234-1234-1234-123412341234}" type="slidenum">
              <a:rPr lang="en-US"/>
              <a:t>21</a:t>
            </a:fld>
            <a:endParaRPr/>
          </a:p>
        </p:txBody>
      </p:sp>
      <p:sp>
        <p:nvSpPr>
          <p:cNvPr id="766" name="Google Shape;766;p21"/>
          <p:cNvSpPr/>
          <p:nvPr/>
        </p:nvSpPr>
        <p:spPr>
          <a:xfrm>
            <a:off x="1993021" y="2304913"/>
            <a:ext cx="216001" cy="216001"/>
          </a:xfrm>
          <a:prstGeom prst="ellipse">
            <a:avLst/>
          </a:prstGeom>
          <a:solidFill>
            <a:srgbClr val="59595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400"/>
              <a:buFont typeface="Calibri"/>
              <a:buNone/>
            </a:pPr>
            <a:endParaRPr sz="1400" b="0" i="0" u="none" strike="noStrike" cap="none">
              <a:solidFill>
                <a:srgbClr val="000000"/>
              </a:solidFill>
              <a:latin typeface="Malgun Gothic"/>
              <a:ea typeface="Malgun Gothic"/>
              <a:cs typeface="Malgun Gothic"/>
              <a:sym typeface="Malgun Gothic"/>
            </a:endParaRPr>
          </a:p>
        </p:txBody>
      </p:sp>
      <p:grpSp>
        <p:nvGrpSpPr>
          <p:cNvPr id="767" name="Google Shape;767;p21"/>
          <p:cNvGrpSpPr/>
          <p:nvPr/>
        </p:nvGrpSpPr>
        <p:grpSpPr>
          <a:xfrm>
            <a:off x="4017543" y="1868092"/>
            <a:ext cx="4111088" cy="4559353"/>
            <a:chOff x="0" y="0"/>
            <a:chExt cx="4111087" cy="4559352"/>
          </a:xfrm>
        </p:grpSpPr>
        <p:sp>
          <p:nvSpPr>
            <p:cNvPr id="768" name="Google Shape;768;p21"/>
            <p:cNvSpPr/>
            <p:nvPr/>
          </p:nvSpPr>
          <p:spPr>
            <a:xfrm>
              <a:off x="0" y="0"/>
              <a:ext cx="3265645" cy="3986215"/>
            </a:xfrm>
            <a:prstGeom prst="rect">
              <a:avLst/>
            </a:prstGeom>
            <a:solidFill>
              <a:srgbClr val="FFFFFF"/>
            </a:solidFill>
            <a:ln w="9525" cap="sq" cmpd="sng">
              <a:solidFill>
                <a:srgbClr val="808080"/>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404040"/>
                </a:buClr>
                <a:buSzPts val="1400"/>
                <a:buFont typeface="Malgun Gothic"/>
                <a:buNone/>
              </a:pPr>
              <a:endParaRPr sz="1400" b="0" i="0" u="none" strike="noStrike" cap="none">
                <a:solidFill>
                  <a:srgbClr val="000000"/>
                </a:solidFill>
                <a:latin typeface="Calibri"/>
                <a:ea typeface="Calibri"/>
                <a:cs typeface="Calibri"/>
                <a:sym typeface="Calibri"/>
              </a:endParaRPr>
            </a:p>
          </p:txBody>
        </p:sp>
        <p:sp>
          <p:nvSpPr>
            <p:cNvPr id="769" name="Google Shape;769;p21"/>
            <p:cNvSpPr/>
            <p:nvPr/>
          </p:nvSpPr>
          <p:spPr>
            <a:xfrm>
              <a:off x="146371" y="134033"/>
              <a:ext cx="2171335" cy="1"/>
            </a:xfrm>
            <a:custGeom>
              <a:avLst/>
              <a:gdLst/>
              <a:ahLst/>
              <a:cxnLst/>
              <a:rect l="l" t="t" r="r" b="b"/>
              <a:pathLst>
                <a:path w="21600" h="120000" extrusionOk="0">
                  <a:moveTo>
                    <a:pt x="0" y="0"/>
                  </a:moveTo>
                  <a:lnTo>
                    <a:pt x="21600" y="0"/>
                  </a:lnTo>
                  <a:lnTo>
                    <a:pt x="21600" y="0"/>
                  </a:lnTo>
                  <a:lnTo>
                    <a:pt x="0" y="0"/>
                  </a:lnTo>
                  <a:close/>
                </a:path>
              </a:pathLst>
            </a:cu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Malgun Gothic"/>
                <a:buNone/>
              </a:pPr>
              <a:r>
                <a:rPr lang="en-US" sz="1000" b="1" i="0" u="none" strike="noStrike" cap="none">
                  <a:solidFill>
                    <a:srgbClr val="000000"/>
                  </a:solidFill>
                  <a:latin typeface="Malgun Gothic"/>
                  <a:ea typeface="Malgun Gothic"/>
                  <a:cs typeface="Malgun Gothic"/>
                  <a:sym typeface="Malgun Gothic"/>
                </a:rPr>
                <a:t>오늘 환자 재활 스케줄(09.01)</a:t>
              </a:r>
              <a:endParaRPr/>
            </a:p>
          </p:txBody>
        </p:sp>
        <p:grpSp>
          <p:nvGrpSpPr>
            <p:cNvPr id="770" name="Google Shape;770;p21"/>
            <p:cNvGrpSpPr/>
            <p:nvPr/>
          </p:nvGrpSpPr>
          <p:grpSpPr>
            <a:xfrm>
              <a:off x="2547908" y="134032"/>
              <a:ext cx="1563179" cy="1393113"/>
              <a:chOff x="-1" y="-1"/>
              <a:chExt cx="1563178" cy="1393112"/>
            </a:xfrm>
          </p:grpSpPr>
          <p:sp>
            <p:nvSpPr>
              <p:cNvPr id="771" name="Google Shape;771;p21"/>
              <p:cNvSpPr/>
              <p:nvPr/>
            </p:nvSpPr>
            <p:spPr>
              <a:xfrm>
                <a:off x="-1" y="-1"/>
                <a:ext cx="586354" cy="246222"/>
              </a:xfrm>
              <a:prstGeom prst="rect">
                <a:avLst/>
              </a:prstGeom>
              <a:solidFill>
                <a:srgbClr val="D9D9D9"/>
              </a:solidFill>
              <a:ln w="9525" cap="flat" cmpd="sng">
                <a:solidFill>
                  <a:srgbClr val="A6A6A6"/>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lgun Gothic"/>
                  <a:ea typeface="Malgun Gothic"/>
                  <a:cs typeface="Malgun Gothic"/>
                  <a:sym typeface="Malgun Gothic"/>
                </a:endParaRPr>
              </a:p>
            </p:txBody>
          </p:sp>
          <p:cxnSp>
            <p:nvCxnSpPr>
              <p:cNvPr id="772" name="Google Shape;772;p21"/>
              <p:cNvCxnSpPr/>
              <p:nvPr/>
            </p:nvCxnSpPr>
            <p:spPr>
              <a:xfrm>
                <a:off x="293176" y="123110"/>
                <a:ext cx="1270001" cy="1270001"/>
              </a:xfrm>
              <a:prstGeom prst="straightConnector1">
                <a:avLst/>
              </a:prstGeom>
              <a:noFill/>
              <a:ln>
                <a:noFill/>
              </a:ln>
            </p:spPr>
          </p:cxnSp>
        </p:grpSp>
        <p:sp>
          <p:nvSpPr>
            <p:cNvPr id="773" name="Google Shape;773;p21"/>
            <p:cNvSpPr/>
            <p:nvPr/>
          </p:nvSpPr>
          <p:spPr>
            <a:xfrm>
              <a:off x="3059657" y="471726"/>
              <a:ext cx="74605" cy="3240000"/>
            </a:xfrm>
            <a:prstGeom prst="roundRect">
              <a:avLst>
                <a:gd name="adj" fmla="val 16667"/>
              </a:avLst>
            </a:prstGeom>
            <a:solidFill>
              <a:srgbClr val="D9D9D9"/>
            </a:solidFill>
            <a:ln w="9525" cap="flat" cmpd="sng">
              <a:solidFill>
                <a:srgbClr val="A6A6A6"/>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Malgun Gothic"/>
                <a:buNone/>
              </a:pPr>
              <a:endParaRPr sz="1400" b="0" i="0" u="none" strike="noStrike" cap="none">
                <a:solidFill>
                  <a:srgbClr val="000000"/>
                </a:solidFill>
                <a:latin typeface="Calibri"/>
                <a:ea typeface="Calibri"/>
                <a:cs typeface="Calibri"/>
                <a:sym typeface="Calibri"/>
              </a:endParaRPr>
            </a:p>
          </p:txBody>
        </p:sp>
        <p:cxnSp>
          <p:nvCxnSpPr>
            <p:cNvPr id="774" name="Google Shape;774;p21"/>
            <p:cNvCxnSpPr/>
            <p:nvPr/>
          </p:nvCxnSpPr>
          <p:spPr>
            <a:xfrm>
              <a:off x="215557" y="1830307"/>
              <a:ext cx="2772001" cy="1"/>
            </a:xfrm>
            <a:prstGeom prst="straightConnector1">
              <a:avLst/>
            </a:prstGeom>
            <a:noFill/>
            <a:ln w="9525" cap="flat" cmpd="sng">
              <a:solidFill>
                <a:srgbClr val="BFBFBF"/>
              </a:solidFill>
              <a:prstDash val="dot"/>
              <a:miter lim="800000"/>
              <a:headEnd type="none" w="sm" len="sm"/>
              <a:tailEnd type="none" w="sm" len="sm"/>
            </a:ln>
          </p:spPr>
        </p:cxnSp>
        <p:cxnSp>
          <p:nvCxnSpPr>
            <p:cNvPr id="775" name="Google Shape;775;p21"/>
            <p:cNvCxnSpPr/>
            <p:nvPr/>
          </p:nvCxnSpPr>
          <p:spPr>
            <a:xfrm>
              <a:off x="215557" y="3173332"/>
              <a:ext cx="2772001" cy="1"/>
            </a:xfrm>
            <a:prstGeom prst="straightConnector1">
              <a:avLst/>
            </a:prstGeom>
            <a:noFill/>
            <a:ln w="9525" cap="flat" cmpd="sng">
              <a:solidFill>
                <a:srgbClr val="BFBFBF"/>
              </a:solidFill>
              <a:prstDash val="dot"/>
              <a:miter lim="800000"/>
              <a:headEnd type="none" w="sm" len="sm"/>
              <a:tailEnd type="none" w="sm" len="sm"/>
            </a:ln>
          </p:spPr>
        </p:cxnSp>
        <p:grpSp>
          <p:nvGrpSpPr>
            <p:cNvPr id="776" name="Google Shape;776;p21"/>
            <p:cNvGrpSpPr/>
            <p:nvPr/>
          </p:nvGrpSpPr>
          <p:grpSpPr>
            <a:xfrm>
              <a:off x="188045" y="467878"/>
              <a:ext cx="2946216" cy="1386377"/>
              <a:chOff x="122701" y="-1"/>
              <a:chExt cx="2946215" cy="1386376"/>
            </a:xfrm>
          </p:grpSpPr>
          <p:grpSp>
            <p:nvGrpSpPr>
              <p:cNvPr id="777" name="Google Shape;777;p21"/>
              <p:cNvGrpSpPr/>
              <p:nvPr/>
            </p:nvGrpSpPr>
            <p:grpSpPr>
              <a:xfrm>
                <a:off x="122701" y="-1"/>
                <a:ext cx="2946215" cy="1386376"/>
                <a:chOff x="122701" y="0"/>
                <a:chExt cx="2946214" cy="1386374"/>
              </a:xfrm>
            </p:grpSpPr>
            <p:grpSp>
              <p:nvGrpSpPr>
                <p:cNvPr id="778" name="Google Shape;778;p21"/>
                <p:cNvGrpSpPr/>
                <p:nvPr/>
              </p:nvGrpSpPr>
              <p:grpSpPr>
                <a:xfrm>
                  <a:off x="150214" y="0"/>
                  <a:ext cx="2918701" cy="927068"/>
                  <a:chOff x="0" y="0"/>
                  <a:chExt cx="2918699" cy="927067"/>
                </a:xfrm>
              </p:grpSpPr>
              <p:cxnSp>
                <p:nvCxnSpPr>
                  <p:cNvPr id="779" name="Google Shape;779;p21"/>
                  <p:cNvCxnSpPr/>
                  <p:nvPr/>
                </p:nvCxnSpPr>
                <p:spPr>
                  <a:xfrm>
                    <a:off x="0" y="0"/>
                    <a:ext cx="2772000" cy="0"/>
                  </a:xfrm>
                  <a:prstGeom prst="straightConnector1">
                    <a:avLst/>
                  </a:prstGeom>
                  <a:noFill/>
                  <a:ln w="9525" cap="flat" cmpd="sng">
                    <a:solidFill>
                      <a:srgbClr val="BFBFBF"/>
                    </a:solidFill>
                    <a:prstDash val="dot"/>
                    <a:miter lim="800000"/>
                    <a:headEnd type="none" w="sm" len="sm"/>
                    <a:tailEnd type="none" w="sm" len="sm"/>
                  </a:ln>
                </p:spPr>
              </p:cxnSp>
              <p:grpSp>
                <p:nvGrpSpPr>
                  <p:cNvPr id="780" name="Google Shape;780;p21"/>
                  <p:cNvGrpSpPr/>
                  <p:nvPr/>
                </p:nvGrpSpPr>
                <p:grpSpPr>
                  <a:xfrm>
                    <a:off x="72443" y="126639"/>
                    <a:ext cx="2846256" cy="800428"/>
                    <a:chOff x="-2" y="0"/>
                    <a:chExt cx="2846254" cy="800426"/>
                  </a:xfrm>
                </p:grpSpPr>
                <p:sp>
                  <p:nvSpPr>
                    <p:cNvPr id="781" name="Google Shape;781;p21"/>
                    <p:cNvSpPr/>
                    <p:nvPr/>
                  </p:nvSpPr>
                  <p:spPr>
                    <a:xfrm>
                      <a:off x="-2" y="0"/>
                      <a:ext cx="2846254" cy="230829"/>
                    </a:xfrm>
                    <a:custGeom>
                      <a:avLst/>
                      <a:gdLst/>
                      <a:ahLst/>
                      <a:cxnLst/>
                      <a:rect l="l" t="t" r="r" b="b"/>
                      <a:pathLst>
                        <a:path w="21600" h="120000" extrusionOk="0">
                          <a:moveTo>
                            <a:pt x="0" y="0"/>
                          </a:moveTo>
                          <a:lnTo>
                            <a:pt x="21600" y="0"/>
                          </a:lnTo>
                          <a:lnTo>
                            <a:pt x="21600" y="0"/>
                          </a:lnTo>
                          <a:lnTo>
                            <a:pt x="0" y="0"/>
                          </a:lnTo>
                          <a:close/>
                        </a:path>
                      </a:pathLst>
                    </a:cu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900"/>
                        <a:buFont typeface="Malgun Gothic"/>
                        <a:buNone/>
                      </a:pPr>
                      <a:r>
                        <a:rPr lang="en-US" sz="900" b="1" i="0" u="none" strike="noStrike" cap="none">
                          <a:solidFill>
                            <a:srgbClr val="000000"/>
                          </a:solidFill>
                          <a:latin typeface="Malgun Gothic"/>
                          <a:ea typeface="Malgun Gothic"/>
                          <a:cs typeface="Malgun Gothic"/>
                          <a:sym typeface="Malgun Gothic"/>
                        </a:rPr>
                        <a:t>환자 명 </a:t>
                      </a:r>
                      <a:r>
                        <a:rPr lang="en-US" sz="700" b="0" i="0" u="none" strike="noStrike" cap="none">
                          <a:solidFill>
                            <a:srgbClr val="000000"/>
                          </a:solidFill>
                          <a:latin typeface="Malgun Gothic"/>
                          <a:ea typeface="Malgun Gothic"/>
                          <a:cs typeface="Malgun Gothic"/>
                          <a:sym typeface="Malgun Gothic"/>
                        </a:rPr>
                        <a:t>환자 코드: W1234  질환 명: 알츠하이머   총 달성률: ##%</a:t>
                      </a:r>
                      <a:endParaRPr/>
                    </a:p>
                  </p:txBody>
                </p:sp>
                <p:sp>
                  <p:nvSpPr>
                    <p:cNvPr id="782" name="Google Shape;782;p21"/>
                    <p:cNvSpPr/>
                    <p:nvPr/>
                  </p:nvSpPr>
                  <p:spPr>
                    <a:xfrm>
                      <a:off x="112578" y="362275"/>
                      <a:ext cx="1064589" cy="1"/>
                    </a:xfrm>
                    <a:custGeom>
                      <a:avLst/>
                      <a:gdLst/>
                      <a:ahLst/>
                      <a:cxnLst/>
                      <a:rect l="l" t="t" r="r" b="b"/>
                      <a:pathLst>
                        <a:path w="21600" h="120000" extrusionOk="0">
                          <a:moveTo>
                            <a:pt x="0" y="0"/>
                          </a:moveTo>
                          <a:lnTo>
                            <a:pt x="21600" y="0"/>
                          </a:lnTo>
                          <a:lnTo>
                            <a:pt x="21600" y="0"/>
                          </a:lnTo>
                          <a:lnTo>
                            <a:pt x="0" y="0"/>
                          </a:lnTo>
                          <a:close/>
                        </a:path>
                      </a:pathLst>
                    </a:cu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운동 명</a:t>
                      </a:r>
                      <a:endParaRPr/>
                    </a:p>
                  </p:txBody>
                </p:sp>
                <p:sp>
                  <p:nvSpPr>
                    <p:cNvPr id="783" name="Google Shape;783;p21"/>
                    <p:cNvSpPr/>
                    <p:nvPr/>
                  </p:nvSpPr>
                  <p:spPr>
                    <a:xfrm>
                      <a:off x="515183" y="354581"/>
                      <a:ext cx="1351925" cy="1"/>
                    </a:xfrm>
                    <a:custGeom>
                      <a:avLst/>
                      <a:gdLst/>
                      <a:ahLst/>
                      <a:cxnLst/>
                      <a:rect l="l" t="t" r="r" b="b"/>
                      <a:pathLst>
                        <a:path w="21600" h="120000" extrusionOk="0">
                          <a:moveTo>
                            <a:pt x="0" y="0"/>
                          </a:moveTo>
                          <a:lnTo>
                            <a:pt x="21600" y="0"/>
                          </a:lnTo>
                          <a:lnTo>
                            <a:pt x="21600" y="0"/>
                          </a:lnTo>
                          <a:lnTo>
                            <a:pt x="0" y="0"/>
                          </a:lnTo>
                          <a:close/>
                        </a:path>
                      </a:pathLst>
                    </a:cu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운동 달성율 : 00%</a:t>
                      </a:r>
                      <a:endParaRPr/>
                    </a:p>
                  </p:txBody>
                </p:sp>
                <p:sp>
                  <p:nvSpPr>
                    <p:cNvPr id="784" name="Google Shape;784;p21"/>
                    <p:cNvSpPr/>
                    <p:nvPr/>
                  </p:nvSpPr>
                  <p:spPr>
                    <a:xfrm>
                      <a:off x="112578" y="562300"/>
                      <a:ext cx="1064589" cy="1"/>
                    </a:xfrm>
                    <a:custGeom>
                      <a:avLst/>
                      <a:gdLst/>
                      <a:ahLst/>
                      <a:cxnLst/>
                      <a:rect l="l" t="t" r="r" b="b"/>
                      <a:pathLst>
                        <a:path w="21600" h="120000" extrusionOk="0">
                          <a:moveTo>
                            <a:pt x="0" y="0"/>
                          </a:moveTo>
                          <a:lnTo>
                            <a:pt x="21600" y="0"/>
                          </a:lnTo>
                          <a:lnTo>
                            <a:pt x="21600" y="0"/>
                          </a:lnTo>
                          <a:lnTo>
                            <a:pt x="0" y="0"/>
                          </a:lnTo>
                          <a:close/>
                        </a:path>
                      </a:pathLst>
                    </a:cu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운동 명</a:t>
                      </a:r>
                      <a:endParaRPr/>
                    </a:p>
                  </p:txBody>
                </p:sp>
                <p:sp>
                  <p:nvSpPr>
                    <p:cNvPr id="785" name="Google Shape;785;p21"/>
                    <p:cNvSpPr/>
                    <p:nvPr/>
                  </p:nvSpPr>
                  <p:spPr>
                    <a:xfrm>
                      <a:off x="515183" y="554606"/>
                      <a:ext cx="1351925" cy="1"/>
                    </a:xfrm>
                    <a:custGeom>
                      <a:avLst/>
                      <a:gdLst/>
                      <a:ahLst/>
                      <a:cxnLst/>
                      <a:rect l="l" t="t" r="r" b="b"/>
                      <a:pathLst>
                        <a:path w="21600" h="120000" extrusionOk="0">
                          <a:moveTo>
                            <a:pt x="0" y="0"/>
                          </a:moveTo>
                          <a:lnTo>
                            <a:pt x="21600" y="0"/>
                          </a:lnTo>
                          <a:lnTo>
                            <a:pt x="21600" y="0"/>
                          </a:lnTo>
                          <a:lnTo>
                            <a:pt x="0" y="0"/>
                          </a:lnTo>
                          <a:close/>
                        </a:path>
                      </a:pathLst>
                    </a:cu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운동 달성율 : 00%</a:t>
                      </a:r>
                      <a:endParaRPr/>
                    </a:p>
                  </p:txBody>
                </p:sp>
                <p:sp>
                  <p:nvSpPr>
                    <p:cNvPr id="786" name="Google Shape;786;p21"/>
                    <p:cNvSpPr/>
                    <p:nvPr/>
                  </p:nvSpPr>
                  <p:spPr>
                    <a:xfrm>
                      <a:off x="112578" y="800425"/>
                      <a:ext cx="1064589" cy="1"/>
                    </a:xfrm>
                    <a:custGeom>
                      <a:avLst/>
                      <a:gdLst/>
                      <a:ahLst/>
                      <a:cxnLst/>
                      <a:rect l="l" t="t" r="r" b="b"/>
                      <a:pathLst>
                        <a:path w="21600" h="120000" extrusionOk="0">
                          <a:moveTo>
                            <a:pt x="0" y="0"/>
                          </a:moveTo>
                          <a:lnTo>
                            <a:pt x="21600" y="0"/>
                          </a:lnTo>
                          <a:lnTo>
                            <a:pt x="21600" y="0"/>
                          </a:lnTo>
                          <a:lnTo>
                            <a:pt x="0" y="0"/>
                          </a:lnTo>
                          <a:close/>
                        </a:path>
                      </a:pathLst>
                    </a:cu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운동 명</a:t>
                      </a:r>
                      <a:endParaRPr/>
                    </a:p>
                  </p:txBody>
                </p:sp>
                <p:sp>
                  <p:nvSpPr>
                    <p:cNvPr id="787" name="Google Shape;787;p21"/>
                    <p:cNvSpPr/>
                    <p:nvPr/>
                  </p:nvSpPr>
                  <p:spPr>
                    <a:xfrm>
                      <a:off x="515183" y="792731"/>
                      <a:ext cx="1351925" cy="1"/>
                    </a:xfrm>
                    <a:custGeom>
                      <a:avLst/>
                      <a:gdLst/>
                      <a:ahLst/>
                      <a:cxnLst/>
                      <a:rect l="l" t="t" r="r" b="b"/>
                      <a:pathLst>
                        <a:path w="21600" h="120000" extrusionOk="0">
                          <a:moveTo>
                            <a:pt x="0" y="0"/>
                          </a:moveTo>
                          <a:lnTo>
                            <a:pt x="21600" y="0"/>
                          </a:lnTo>
                          <a:lnTo>
                            <a:pt x="21600" y="0"/>
                          </a:lnTo>
                          <a:lnTo>
                            <a:pt x="0" y="0"/>
                          </a:lnTo>
                          <a:close/>
                        </a:path>
                      </a:pathLst>
                    </a:cu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운동 달성율 : 00%</a:t>
                      </a:r>
                      <a:endParaRPr/>
                    </a:p>
                  </p:txBody>
                </p:sp>
              </p:grpSp>
            </p:grpSp>
            <p:cxnSp>
              <p:nvCxnSpPr>
                <p:cNvPr id="788" name="Google Shape;788;p21"/>
                <p:cNvCxnSpPr/>
                <p:nvPr/>
              </p:nvCxnSpPr>
              <p:spPr>
                <a:xfrm>
                  <a:off x="122701" y="116373"/>
                  <a:ext cx="1270001" cy="1270001"/>
                </a:xfrm>
                <a:prstGeom prst="straightConnector1">
                  <a:avLst/>
                </a:prstGeom>
                <a:noFill/>
                <a:ln>
                  <a:noFill/>
                </a:ln>
              </p:spPr>
            </p:cxnSp>
          </p:grpSp>
          <p:sp>
            <p:nvSpPr>
              <p:cNvPr id="789" name="Google Shape;789;p21"/>
              <p:cNvSpPr/>
              <p:nvPr/>
            </p:nvSpPr>
            <p:spPr>
              <a:xfrm>
                <a:off x="1398413" y="1179453"/>
                <a:ext cx="1595902" cy="1"/>
              </a:xfrm>
              <a:custGeom>
                <a:avLst/>
                <a:gdLst/>
                <a:ahLst/>
                <a:cxnLst/>
                <a:rect l="l" t="t" r="r" b="b"/>
                <a:pathLst>
                  <a:path w="21600" h="120000" extrusionOk="0">
                    <a:moveTo>
                      <a:pt x="0" y="0"/>
                    </a:moveTo>
                    <a:lnTo>
                      <a:pt x="21600" y="0"/>
                    </a:lnTo>
                    <a:lnTo>
                      <a:pt x="21600" y="0"/>
                    </a:lnTo>
                    <a:lnTo>
                      <a:pt x="0" y="0"/>
                    </a:lnTo>
                    <a:close/>
                  </a:path>
                </a:pathLst>
              </a:cu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전체 일정 0000.00.00~0000.00.00</a:t>
                </a:r>
                <a:endParaRPr/>
              </a:p>
            </p:txBody>
          </p:sp>
        </p:grpSp>
        <p:grpSp>
          <p:nvGrpSpPr>
            <p:cNvPr id="790" name="Google Shape;790;p21"/>
            <p:cNvGrpSpPr/>
            <p:nvPr/>
          </p:nvGrpSpPr>
          <p:grpSpPr>
            <a:xfrm>
              <a:off x="188044" y="1946326"/>
              <a:ext cx="2946216" cy="1270001"/>
              <a:chOff x="122701" y="0"/>
              <a:chExt cx="2946215" cy="1270000"/>
            </a:xfrm>
          </p:grpSpPr>
          <p:grpSp>
            <p:nvGrpSpPr>
              <p:cNvPr id="791" name="Google Shape;791;p21"/>
              <p:cNvGrpSpPr/>
              <p:nvPr/>
            </p:nvGrpSpPr>
            <p:grpSpPr>
              <a:xfrm>
                <a:off x="122701" y="0"/>
                <a:ext cx="2946215" cy="1270000"/>
                <a:chOff x="122701" y="0"/>
                <a:chExt cx="2946214" cy="1270000"/>
              </a:xfrm>
            </p:grpSpPr>
            <p:grpSp>
              <p:nvGrpSpPr>
                <p:cNvPr id="792" name="Google Shape;792;p21"/>
                <p:cNvGrpSpPr/>
                <p:nvPr/>
              </p:nvGrpSpPr>
              <p:grpSpPr>
                <a:xfrm>
                  <a:off x="222660" y="10266"/>
                  <a:ext cx="2846255" cy="800428"/>
                  <a:chOff x="0" y="0"/>
                  <a:chExt cx="2846254" cy="800426"/>
                </a:xfrm>
              </p:grpSpPr>
              <p:sp>
                <p:nvSpPr>
                  <p:cNvPr id="793" name="Google Shape;793;p21"/>
                  <p:cNvSpPr/>
                  <p:nvPr/>
                </p:nvSpPr>
                <p:spPr>
                  <a:xfrm>
                    <a:off x="0" y="0"/>
                    <a:ext cx="2846254" cy="230829"/>
                  </a:xfrm>
                  <a:custGeom>
                    <a:avLst/>
                    <a:gdLst/>
                    <a:ahLst/>
                    <a:cxnLst/>
                    <a:rect l="l" t="t" r="r" b="b"/>
                    <a:pathLst>
                      <a:path w="21600" h="120000" extrusionOk="0">
                        <a:moveTo>
                          <a:pt x="0" y="0"/>
                        </a:moveTo>
                        <a:lnTo>
                          <a:pt x="21600" y="0"/>
                        </a:lnTo>
                        <a:lnTo>
                          <a:pt x="21600" y="0"/>
                        </a:lnTo>
                        <a:lnTo>
                          <a:pt x="0" y="0"/>
                        </a:lnTo>
                        <a:close/>
                      </a:path>
                    </a:pathLst>
                  </a:cu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900"/>
                      <a:buFont typeface="Malgun Gothic"/>
                      <a:buNone/>
                    </a:pPr>
                    <a:r>
                      <a:rPr lang="en-US" sz="900" b="1" i="0" u="none" strike="noStrike" cap="none">
                        <a:solidFill>
                          <a:srgbClr val="000000"/>
                        </a:solidFill>
                        <a:latin typeface="Malgun Gothic"/>
                        <a:ea typeface="Malgun Gothic"/>
                        <a:cs typeface="Malgun Gothic"/>
                        <a:sym typeface="Malgun Gothic"/>
                      </a:rPr>
                      <a:t>환자 명 </a:t>
                    </a:r>
                    <a:r>
                      <a:rPr lang="en-US" sz="700" b="0" i="0" u="none" strike="noStrike" cap="none">
                        <a:solidFill>
                          <a:srgbClr val="000000"/>
                        </a:solidFill>
                        <a:latin typeface="Malgun Gothic"/>
                        <a:ea typeface="Malgun Gothic"/>
                        <a:cs typeface="Malgun Gothic"/>
                        <a:sym typeface="Malgun Gothic"/>
                      </a:rPr>
                      <a:t>환자 코드: W1234  질환 명: 알츠하이머   총 달성률: ##%</a:t>
                    </a:r>
                    <a:endParaRPr/>
                  </a:p>
                </p:txBody>
              </p:sp>
              <p:sp>
                <p:nvSpPr>
                  <p:cNvPr id="794" name="Google Shape;794;p21"/>
                  <p:cNvSpPr/>
                  <p:nvPr/>
                </p:nvSpPr>
                <p:spPr>
                  <a:xfrm>
                    <a:off x="112578" y="362275"/>
                    <a:ext cx="1064589" cy="1"/>
                  </a:xfrm>
                  <a:custGeom>
                    <a:avLst/>
                    <a:gdLst/>
                    <a:ahLst/>
                    <a:cxnLst/>
                    <a:rect l="l" t="t" r="r" b="b"/>
                    <a:pathLst>
                      <a:path w="21600" h="120000" extrusionOk="0">
                        <a:moveTo>
                          <a:pt x="0" y="0"/>
                        </a:moveTo>
                        <a:lnTo>
                          <a:pt x="21600" y="0"/>
                        </a:lnTo>
                        <a:lnTo>
                          <a:pt x="21600" y="0"/>
                        </a:lnTo>
                        <a:lnTo>
                          <a:pt x="0" y="0"/>
                        </a:lnTo>
                        <a:close/>
                      </a:path>
                    </a:pathLst>
                  </a:cu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운동 명</a:t>
                    </a:r>
                    <a:endParaRPr/>
                  </a:p>
                </p:txBody>
              </p:sp>
              <p:sp>
                <p:nvSpPr>
                  <p:cNvPr id="795" name="Google Shape;795;p21"/>
                  <p:cNvSpPr/>
                  <p:nvPr/>
                </p:nvSpPr>
                <p:spPr>
                  <a:xfrm>
                    <a:off x="515183" y="354581"/>
                    <a:ext cx="1351925" cy="1"/>
                  </a:xfrm>
                  <a:custGeom>
                    <a:avLst/>
                    <a:gdLst/>
                    <a:ahLst/>
                    <a:cxnLst/>
                    <a:rect l="l" t="t" r="r" b="b"/>
                    <a:pathLst>
                      <a:path w="21600" h="120000" extrusionOk="0">
                        <a:moveTo>
                          <a:pt x="0" y="0"/>
                        </a:moveTo>
                        <a:lnTo>
                          <a:pt x="21600" y="0"/>
                        </a:lnTo>
                        <a:lnTo>
                          <a:pt x="21600" y="0"/>
                        </a:lnTo>
                        <a:lnTo>
                          <a:pt x="0" y="0"/>
                        </a:lnTo>
                        <a:close/>
                      </a:path>
                    </a:pathLst>
                  </a:cu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운동 달성율 : 00%</a:t>
                    </a:r>
                    <a:endParaRPr/>
                  </a:p>
                </p:txBody>
              </p:sp>
              <p:sp>
                <p:nvSpPr>
                  <p:cNvPr id="796" name="Google Shape;796;p21"/>
                  <p:cNvSpPr/>
                  <p:nvPr/>
                </p:nvSpPr>
                <p:spPr>
                  <a:xfrm>
                    <a:off x="112578" y="562300"/>
                    <a:ext cx="1064589" cy="1"/>
                  </a:xfrm>
                  <a:custGeom>
                    <a:avLst/>
                    <a:gdLst/>
                    <a:ahLst/>
                    <a:cxnLst/>
                    <a:rect l="l" t="t" r="r" b="b"/>
                    <a:pathLst>
                      <a:path w="21600" h="120000" extrusionOk="0">
                        <a:moveTo>
                          <a:pt x="0" y="0"/>
                        </a:moveTo>
                        <a:lnTo>
                          <a:pt x="21600" y="0"/>
                        </a:lnTo>
                        <a:lnTo>
                          <a:pt x="21600" y="0"/>
                        </a:lnTo>
                        <a:lnTo>
                          <a:pt x="0" y="0"/>
                        </a:lnTo>
                        <a:close/>
                      </a:path>
                    </a:pathLst>
                  </a:cu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운동 명</a:t>
                    </a:r>
                    <a:endParaRPr/>
                  </a:p>
                </p:txBody>
              </p:sp>
              <p:sp>
                <p:nvSpPr>
                  <p:cNvPr id="797" name="Google Shape;797;p21"/>
                  <p:cNvSpPr/>
                  <p:nvPr/>
                </p:nvSpPr>
                <p:spPr>
                  <a:xfrm>
                    <a:off x="515183" y="554606"/>
                    <a:ext cx="1351925" cy="1"/>
                  </a:xfrm>
                  <a:custGeom>
                    <a:avLst/>
                    <a:gdLst/>
                    <a:ahLst/>
                    <a:cxnLst/>
                    <a:rect l="l" t="t" r="r" b="b"/>
                    <a:pathLst>
                      <a:path w="21600" h="120000" extrusionOk="0">
                        <a:moveTo>
                          <a:pt x="0" y="0"/>
                        </a:moveTo>
                        <a:lnTo>
                          <a:pt x="21600" y="0"/>
                        </a:lnTo>
                        <a:lnTo>
                          <a:pt x="21600" y="0"/>
                        </a:lnTo>
                        <a:lnTo>
                          <a:pt x="0" y="0"/>
                        </a:lnTo>
                        <a:close/>
                      </a:path>
                    </a:pathLst>
                  </a:cu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운동 달성율 : 00%</a:t>
                    </a:r>
                    <a:endParaRPr/>
                  </a:p>
                </p:txBody>
              </p:sp>
              <p:sp>
                <p:nvSpPr>
                  <p:cNvPr id="798" name="Google Shape;798;p21"/>
                  <p:cNvSpPr/>
                  <p:nvPr/>
                </p:nvSpPr>
                <p:spPr>
                  <a:xfrm>
                    <a:off x="112578" y="800425"/>
                    <a:ext cx="1064589" cy="1"/>
                  </a:xfrm>
                  <a:custGeom>
                    <a:avLst/>
                    <a:gdLst/>
                    <a:ahLst/>
                    <a:cxnLst/>
                    <a:rect l="l" t="t" r="r" b="b"/>
                    <a:pathLst>
                      <a:path w="21600" h="120000" extrusionOk="0">
                        <a:moveTo>
                          <a:pt x="0" y="0"/>
                        </a:moveTo>
                        <a:lnTo>
                          <a:pt x="21600" y="0"/>
                        </a:lnTo>
                        <a:lnTo>
                          <a:pt x="21600" y="0"/>
                        </a:lnTo>
                        <a:lnTo>
                          <a:pt x="0" y="0"/>
                        </a:lnTo>
                        <a:close/>
                      </a:path>
                    </a:pathLst>
                  </a:cu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운동 명</a:t>
                    </a:r>
                    <a:endParaRPr/>
                  </a:p>
                </p:txBody>
              </p:sp>
              <p:sp>
                <p:nvSpPr>
                  <p:cNvPr id="799" name="Google Shape;799;p21"/>
                  <p:cNvSpPr/>
                  <p:nvPr/>
                </p:nvSpPr>
                <p:spPr>
                  <a:xfrm>
                    <a:off x="515183" y="792731"/>
                    <a:ext cx="1351925" cy="1"/>
                  </a:xfrm>
                  <a:custGeom>
                    <a:avLst/>
                    <a:gdLst/>
                    <a:ahLst/>
                    <a:cxnLst/>
                    <a:rect l="l" t="t" r="r" b="b"/>
                    <a:pathLst>
                      <a:path w="21600" h="120000" extrusionOk="0">
                        <a:moveTo>
                          <a:pt x="0" y="0"/>
                        </a:moveTo>
                        <a:lnTo>
                          <a:pt x="21600" y="0"/>
                        </a:lnTo>
                        <a:lnTo>
                          <a:pt x="21600" y="0"/>
                        </a:lnTo>
                        <a:lnTo>
                          <a:pt x="0" y="0"/>
                        </a:lnTo>
                        <a:close/>
                      </a:path>
                    </a:pathLst>
                  </a:cu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운동 달성율 : 00%</a:t>
                    </a:r>
                    <a:endParaRPr/>
                  </a:p>
                </p:txBody>
              </p:sp>
            </p:grpSp>
            <p:cxnSp>
              <p:nvCxnSpPr>
                <p:cNvPr id="800" name="Google Shape;800;p21"/>
                <p:cNvCxnSpPr/>
                <p:nvPr/>
              </p:nvCxnSpPr>
              <p:spPr>
                <a:xfrm>
                  <a:off x="122701" y="0"/>
                  <a:ext cx="1270001" cy="1270000"/>
                </a:xfrm>
                <a:prstGeom prst="straightConnector1">
                  <a:avLst/>
                </a:prstGeom>
                <a:noFill/>
                <a:ln>
                  <a:noFill/>
                </a:ln>
              </p:spPr>
            </p:cxnSp>
          </p:grpSp>
          <p:sp>
            <p:nvSpPr>
              <p:cNvPr id="801" name="Google Shape;801;p21"/>
              <p:cNvSpPr/>
              <p:nvPr/>
            </p:nvSpPr>
            <p:spPr>
              <a:xfrm>
                <a:off x="1398413" y="1063081"/>
                <a:ext cx="1595902" cy="1"/>
              </a:xfrm>
              <a:custGeom>
                <a:avLst/>
                <a:gdLst/>
                <a:ahLst/>
                <a:cxnLst/>
                <a:rect l="l" t="t" r="r" b="b"/>
                <a:pathLst>
                  <a:path w="21600" h="120000" extrusionOk="0">
                    <a:moveTo>
                      <a:pt x="0" y="0"/>
                    </a:moveTo>
                    <a:lnTo>
                      <a:pt x="21600" y="0"/>
                    </a:lnTo>
                    <a:lnTo>
                      <a:pt x="21600" y="0"/>
                    </a:lnTo>
                    <a:lnTo>
                      <a:pt x="0" y="0"/>
                    </a:lnTo>
                    <a:close/>
                  </a:path>
                </a:pathLst>
              </a:cu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전체 일정 0000.00.00~0000.00.00</a:t>
                </a:r>
                <a:endParaRPr/>
              </a:p>
            </p:txBody>
          </p:sp>
        </p:grpSp>
        <p:grpSp>
          <p:nvGrpSpPr>
            <p:cNvPr id="802" name="Google Shape;802;p21"/>
            <p:cNvGrpSpPr/>
            <p:nvPr/>
          </p:nvGrpSpPr>
          <p:grpSpPr>
            <a:xfrm>
              <a:off x="188044" y="3289351"/>
              <a:ext cx="2946216" cy="1270001"/>
              <a:chOff x="122701" y="0"/>
              <a:chExt cx="2946215" cy="1270000"/>
            </a:xfrm>
          </p:grpSpPr>
          <p:grpSp>
            <p:nvGrpSpPr>
              <p:cNvPr id="803" name="Google Shape;803;p21"/>
              <p:cNvGrpSpPr/>
              <p:nvPr/>
            </p:nvGrpSpPr>
            <p:grpSpPr>
              <a:xfrm>
                <a:off x="222660" y="10266"/>
                <a:ext cx="2846256" cy="562303"/>
                <a:chOff x="0" y="0"/>
                <a:chExt cx="2846255" cy="562301"/>
              </a:xfrm>
            </p:grpSpPr>
            <p:sp>
              <p:nvSpPr>
                <p:cNvPr id="804" name="Google Shape;804;p21"/>
                <p:cNvSpPr/>
                <p:nvPr/>
              </p:nvSpPr>
              <p:spPr>
                <a:xfrm>
                  <a:off x="0" y="0"/>
                  <a:ext cx="2846255" cy="230829"/>
                </a:xfrm>
                <a:custGeom>
                  <a:avLst/>
                  <a:gdLst/>
                  <a:ahLst/>
                  <a:cxnLst/>
                  <a:rect l="l" t="t" r="r" b="b"/>
                  <a:pathLst>
                    <a:path w="21600" h="120000" extrusionOk="0">
                      <a:moveTo>
                        <a:pt x="0" y="0"/>
                      </a:moveTo>
                      <a:lnTo>
                        <a:pt x="21600" y="0"/>
                      </a:lnTo>
                      <a:lnTo>
                        <a:pt x="21600" y="0"/>
                      </a:lnTo>
                      <a:lnTo>
                        <a:pt x="0" y="0"/>
                      </a:lnTo>
                      <a:close/>
                    </a:path>
                  </a:pathLst>
                </a:cu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900"/>
                    <a:buFont typeface="Malgun Gothic"/>
                    <a:buNone/>
                  </a:pPr>
                  <a:r>
                    <a:rPr lang="en-US" sz="900" b="1" i="0" u="none" strike="noStrike" cap="none">
                      <a:solidFill>
                        <a:srgbClr val="000000"/>
                      </a:solidFill>
                      <a:latin typeface="Malgun Gothic"/>
                      <a:ea typeface="Malgun Gothic"/>
                      <a:cs typeface="Malgun Gothic"/>
                      <a:sym typeface="Malgun Gothic"/>
                    </a:rPr>
                    <a:t>환자 명 </a:t>
                  </a:r>
                  <a:r>
                    <a:rPr lang="en-US" sz="700" b="0" i="0" u="none" strike="noStrike" cap="none">
                      <a:solidFill>
                        <a:srgbClr val="000000"/>
                      </a:solidFill>
                      <a:latin typeface="Malgun Gothic"/>
                      <a:ea typeface="Malgun Gothic"/>
                      <a:cs typeface="Malgun Gothic"/>
                      <a:sym typeface="Malgun Gothic"/>
                    </a:rPr>
                    <a:t>환자 코드: W1234  질환 명: 알츠하이머   총 달성률: ##%</a:t>
                  </a:r>
                  <a:endParaRPr/>
                </a:p>
              </p:txBody>
            </p:sp>
            <p:sp>
              <p:nvSpPr>
                <p:cNvPr id="805" name="Google Shape;805;p21"/>
                <p:cNvSpPr/>
                <p:nvPr/>
              </p:nvSpPr>
              <p:spPr>
                <a:xfrm>
                  <a:off x="112578" y="362275"/>
                  <a:ext cx="1064589" cy="1"/>
                </a:xfrm>
                <a:custGeom>
                  <a:avLst/>
                  <a:gdLst/>
                  <a:ahLst/>
                  <a:cxnLst/>
                  <a:rect l="l" t="t" r="r" b="b"/>
                  <a:pathLst>
                    <a:path w="21600" h="120000" extrusionOk="0">
                      <a:moveTo>
                        <a:pt x="0" y="0"/>
                      </a:moveTo>
                      <a:lnTo>
                        <a:pt x="21600" y="0"/>
                      </a:lnTo>
                      <a:lnTo>
                        <a:pt x="21600" y="0"/>
                      </a:lnTo>
                      <a:lnTo>
                        <a:pt x="0" y="0"/>
                      </a:lnTo>
                      <a:close/>
                    </a:path>
                  </a:pathLst>
                </a:cu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운동 명</a:t>
                  </a:r>
                  <a:endParaRPr/>
                </a:p>
              </p:txBody>
            </p:sp>
            <p:sp>
              <p:nvSpPr>
                <p:cNvPr id="806" name="Google Shape;806;p21"/>
                <p:cNvSpPr/>
                <p:nvPr/>
              </p:nvSpPr>
              <p:spPr>
                <a:xfrm>
                  <a:off x="515183" y="354581"/>
                  <a:ext cx="1351925" cy="1"/>
                </a:xfrm>
                <a:custGeom>
                  <a:avLst/>
                  <a:gdLst/>
                  <a:ahLst/>
                  <a:cxnLst/>
                  <a:rect l="l" t="t" r="r" b="b"/>
                  <a:pathLst>
                    <a:path w="21600" h="120000" extrusionOk="0">
                      <a:moveTo>
                        <a:pt x="0" y="0"/>
                      </a:moveTo>
                      <a:lnTo>
                        <a:pt x="21600" y="0"/>
                      </a:lnTo>
                      <a:lnTo>
                        <a:pt x="21600" y="0"/>
                      </a:lnTo>
                      <a:lnTo>
                        <a:pt x="0" y="0"/>
                      </a:lnTo>
                      <a:close/>
                    </a:path>
                  </a:pathLst>
                </a:cu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운동 달성율 : 00%</a:t>
                  </a:r>
                  <a:endParaRPr/>
                </a:p>
              </p:txBody>
            </p:sp>
            <p:sp>
              <p:nvSpPr>
                <p:cNvPr id="807" name="Google Shape;807;p21"/>
                <p:cNvSpPr/>
                <p:nvPr/>
              </p:nvSpPr>
              <p:spPr>
                <a:xfrm>
                  <a:off x="112578" y="562300"/>
                  <a:ext cx="1064589" cy="1"/>
                </a:xfrm>
                <a:custGeom>
                  <a:avLst/>
                  <a:gdLst/>
                  <a:ahLst/>
                  <a:cxnLst/>
                  <a:rect l="l" t="t" r="r" b="b"/>
                  <a:pathLst>
                    <a:path w="21600" h="120000" extrusionOk="0">
                      <a:moveTo>
                        <a:pt x="0" y="0"/>
                      </a:moveTo>
                      <a:lnTo>
                        <a:pt x="21600" y="0"/>
                      </a:lnTo>
                      <a:lnTo>
                        <a:pt x="21600" y="0"/>
                      </a:lnTo>
                      <a:lnTo>
                        <a:pt x="0" y="0"/>
                      </a:lnTo>
                      <a:close/>
                    </a:path>
                  </a:pathLst>
                </a:cu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운동 명</a:t>
                  </a:r>
                  <a:endParaRPr/>
                </a:p>
              </p:txBody>
            </p:sp>
            <p:sp>
              <p:nvSpPr>
                <p:cNvPr id="808" name="Google Shape;808;p21"/>
                <p:cNvSpPr/>
                <p:nvPr/>
              </p:nvSpPr>
              <p:spPr>
                <a:xfrm>
                  <a:off x="515183" y="554606"/>
                  <a:ext cx="1351925" cy="1"/>
                </a:xfrm>
                <a:custGeom>
                  <a:avLst/>
                  <a:gdLst/>
                  <a:ahLst/>
                  <a:cxnLst/>
                  <a:rect l="l" t="t" r="r" b="b"/>
                  <a:pathLst>
                    <a:path w="21600" h="120000" extrusionOk="0">
                      <a:moveTo>
                        <a:pt x="0" y="0"/>
                      </a:moveTo>
                      <a:lnTo>
                        <a:pt x="21600" y="0"/>
                      </a:lnTo>
                      <a:lnTo>
                        <a:pt x="21600" y="0"/>
                      </a:lnTo>
                      <a:lnTo>
                        <a:pt x="0" y="0"/>
                      </a:lnTo>
                      <a:close/>
                    </a:path>
                  </a:pathLst>
                </a:cu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운동 달성율 : 00%</a:t>
                  </a:r>
                  <a:endParaRPr/>
                </a:p>
              </p:txBody>
            </p:sp>
          </p:grpSp>
          <p:cxnSp>
            <p:nvCxnSpPr>
              <p:cNvPr id="809" name="Google Shape;809;p21"/>
              <p:cNvCxnSpPr/>
              <p:nvPr/>
            </p:nvCxnSpPr>
            <p:spPr>
              <a:xfrm>
                <a:off x="122701" y="0"/>
                <a:ext cx="1270001" cy="1270000"/>
              </a:xfrm>
              <a:prstGeom prst="straightConnector1">
                <a:avLst/>
              </a:prstGeom>
              <a:noFill/>
              <a:ln>
                <a:noFill/>
              </a:ln>
            </p:spPr>
          </p:cxnSp>
        </p:grpSp>
      </p:grpSp>
      <p:sp>
        <p:nvSpPr>
          <p:cNvPr id="810" name="Google Shape;810;p21"/>
          <p:cNvSpPr txBox="1">
            <a:spLocks noGrp="1"/>
          </p:cNvSpPr>
          <p:nvPr>
            <p:ph type="title"/>
          </p:nvPr>
        </p:nvSpPr>
        <p:spPr>
          <a:xfrm>
            <a:off x="1164033" y="101253"/>
            <a:ext cx="4317267" cy="275561"/>
          </a:xfrm>
          <a:prstGeom prst="rect">
            <a:avLst/>
          </a:prstGeom>
          <a:noFill/>
          <a:ln>
            <a:noFill/>
          </a:ln>
        </p:spPr>
        <p:txBody>
          <a:bodyPr spcFirstLastPara="1" wrap="square" lIns="36000" tIns="36000" rIns="36000" bIns="36000" anchor="ctr" anchorCtr="0">
            <a:normAutofit/>
          </a:bodyPr>
          <a:lstStyle/>
          <a:p>
            <a:pPr marL="0" lvl="0" indent="0" algn="l" rtl="0">
              <a:lnSpc>
                <a:spcPct val="100000"/>
              </a:lnSpc>
              <a:spcBef>
                <a:spcPts val="0"/>
              </a:spcBef>
              <a:spcAft>
                <a:spcPts val="0"/>
              </a:spcAft>
              <a:buClr>
                <a:srgbClr val="000000"/>
              </a:buClr>
              <a:buSzPts val="800"/>
              <a:buFont typeface="Malgun Gothic"/>
              <a:buNone/>
            </a:pPr>
            <a:r>
              <a:rPr lang="en-US"/>
              <a:t>스케줄 관리(월별 스케줄)</a:t>
            </a:r>
            <a:endParaRPr/>
          </a:p>
        </p:txBody>
      </p:sp>
      <p:sp>
        <p:nvSpPr>
          <p:cNvPr id="811" name="Google Shape;811;p21"/>
          <p:cNvSpPr txBox="1">
            <a:spLocks noGrp="1"/>
          </p:cNvSpPr>
          <p:nvPr>
            <p:ph type="body" idx="1"/>
          </p:nvPr>
        </p:nvSpPr>
        <p:spPr>
          <a:xfrm>
            <a:off x="6249144" y="101253"/>
            <a:ext cx="1188133" cy="275561"/>
          </a:xfrm>
          <a:prstGeom prst="rect">
            <a:avLst/>
          </a:prstGeom>
          <a:noFill/>
          <a:ln>
            <a:noFill/>
          </a:ln>
        </p:spPr>
        <p:txBody>
          <a:bodyPr spcFirstLastPara="1" wrap="square" lIns="45675" tIns="45675" rIns="45675" bIns="45675" anchor="ctr" anchorCtr="0">
            <a:normAutofit/>
          </a:bodyPr>
          <a:lstStyle/>
          <a:p>
            <a:pPr marL="88900" lvl="0" indent="0" algn="l" rtl="0">
              <a:lnSpc>
                <a:spcPct val="100000"/>
              </a:lnSpc>
              <a:spcBef>
                <a:spcPts val="0"/>
              </a:spcBef>
              <a:spcAft>
                <a:spcPts val="0"/>
              </a:spcAft>
              <a:buClr>
                <a:srgbClr val="000000"/>
              </a:buClr>
              <a:buSzPts val="800"/>
              <a:buFont typeface="Malgun Gothic"/>
              <a:buNone/>
            </a:pPr>
            <a:r>
              <a:rPr lang="en-US"/>
              <a:t>HCP-W-08</a:t>
            </a:r>
            <a:endParaRPr/>
          </a:p>
        </p:txBody>
      </p:sp>
      <p:grpSp>
        <p:nvGrpSpPr>
          <p:cNvPr id="812" name="Google Shape;812;p21"/>
          <p:cNvGrpSpPr/>
          <p:nvPr/>
        </p:nvGrpSpPr>
        <p:grpSpPr>
          <a:xfrm>
            <a:off x="270532" y="522881"/>
            <a:ext cx="6966936" cy="215442"/>
            <a:chOff x="0" y="5057"/>
            <a:chExt cx="6966935" cy="215441"/>
          </a:xfrm>
        </p:grpSpPr>
        <p:sp>
          <p:nvSpPr>
            <p:cNvPr id="813" name="Google Shape;813;p21"/>
            <p:cNvSpPr txBox="1"/>
            <p:nvPr/>
          </p:nvSpPr>
          <p:spPr>
            <a:xfrm>
              <a:off x="4857179" y="5057"/>
              <a:ext cx="2109756" cy="215441"/>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000000"/>
                </a:buClr>
                <a:buSzPts val="800"/>
                <a:buFont typeface="Malgun Gothic"/>
                <a:buNone/>
              </a:pPr>
              <a:r>
                <a:rPr lang="en-US" sz="800" b="1" i="0" u="none" strike="noStrike" cap="none">
                  <a:solidFill>
                    <a:srgbClr val="000000"/>
                  </a:solidFill>
                  <a:latin typeface="Malgun Gothic"/>
                  <a:ea typeface="Malgun Gothic"/>
                  <a:cs typeface="Malgun Gothic"/>
                  <a:sym typeface="Malgun Gothic"/>
                </a:rPr>
                <a:t>ooo님 환영합니다 | 로그아웃 </a:t>
              </a:r>
              <a:endParaRPr/>
            </a:p>
          </p:txBody>
        </p:sp>
        <p:pic>
          <p:nvPicPr>
            <p:cNvPr id="814" name="Google Shape;814;p21" descr="그림 9"/>
            <p:cNvPicPr preferRelativeResize="0"/>
            <p:nvPr/>
          </p:nvPicPr>
          <p:blipFill rotWithShape="1">
            <a:blip r:embed="rId3">
              <a:alphaModFix/>
            </a:blip>
            <a:srcRect/>
            <a:stretch/>
          </p:blipFill>
          <p:spPr>
            <a:xfrm>
              <a:off x="0" y="13744"/>
              <a:ext cx="944107" cy="99033"/>
            </a:xfrm>
            <a:prstGeom prst="rect">
              <a:avLst/>
            </a:prstGeom>
            <a:noFill/>
            <a:ln>
              <a:noFill/>
            </a:ln>
          </p:spPr>
        </p:pic>
      </p:grpSp>
      <p:grpSp>
        <p:nvGrpSpPr>
          <p:cNvPr id="815" name="Google Shape;815;p21"/>
          <p:cNvGrpSpPr/>
          <p:nvPr/>
        </p:nvGrpSpPr>
        <p:grpSpPr>
          <a:xfrm>
            <a:off x="270532" y="6154527"/>
            <a:ext cx="7012658" cy="489638"/>
            <a:chOff x="0" y="0"/>
            <a:chExt cx="7012656" cy="489637"/>
          </a:xfrm>
        </p:grpSpPr>
        <p:sp>
          <p:nvSpPr>
            <p:cNvPr id="816" name="Google Shape;816;p21"/>
            <p:cNvSpPr/>
            <p:nvPr/>
          </p:nvSpPr>
          <p:spPr>
            <a:xfrm>
              <a:off x="5317487" y="155060"/>
              <a:ext cx="720080" cy="180426"/>
            </a:xfrm>
            <a:prstGeom prst="rect">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Helvetica Neue"/>
                <a:buNone/>
              </a:pPr>
              <a:endParaRPr sz="1400" b="0" i="0" u="none" strike="noStrike" cap="none">
                <a:solidFill>
                  <a:srgbClr val="000000"/>
                </a:solidFill>
                <a:latin typeface="Malgun Gothic"/>
                <a:ea typeface="Malgun Gothic"/>
                <a:cs typeface="Malgun Gothic"/>
                <a:sym typeface="Malgun Gothic"/>
              </a:endParaRPr>
            </a:p>
          </p:txBody>
        </p:sp>
        <p:cxnSp>
          <p:nvCxnSpPr>
            <p:cNvPr id="817" name="Google Shape;817;p21"/>
            <p:cNvCxnSpPr/>
            <p:nvPr/>
          </p:nvCxnSpPr>
          <p:spPr>
            <a:xfrm>
              <a:off x="0" y="0"/>
              <a:ext cx="7012656" cy="0"/>
            </a:xfrm>
            <a:prstGeom prst="straightConnector1">
              <a:avLst/>
            </a:prstGeom>
            <a:noFill/>
            <a:ln w="9525" cap="flat" cmpd="sng">
              <a:solidFill>
                <a:srgbClr val="595959"/>
              </a:solidFill>
              <a:prstDash val="solid"/>
              <a:round/>
              <a:headEnd type="none" w="sm" len="sm"/>
              <a:tailEnd type="none" w="sm" len="sm"/>
            </a:ln>
          </p:spPr>
        </p:cxnSp>
        <p:sp>
          <p:nvSpPr>
            <p:cNvPr id="818" name="Google Shape;818;p21"/>
            <p:cNvSpPr txBox="1"/>
            <p:nvPr/>
          </p:nvSpPr>
          <p:spPr>
            <a:xfrm>
              <a:off x="1058619" y="73810"/>
              <a:ext cx="4586283" cy="287651"/>
            </a:xfrm>
            <a:prstGeom prst="rect">
              <a:avLst/>
            </a:prstGeom>
            <a:noFill/>
            <a:ln>
              <a:noFill/>
            </a:ln>
          </p:spPr>
          <p:txBody>
            <a:bodyPr spcFirstLastPara="1" wrap="square" lIns="36000" tIns="36000" rIns="36000" bIns="36000" anchor="ctr" anchorCtr="0">
              <a:spAutoFit/>
            </a:bodyPr>
            <a:lstStyle/>
            <a:p>
              <a:pPr marL="0" marR="0" lvl="0" indent="0" algn="l"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사업자 등록번호 : 611 - 81 – 27282 | 통신판매업신고 : 제 2017-서울강남-00305호</a:t>
              </a:r>
              <a:endParaRPr/>
            </a:p>
            <a:p>
              <a:pPr marL="0" marR="0" lvl="0" indent="0" algn="l"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대표자 : 조형진 | 개인정보보호 책임자 : 김대성 ㅣ 서울특별시 강남구 언주로 603 서진빌딩 6F</a:t>
              </a:r>
              <a:endParaRPr/>
            </a:p>
          </p:txBody>
        </p:sp>
        <p:sp>
          <p:nvSpPr>
            <p:cNvPr id="819" name="Google Shape;819;p21"/>
            <p:cNvSpPr txBox="1"/>
            <p:nvPr/>
          </p:nvSpPr>
          <p:spPr>
            <a:xfrm>
              <a:off x="1058619" y="316036"/>
              <a:ext cx="3216729" cy="173601"/>
            </a:xfrm>
            <a:prstGeom prst="rect">
              <a:avLst/>
            </a:prstGeom>
            <a:noFill/>
            <a:ln>
              <a:noFill/>
            </a:ln>
          </p:spPr>
          <p:txBody>
            <a:bodyPr spcFirstLastPara="1" wrap="square" lIns="36000" tIns="36000" rIns="36000" bIns="36000" anchor="ctr" anchorCtr="0">
              <a:spAutoFit/>
            </a:bodyPr>
            <a:lstStyle/>
            <a:p>
              <a:pPr marL="0" marR="0" lvl="0" indent="0" algn="l"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 Copyright 2021 SALTED.LTD</a:t>
              </a:r>
              <a:endParaRPr/>
            </a:p>
          </p:txBody>
        </p:sp>
        <p:pic>
          <p:nvPicPr>
            <p:cNvPr id="820" name="Google Shape;820;p21" descr="그림 15"/>
            <p:cNvPicPr preferRelativeResize="0"/>
            <p:nvPr/>
          </p:nvPicPr>
          <p:blipFill rotWithShape="1">
            <a:blip r:embed="rId3">
              <a:alphaModFix/>
            </a:blip>
            <a:srcRect/>
            <a:stretch/>
          </p:blipFill>
          <p:spPr>
            <a:xfrm>
              <a:off x="0" y="251731"/>
              <a:ext cx="944107" cy="99033"/>
            </a:xfrm>
            <a:prstGeom prst="rect">
              <a:avLst/>
            </a:prstGeom>
            <a:noFill/>
            <a:ln>
              <a:noFill/>
            </a:ln>
          </p:spPr>
        </p:pic>
        <p:pic>
          <p:nvPicPr>
            <p:cNvPr id="821" name="Google Shape;821;p21" descr="Picture 2"/>
            <p:cNvPicPr preferRelativeResize="0"/>
            <p:nvPr/>
          </p:nvPicPr>
          <p:blipFill rotWithShape="1">
            <a:blip r:embed="rId4">
              <a:alphaModFix/>
            </a:blip>
            <a:srcRect/>
            <a:stretch/>
          </p:blipFill>
          <p:spPr>
            <a:xfrm>
              <a:off x="5353491" y="126561"/>
              <a:ext cx="667570" cy="250340"/>
            </a:xfrm>
            <a:prstGeom prst="rect">
              <a:avLst/>
            </a:prstGeom>
            <a:noFill/>
            <a:ln>
              <a:noFill/>
            </a:ln>
          </p:spPr>
        </p:pic>
        <p:pic>
          <p:nvPicPr>
            <p:cNvPr id="822" name="Google Shape;822;p21" descr="Picture 4"/>
            <p:cNvPicPr preferRelativeResize="0"/>
            <p:nvPr/>
          </p:nvPicPr>
          <p:blipFill rotWithShape="1">
            <a:blip r:embed="rId5">
              <a:alphaModFix/>
            </a:blip>
            <a:srcRect/>
            <a:stretch/>
          </p:blipFill>
          <p:spPr>
            <a:xfrm>
              <a:off x="6234515" y="133261"/>
              <a:ext cx="488531" cy="244267"/>
            </a:xfrm>
            <a:prstGeom prst="rect">
              <a:avLst/>
            </a:prstGeom>
            <a:noFill/>
            <a:ln>
              <a:noFill/>
            </a:ln>
          </p:spPr>
        </p:pic>
      </p:grpSp>
      <p:sp>
        <p:nvSpPr>
          <p:cNvPr id="823" name="Google Shape;823;p21"/>
          <p:cNvSpPr txBox="1"/>
          <p:nvPr/>
        </p:nvSpPr>
        <p:spPr>
          <a:xfrm>
            <a:off x="3603045" y="1165412"/>
            <a:ext cx="3634424" cy="232371"/>
          </a:xfrm>
          <a:prstGeom prst="rect">
            <a:avLst/>
          </a:prstGeom>
          <a:noFill/>
          <a:ln>
            <a:noFill/>
          </a:ln>
        </p:spPr>
        <p:txBody>
          <a:bodyPr spcFirstLastPara="1" wrap="square" lIns="45700" tIns="45700" rIns="45700" bIns="45700" anchor="t" anchorCtr="0">
            <a:spAutoFit/>
          </a:bodyPr>
          <a:lstStyle/>
          <a:p>
            <a:pPr marL="0" marR="0" lvl="0" indent="0" algn="r" rtl="0">
              <a:lnSpc>
                <a:spcPct val="13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HOME &gt; 스케줄</a:t>
            </a:r>
            <a:endParaRPr sz="1400" b="0" i="0" u="none" strike="noStrike" cap="none">
              <a:solidFill>
                <a:srgbClr val="000000"/>
              </a:solidFill>
              <a:latin typeface="Calibri"/>
              <a:ea typeface="Calibri"/>
              <a:cs typeface="Calibri"/>
              <a:sym typeface="Calibri"/>
            </a:endParaRPr>
          </a:p>
        </p:txBody>
      </p:sp>
      <p:grpSp>
        <p:nvGrpSpPr>
          <p:cNvPr id="824" name="Google Shape;824;p21"/>
          <p:cNvGrpSpPr/>
          <p:nvPr/>
        </p:nvGrpSpPr>
        <p:grpSpPr>
          <a:xfrm>
            <a:off x="1632336" y="1577877"/>
            <a:ext cx="843499" cy="252734"/>
            <a:chOff x="0" y="0"/>
            <a:chExt cx="843498" cy="252733"/>
          </a:xfrm>
        </p:grpSpPr>
        <p:sp>
          <p:nvSpPr>
            <p:cNvPr id="825" name="Google Shape;825;p21"/>
            <p:cNvSpPr txBox="1"/>
            <p:nvPr/>
          </p:nvSpPr>
          <p:spPr>
            <a:xfrm>
              <a:off x="253632" y="0"/>
              <a:ext cx="284628" cy="252733"/>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Malgun Gothic"/>
                <a:buNone/>
              </a:pPr>
              <a:r>
                <a:rPr lang="en-US" sz="1000" b="1" i="0" u="none" strike="noStrike" cap="none">
                  <a:solidFill>
                    <a:srgbClr val="000000"/>
                  </a:solidFill>
                  <a:latin typeface="Malgun Gothic"/>
                  <a:ea typeface="Malgun Gothic"/>
                  <a:cs typeface="Malgun Gothic"/>
                  <a:sym typeface="Malgun Gothic"/>
                </a:rPr>
                <a:t>9월</a:t>
              </a:r>
              <a:endParaRPr/>
            </a:p>
          </p:txBody>
        </p:sp>
        <p:sp>
          <p:nvSpPr>
            <p:cNvPr id="826" name="Google Shape;826;p21"/>
            <p:cNvSpPr txBox="1"/>
            <p:nvPr/>
          </p:nvSpPr>
          <p:spPr>
            <a:xfrm>
              <a:off x="0" y="0"/>
              <a:ext cx="213995" cy="24384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1000"/>
                <a:buFont typeface="Malgun Gothic"/>
                <a:buNone/>
              </a:pPr>
              <a:r>
                <a:rPr lang="en-US" sz="1000" b="0" i="0" u="none" strike="noStrike" cap="none">
                  <a:solidFill>
                    <a:srgbClr val="000000"/>
                  </a:solidFill>
                  <a:latin typeface="Malgun Gothic"/>
                  <a:ea typeface="Malgun Gothic"/>
                  <a:cs typeface="Malgun Gothic"/>
                  <a:sym typeface="Malgun Gothic"/>
                </a:rPr>
                <a:t>◀</a:t>
              </a:r>
              <a:endParaRPr/>
            </a:p>
          </p:txBody>
        </p:sp>
        <p:sp>
          <p:nvSpPr>
            <p:cNvPr id="827" name="Google Shape;827;p21"/>
            <p:cNvSpPr txBox="1"/>
            <p:nvPr/>
          </p:nvSpPr>
          <p:spPr>
            <a:xfrm>
              <a:off x="592328" y="0"/>
              <a:ext cx="251170" cy="246259"/>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1000"/>
                <a:buFont typeface="Malgun Gothic"/>
                <a:buNone/>
              </a:pPr>
              <a:r>
                <a:rPr lang="en-US" sz="1000" b="0" i="0" u="none" strike="noStrike" cap="none">
                  <a:solidFill>
                    <a:srgbClr val="000000"/>
                  </a:solidFill>
                  <a:latin typeface="Malgun Gothic"/>
                  <a:ea typeface="Malgun Gothic"/>
                  <a:cs typeface="Malgun Gothic"/>
                  <a:sym typeface="Malgun Gothic"/>
                </a:rPr>
                <a:t>▶ </a:t>
              </a:r>
              <a:endParaRPr/>
            </a:p>
          </p:txBody>
        </p:sp>
      </p:grpSp>
      <p:sp>
        <p:nvSpPr>
          <p:cNvPr id="828" name="Google Shape;828;p21"/>
          <p:cNvSpPr txBox="1"/>
          <p:nvPr/>
        </p:nvSpPr>
        <p:spPr>
          <a:xfrm>
            <a:off x="1666257" y="1397727"/>
            <a:ext cx="688700" cy="252734"/>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Malgun Gothic"/>
              <a:buNone/>
            </a:pPr>
            <a:r>
              <a:rPr lang="en-US" sz="1000" b="1" i="0" u="none" strike="noStrike" cap="none">
                <a:solidFill>
                  <a:srgbClr val="000000"/>
                </a:solidFill>
                <a:latin typeface="Malgun Gothic"/>
                <a:ea typeface="Malgun Gothic"/>
                <a:cs typeface="Malgun Gothic"/>
                <a:sym typeface="Malgun Gothic"/>
              </a:rPr>
              <a:t>재활 스케줄</a:t>
            </a:r>
            <a:endParaRPr/>
          </a:p>
        </p:txBody>
      </p:sp>
      <p:graphicFrame>
        <p:nvGraphicFramePr>
          <p:cNvPr id="829" name="Google Shape;829;p21"/>
          <p:cNvGraphicFramePr/>
          <p:nvPr/>
        </p:nvGraphicFramePr>
        <p:xfrm>
          <a:off x="2880203" y="1633285"/>
          <a:ext cx="3000000" cy="3000000"/>
        </p:xfrm>
        <a:graphic>
          <a:graphicData uri="http://schemas.openxmlformats.org/drawingml/2006/table">
            <a:tbl>
              <a:tblPr>
                <a:noFill/>
                <a:tableStyleId>{B367B671-0B81-4218-960B-C469DE42323E}</a:tableStyleId>
              </a:tblPr>
              <a:tblGrid>
                <a:gridCol w="522800">
                  <a:extLst>
                    <a:ext uri="{9D8B030D-6E8A-4147-A177-3AD203B41FA5}">
                      <a16:colId xmlns:a16="http://schemas.microsoft.com/office/drawing/2014/main" val="20000"/>
                    </a:ext>
                  </a:extLst>
                </a:gridCol>
                <a:gridCol w="522800">
                  <a:extLst>
                    <a:ext uri="{9D8B030D-6E8A-4147-A177-3AD203B41FA5}">
                      <a16:colId xmlns:a16="http://schemas.microsoft.com/office/drawing/2014/main" val="20001"/>
                    </a:ext>
                  </a:extLst>
                </a:gridCol>
              </a:tblGrid>
              <a:tr h="214250">
                <a:tc>
                  <a:txBody>
                    <a:bodyPr/>
                    <a:lstStyle/>
                    <a:p>
                      <a:pPr marL="0" marR="0" lvl="0" indent="0" algn="ctr" rtl="0">
                        <a:lnSpc>
                          <a:spcPct val="100000"/>
                        </a:lnSpc>
                        <a:spcBef>
                          <a:spcPts val="0"/>
                        </a:spcBef>
                        <a:spcAft>
                          <a:spcPts val="0"/>
                        </a:spcAft>
                        <a:buClr>
                          <a:srgbClr val="FFFFFF"/>
                        </a:buClr>
                        <a:buSzPts val="800"/>
                        <a:buFont typeface="Malgun Gothic"/>
                        <a:buNone/>
                      </a:pPr>
                      <a:r>
                        <a:rPr lang="en-US" sz="800" u="none" strike="noStrike" cap="none">
                          <a:solidFill>
                            <a:srgbClr val="FFFFFF"/>
                          </a:solidFill>
                          <a:latin typeface="Malgun Gothic"/>
                          <a:ea typeface="Malgun Gothic"/>
                          <a:cs typeface="Malgun Gothic"/>
                          <a:sym typeface="Malgun Gothic"/>
                        </a:rPr>
                        <a:t>월</a:t>
                      </a:r>
                      <a:endParaRPr/>
                    </a:p>
                  </a:txBody>
                  <a:tcPr marL="32050" marR="32050" marT="32050" marB="32050" anchor="ctr">
                    <a:solidFill>
                      <a:srgbClr val="000000"/>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주</a:t>
                      </a:r>
                      <a:endParaRPr/>
                    </a:p>
                  </a:txBody>
                  <a:tcPr marL="32050" marR="32050" marT="32050" marB="32050" anchor="ctr">
                    <a:solidFill>
                      <a:srgbClr val="FFFFFF"/>
                    </a:solidFill>
                  </a:tcPr>
                </a:tc>
                <a:extLst>
                  <a:ext uri="{0D108BD9-81ED-4DB2-BD59-A6C34878D82A}">
                    <a16:rowId xmlns:a16="http://schemas.microsoft.com/office/drawing/2014/main" val="10000"/>
                  </a:ext>
                </a:extLst>
              </a:tr>
            </a:tbl>
          </a:graphicData>
        </a:graphic>
      </p:graphicFrame>
      <p:graphicFrame>
        <p:nvGraphicFramePr>
          <p:cNvPr id="830" name="Google Shape;830;p21"/>
          <p:cNvGraphicFramePr/>
          <p:nvPr/>
        </p:nvGraphicFramePr>
        <p:xfrm>
          <a:off x="270530" y="1882843"/>
          <a:ext cx="3000000" cy="3000000"/>
        </p:xfrm>
        <a:graphic>
          <a:graphicData uri="http://schemas.openxmlformats.org/drawingml/2006/table">
            <a:tbl>
              <a:tblPr firstRow="1">
                <a:noFill/>
                <a:tableStyleId>{B367B671-0B81-4218-960B-C469DE42323E}</a:tableStyleId>
              </a:tblPr>
              <a:tblGrid>
                <a:gridCol w="522800">
                  <a:extLst>
                    <a:ext uri="{9D8B030D-6E8A-4147-A177-3AD203B41FA5}">
                      <a16:colId xmlns:a16="http://schemas.microsoft.com/office/drawing/2014/main" val="20000"/>
                    </a:ext>
                  </a:extLst>
                </a:gridCol>
                <a:gridCol w="522800">
                  <a:extLst>
                    <a:ext uri="{9D8B030D-6E8A-4147-A177-3AD203B41FA5}">
                      <a16:colId xmlns:a16="http://schemas.microsoft.com/office/drawing/2014/main" val="20001"/>
                    </a:ext>
                  </a:extLst>
                </a:gridCol>
                <a:gridCol w="522800">
                  <a:extLst>
                    <a:ext uri="{9D8B030D-6E8A-4147-A177-3AD203B41FA5}">
                      <a16:colId xmlns:a16="http://schemas.microsoft.com/office/drawing/2014/main" val="20002"/>
                    </a:ext>
                  </a:extLst>
                </a:gridCol>
                <a:gridCol w="522800">
                  <a:extLst>
                    <a:ext uri="{9D8B030D-6E8A-4147-A177-3AD203B41FA5}">
                      <a16:colId xmlns:a16="http://schemas.microsoft.com/office/drawing/2014/main" val="20003"/>
                    </a:ext>
                  </a:extLst>
                </a:gridCol>
                <a:gridCol w="522800">
                  <a:extLst>
                    <a:ext uri="{9D8B030D-6E8A-4147-A177-3AD203B41FA5}">
                      <a16:colId xmlns:a16="http://schemas.microsoft.com/office/drawing/2014/main" val="20004"/>
                    </a:ext>
                  </a:extLst>
                </a:gridCol>
                <a:gridCol w="522800">
                  <a:extLst>
                    <a:ext uri="{9D8B030D-6E8A-4147-A177-3AD203B41FA5}">
                      <a16:colId xmlns:a16="http://schemas.microsoft.com/office/drawing/2014/main" val="20005"/>
                    </a:ext>
                  </a:extLst>
                </a:gridCol>
                <a:gridCol w="522800">
                  <a:extLst>
                    <a:ext uri="{9D8B030D-6E8A-4147-A177-3AD203B41FA5}">
                      <a16:colId xmlns:a16="http://schemas.microsoft.com/office/drawing/2014/main" val="20006"/>
                    </a:ext>
                  </a:extLst>
                </a:gridCol>
              </a:tblGrid>
              <a:tr h="415400">
                <a:tc>
                  <a:txBody>
                    <a:bodyPr/>
                    <a:lstStyle/>
                    <a:p>
                      <a:pPr marL="0" marR="0" lvl="0" indent="0" algn="l" rtl="0">
                        <a:lnSpc>
                          <a:spcPct val="100000"/>
                        </a:lnSpc>
                        <a:spcBef>
                          <a:spcPts val="0"/>
                        </a:spcBef>
                        <a:spcAft>
                          <a:spcPts val="0"/>
                        </a:spcAft>
                        <a:buClr>
                          <a:srgbClr val="FF2600"/>
                        </a:buClr>
                        <a:buSzPts val="1000"/>
                        <a:buFont typeface="Malgun Gothic"/>
                        <a:buNone/>
                      </a:pPr>
                      <a:r>
                        <a:rPr lang="en-US" sz="1000" u="none" strike="noStrike" cap="none">
                          <a:solidFill>
                            <a:srgbClr val="FF2600"/>
                          </a:solidFill>
                          <a:latin typeface="Malgun Gothic"/>
                          <a:ea typeface="Malgun Gothic"/>
                          <a:cs typeface="Malgun Gothic"/>
                          <a:sym typeface="Malgun Gothic"/>
                        </a:rPr>
                        <a:t>일</a:t>
                      </a:r>
                      <a:endParaRPr/>
                    </a:p>
                  </a:txBody>
                  <a:tcPr marL="32050" marR="32050" marT="32050" marB="32050"/>
                </a:tc>
                <a:tc>
                  <a:txBody>
                    <a:bodyPr/>
                    <a:lstStyle/>
                    <a:p>
                      <a:pPr marL="0" marR="0" lvl="0" indent="0" algn="l" rtl="0">
                        <a:lnSpc>
                          <a:spcPct val="100000"/>
                        </a:lnSpc>
                        <a:spcBef>
                          <a:spcPts val="0"/>
                        </a:spcBef>
                        <a:spcAft>
                          <a:spcPts val="0"/>
                        </a:spcAft>
                        <a:buClr>
                          <a:schemeClr val="dk1"/>
                        </a:buClr>
                        <a:buSzPts val="1000"/>
                        <a:buFont typeface="Malgun Gothic"/>
                        <a:buNone/>
                      </a:pPr>
                      <a:r>
                        <a:rPr lang="en-US" sz="1000" u="none" strike="noStrike" cap="none">
                          <a:latin typeface="Malgun Gothic"/>
                          <a:ea typeface="Malgun Gothic"/>
                          <a:cs typeface="Malgun Gothic"/>
                          <a:sym typeface="Malgun Gothic"/>
                        </a:rPr>
                        <a:t>월</a:t>
                      </a:r>
                      <a:endParaRPr/>
                    </a:p>
                  </a:txBody>
                  <a:tcPr marL="32050" marR="32050" marT="32050" marB="32050"/>
                </a:tc>
                <a:tc>
                  <a:txBody>
                    <a:bodyPr/>
                    <a:lstStyle/>
                    <a:p>
                      <a:pPr marL="0" marR="0" lvl="0" indent="0" algn="l" rtl="0">
                        <a:lnSpc>
                          <a:spcPct val="100000"/>
                        </a:lnSpc>
                        <a:spcBef>
                          <a:spcPts val="0"/>
                        </a:spcBef>
                        <a:spcAft>
                          <a:spcPts val="0"/>
                        </a:spcAft>
                        <a:buClr>
                          <a:schemeClr val="dk1"/>
                        </a:buClr>
                        <a:buSzPts val="1000"/>
                        <a:buFont typeface="Malgun Gothic"/>
                        <a:buNone/>
                      </a:pPr>
                      <a:r>
                        <a:rPr lang="en-US" sz="1000" u="none" strike="noStrike" cap="none">
                          <a:latin typeface="Malgun Gothic"/>
                          <a:ea typeface="Malgun Gothic"/>
                          <a:cs typeface="Malgun Gothic"/>
                          <a:sym typeface="Malgun Gothic"/>
                        </a:rPr>
                        <a:t>화</a:t>
                      </a:r>
                      <a:endParaRPr/>
                    </a:p>
                  </a:txBody>
                  <a:tcPr marL="32050" marR="32050" marT="32050" marB="32050"/>
                </a:tc>
                <a:tc>
                  <a:txBody>
                    <a:bodyPr/>
                    <a:lstStyle/>
                    <a:p>
                      <a:pPr marL="0" marR="0" lvl="0" indent="0" algn="l" rtl="0">
                        <a:lnSpc>
                          <a:spcPct val="100000"/>
                        </a:lnSpc>
                        <a:spcBef>
                          <a:spcPts val="0"/>
                        </a:spcBef>
                        <a:spcAft>
                          <a:spcPts val="0"/>
                        </a:spcAft>
                        <a:buClr>
                          <a:schemeClr val="dk1"/>
                        </a:buClr>
                        <a:buSzPts val="1000"/>
                        <a:buFont typeface="Malgun Gothic"/>
                        <a:buNone/>
                      </a:pPr>
                      <a:r>
                        <a:rPr lang="en-US" sz="1000" u="none" strike="noStrike" cap="none">
                          <a:latin typeface="Malgun Gothic"/>
                          <a:ea typeface="Malgun Gothic"/>
                          <a:cs typeface="Malgun Gothic"/>
                          <a:sym typeface="Malgun Gothic"/>
                        </a:rPr>
                        <a:t>수</a:t>
                      </a:r>
                      <a:endParaRPr/>
                    </a:p>
                  </a:txBody>
                  <a:tcPr marL="32050" marR="32050" marT="32050" marB="32050">
                    <a:lnB w="28575" cap="flat" cmpd="sng">
                      <a:solidFill>
                        <a:srgbClr val="00B05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000"/>
                        <a:buFont typeface="Malgun Gothic"/>
                        <a:buNone/>
                      </a:pPr>
                      <a:r>
                        <a:rPr lang="en-US" sz="1000" u="none" strike="noStrike" cap="none">
                          <a:latin typeface="Malgun Gothic"/>
                          <a:ea typeface="Malgun Gothic"/>
                          <a:cs typeface="Malgun Gothic"/>
                          <a:sym typeface="Malgun Gothic"/>
                        </a:rPr>
                        <a:t>목</a:t>
                      </a:r>
                      <a:endParaRPr/>
                    </a:p>
                  </a:txBody>
                  <a:tcPr marL="32050" marR="32050" marT="32050" marB="32050"/>
                </a:tc>
                <a:tc>
                  <a:txBody>
                    <a:bodyPr/>
                    <a:lstStyle/>
                    <a:p>
                      <a:pPr marL="0" marR="0" lvl="0" indent="0" algn="l" rtl="0">
                        <a:lnSpc>
                          <a:spcPct val="100000"/>
                        </a:lnSpc>
                        <a:spcBef>
                          <a:spcPts val="0"/>
                        </a:spcBef>
                        <a:spcAft>
                          <a:spcPts val="0"/>
                        </a:spcAft>
                        <a:buClr>
                          <a:schemeClr val="dk1"/>
                        </a:buClr>
                        <a:buSzPts val="1000"/>
                        <a:buFont typeface="Malgun Gothic"/>
                        <a:buNone/>
                      </a:pPr>
                      <a:r>
                        <a:rPr lang="en-US" sz="1000" u="none" strike="noStrike" cap="none">
                          <a:latin typeface="Malgun Gothic"/>
                          <a:ea typeface="Malgun Gothic"/>
                          <a:cs typeface="Malgun Gothic"/>
                          <a:sym typeface="Malgun Gothic"/>
                        </a:rPr>
                        <a:t>금</a:t>
                      </a:r>
                      <a:endParaRPr/>
                    </a:p>
                  </a:txBody>
                  <a:tcPr marL="32050" marR="32050" marT="32050" marB="32050"/>
                </a:tc>
                <a:tc>
                  <a:txBody>
                    <a:bodyPr/>
                    <a:lstStyle/>
                    <a:p>
                      <a:pPr marL="0" marR="0" lvl="0" indent="0" algn="l" rtl="0">
                        <a:lnSpc>
                          <a:spcPct val="100000"/>
                        </a:lnSpc>
                        <a:spcBef>
                          <a:spcPts val="0"/>
                        </a:spcBef>
                        <a:spcAft>
                          <a:spcPts val="0"/>
                        </a:spcAft>
                        <a:buClr>
                          <a:srgbClr val="0070C0"/>
                        </a:buClr>
                        <a:buSzPts val="1000"/>
                        <a:buFont typeface="Malgun Gothic"/>
                        <a:buNone/>
                      </a:pPr>
                      <a:r>
                        <a:rPr lang="en-US" sz="1000" u="none" strike="noStrike" cap="none">
                          <a:solidFill>
                            <a:srgbClr val="0070C0"/>
                          </a:solidFill>
                          <a:latin typeface="Malgun Gothic"/>
                          <a:ea typeface="Malgun Gothic"/>
                          <a:cs typeface="Malgun Gothic"/>
                          <a:sym typeface="Malgun Gothic"/>
                        </a:rPr>
                        <a:t>토</a:t>
                      </a:r>
                      <a:endParaRPr/>
                    </a:p>
                  </a:txBody>
                  <a:tcPr marL="32050" marR="32050" marT="32050" marB="32050"/>
                </a:tc>
                <a:extLst>
                  <a:ext uri="{0D108BD9-81ED-4DB2-BD59-A6C34878D82A}">
                    <a16:rowId xmlns:a16="http://schemas.microsoft.com/office/drawing/2014/main" val="10000"/>
                  </a:ext>
                </a:extLst>
              </a:tr>
              <a:tr h="355600">
                <a:tc>
                  <a:txBody>
                    <a:bodyPr/>
                    <a:lstStyle/>
                    <a:p>
                      <a:pPr marL="0" marR="0" lvl="0" indent="0" algn="ctr" rtl="0">
                        <a:lnSpc>
                          <a:spcPct val="100000"/>
                        </a:lnSpc>
                        <a:spcBef>
                          <a:spcPts val="0"/>
                        </a:spcBef>
                        <a:spcAft>
                          <a:spcPts val="0"/>
                        </a:spcAft>
                        <a:buClr>
                          <a:srgbClr val="FF847B"/>
                        </a:buClr>
                        <a:buSzPts val="1000"/>
                        <a:buFont typeface="Arial"/>
                        <a:buNone/>
                      </a:pPr>
                      <a:r>
                        <a:rPr lang="en-US" sz="1000" u="none" strike="noStrike" cap="none">
                          <a:solidFill>
                            <a:srgbClr val="FF847B"/>
                          </a:solidFill>
                          <a:latin typeface="Arial"/>
                          <a:ea typeface="Arial"/>
                          <a:cs typeface="Arial"/>
                          <a:sym typeface="Arial"/>
                        </a:rPr>
                        <a:t>29</a:t>
                      </a:r>
                      <a:endParaRPr/>
                    </a:p>
                  </a:txBody>
                  <a:tcPr marL="32050" marR="32050" marT="32050" marB="32050">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BFBFBF"/>
                        </a:buClr>
                        <a:buSzPts val="1000"/>
                        <a:buFont typeface="Arial"/>
                        <a:buNone/>
                      </a:pPr>
                      <a:r>
                        <a:rPr lang="en-US" sz="1000" u="none" strike="noStrike" cap="none">
                          <a:solidFill>
                            <a:srgbClr val="BFBFBF"/>
                          </a:solidFill>
                          <a:latin typeface="Arial"/>
                          <a:ea typeface="Arial"/>
                          <a:cs typeface="Arial"/>
                          <a:sym typeface="Arial"/>
                        </a:rPr>
                        <a:t>30</a:t>
                      </a:r>
                      <a:endParaRPr/>
                    </a:p>
                  </a:txBody>
                  <a:tcPr marL="32050" marR="32050" marT="32050" marB="32050">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BFBFBF"/>
                        </a:buClr>
                        <a:buSzPts val="1000"/>
                        <a:buFont typeface="Arial"/>
                        <a:buNone/>
                      </a:pPr>
                      <a:r>
                        <a:rPr lang="en-US" sz="1000" u="none" strike="noStrike" cap="none">
                          <a:solidFill>
                            <a:srgbClr val="BFBFBF"/>
                          </a:solidFill>
                          <a:latin typeface="Arial"/>
                          <a:ea typeface="Arial"/>
                          <a:cs typeface="Arial"/>
                          <a:sym typeface="Arial"/>
                        </a:rPr>
                        <a:t>31</a:t>
                      </a:r>
                      <a:endParaRPr/>
                    </a:p>
                  </a:txBody>
                  <a:tcPr marL="32050" marR="32050" marT="32050" marB="32050">
                    <a:lnR w="28575" cap="flat" cmpd="sng">
                      <a:solidFill>
                        <a:srgbClr val="00B050"/>
                      </a:solidFill>
                      <a:prstDash val="solid"/>
                      <a:round/>
                      <a:headEnd type="none" w="sm" len="sm"/>
                      <a:tailEnd type="none" w="sm" len="sm"/>
                    </a:lnR>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FF"/>
                        </a:buClr>
                        <a:buSzPts val="1000"/>
                        <a:buFont typeface="Arial"/>
                        <a:buNone/>
                      </a:pPr>
                      <a:r>
                        <a:rPr lang="en-US" sz="1000" u="none" strike="noStrike" cap="none">
                          <a:solidFill>
                            <a:srgbClr val="FFFFFF"/>
                          </a:solidFill>
                          <a:latin typeface="Arial"/>
                          <a:ea typeface="Arial"/>
                          <a:cs typeface="Arial"/>
                          <a:sym typeface="Arial"/>
                        </a:rPr>
                        <a:t>1</a:t>
                      </a:r>
                      <a:endParaRPr/>
                    </a:p>
                  </a:txBody>
                  <a:tcPr marL="32050" marR="32050" marT="32050" marB="32050">
                    <a:lnL w="28575" cap="flat" cmpd="sng">
                      <a:solidFill>
                        <a:srgbClr val="00B050"/>
                      </a:solidFill>
                      <a:prstDash val="solid"/>
                      <a:round/>
                      <a:headEnd type="none" w="sm" len="sm"/>
                      <a:tailEnd type="none" w="sm" len="sm"/>
                    </a:lnL>
                    <a:lnR w="28575" cap="flat" cmpd="sng">
                      <a:solidFill>
                        <a:srgbClr val="00B050"/>
                      </a:solidFill>
                      <a:prstDash val="solid"/>
                      <a:round/>
                      <a:headEnd type="none" w="sm" len="sm"/>
                      <a:tailEnd type="none" w="sm" len="sm"/>
                    </a:lnR>
                    <a:lnT w="28575" cap="flat" cmpd="sng">
                      <a:solidFill>
                        <a:srgbClr val="00B05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a:t>
                      </a:r>
                      <a:endParaRPr/>
                    </a:p>
                  </a:txBody>
                  <a:tcPr marL="32050" marR="32050" marT="32050" marB="32050">
                    <a:lnL w="28575" cap="flat" cmpd="sng">
                      <a:solidFill>
                        <a:srgbClr val="00B050"/>
                      </a:solidFill>
                      <a:prstDash val="solid"/>
                      <a:round/>
                      <a:headEnd type="none" w="sm" len="sm"/>
                      <a:tailEnd type="none" w="sm" len="sm"/>
                    </a:lnL>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3</a:t>
                      </a:r>
                      <a:endParaRPr/>
                    </a:p>
                  </a:txBody>
                  <a:tcPr marL="32050" marR="32050" marT="32050" marB="32050">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70C0"/>
                        </a:buClr>
                        <a:buSzPts val="1000"/>
                        <a:buFont typeface="Arial"/>
                        <a:buNone/>
                      </a:pPr>
                      <a:r>
                        <a:rPr lang="en-US" sz="1000" u="none" strike="noStrike" cap="none">
                          <a:solidFill>
                            <a:srgbClr val="0070C0"/>
                          </a:solidFill>
                          <a:latin typeface="Arial"/>
                          <a:ea typeface="Arial"/>
                          <a:cs typeface="Arial"/>
                          <a:sym typeface="Arial"/>
                        </a:rPr>
                        <a:t>4</a:t>
                      </a:r>
                      <a:endParaRPr/>
                    </a:p>
                  </a:txBody>
                  <a:tcPr marL="32050" marR="32050" marT="32050" marB="32050">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55600">
                <a:tc>
                  <a:txBody>
                    <a:bodyPr/>
                    <a:lstStyle/>
                    <a:p>
                      <a:pPr marL="0" marR="0" lvl="0" indent="0" algn="ctr" rtl="0">
                        <a:lnSpc>
                          <a:spcPct val="100000"/>
                        </a:lnSpc>
                        <a:spcBef>
                          <a:spcPts val="0"/>
                        </a:spcBef>
                        <a:spcAft>
                          <a:spcPts val="0"/>
                        </a:spcAft>
                        <a:buClr>
                          <a:srgbClr val="FF847B"/>
                        </a:buClr>
                        <a:buSzPts val="1200"/>
                        <a:buFont typeface="Arial"/>
                        <a:buNone/>
                      </a:pPr>
                      <a:endParaRPr sz="1200" u="none" strike="noStrike" cap="none"/>
                    </a:p>
                  </a:txBody>
                  <a:tcPr marL="32050" marR="32050" marT="32050" marB="32050">
                    <a:lnT w="9525"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BFBFBF"/>
                        </a:buClr>
                        <a:buSzPts val="1200"/>
                        <a:buFont typeface="Arial"/>
                        <a:buNone/>
                      </a:pPr>
                      <a:endParaRPr sz="1200" u="none" strike="noStrike" cap="none"/>
                    </a:p>
                  </a:txBody>
                  <a:tcPr marL="32050" marR="32050" marT="32050" marB="32050">
                    <a:lnT w="9525"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BFBFBF"/>
                        </a:buClr>
                        <a:buSzPts val="1200"/>
                        <a:buFont typeface="Arial"/>
                        <a:buNone/>
                      </a:pPr>
                      <a:endParaRPr sz="1200" u="none" strike="noStrike" cap="none"/>
                    </a:p>
                  </a:txBody>
                  <a:tcPr marL="32050" marR="32050" marT="32050" marB="32050">
                    <a:lnR w="28575" cap="flat" cmpd="sng">
                      <a:solidFill>
                        <a:srgbClr val="00B050"/>
                      </a:solidFill>
                      <a:prstDash val="solid"/>
                      <a:round/>
                      <a:headEnd type="none" w="sm" len="sm"/>
                      <a:tailEnd type="none" w="sm" len="sm"/>
                    </a:lnR>
                    <a:lnT w="9525"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b="1" u="none" strike="noStrike" cap="none">
                          <a:latin typeface="Arial"/>
                          <a:ea typeface="Arial"/>
                          <a:cs typeface="Arial"/>
                          <a:sym typeface="Arial"/>
                        </a:rPr>
                        <a:t>10명</a:t>
                      </a:r>
                      <a:endParaRPr/>
                    </a:p>
                  </a:txBody>
                  <a:tcPr marL="32050" marR="32050" marT="32050" marB="32050">
                    <a:lnL w="28575" cap="flat" cmpd="sng">
                      <a:solidFill>
                        <a:srgbClr val="00B050"/>
                      </a:solidFill>
                      <a:prstDash val="solid"/>
                      <a:round/>
                      <a:headEnd type="none" w="sm" len="sm"/>
                      <a:tailEnd type="none" w="sm" len="sm"/>
                    </a:lnL>
                    <a:lnR w="28575" cap="flat" cmpd="sng">
                      <a:solidFill>
                        <a:srgbClr val="00B050"/>
                      </a:solidFill>
                      <a:prstDash val="solid"/>
                      <a:round/>
                      <a:headEnd type="none" w="sm" len="sm"/>
                      <a:tailEnd type="none" w="sm" len="sm"/>
                    </a:lnR>
                    <a:lnT w="9525" cap="flat" cmpd="sng">
                      <a:solidFill>
                        <a:srgbClr val="000000"/>
                      </a:solidFill>
                      <a:prstDash val="solid"/>
                      <a:round/>
                      <a:headEnd type="none" w="sm" len="sm"/>
                      <a:tailEnd type="none" w="sm" len="sm"/>
                    </a:lnT>
                    <a:lnB w="28575" cap="flat" cmpd="sng">
                      <a:solidFill>
                        <a:srgbClr val="00B05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b="1" u="none" strike="noStrike" cap="none">
                          <a:latin typeface="Arial"/>
                          <a:ea typeface="Arial"/>
                          <a:cs typeface="Arial"/>
                          <a:sym typeface="Arial"/>
                        </a:rPr>
                        <a:t>00명</a:t>
                      </a:r>
                      <a:endParaRPr/>
                    </a:p>
                  </a:txBody>
                  <a:tcPr marL="32050" marR="32050" marT="32050" marB="32050">
                    <a:lnL w="28575" cap="flat" cmpd="sng">
                      <a:solidFill>
                        <a:srgbClr val="00B050"/>
                      </a:solidFill>
                      <a:prstDash val="solid"/>
                      <a:round/>
                      <a:headEnd type="none" w="sm" len="sm"/>
                      <a:tailEnd type="none" w="sm" len="sm"/>
                    </a:lnL>
                    <a:lnT w="9525"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b="1" u="none" strike="noStrike" cap="none">
                          <a:latin typeface="Arial"/>
                          <a:ea typeface="Arial"/>
                          <a:cs typeface="Arial"/>
                          <a:sym typeface="Arial"/>
                        </a:rPr>
                        <a:t>00명</a:t>
                      </a:r>
                      <a:endParaRPr/>
                    </a:p>
                  </a:txBody>
                  <a:tcPr marL="32050" marR="32050" marT="32050" marB="32050">
                    <a:lnT w="9525"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b="1" u="none" strike="noStrike" cap="none">
                          <a:latin typeface="Arial"/>
                          <a:ea typeface="Arial"/>
                          <a:cs typeface="Arial"/>
                          <a:sym typeface="Arial"/>
                        </a:rPr>
                        <a:t>00명</a:t>
                      </a:r>
                      <a:endParaRPr/>
                    </a:p>
                  </a:txBody>
                  <a:tcPr marL="32050" marR="32050" marT="32050" marB="32050">
                    <a:lnT w="9525" cap="flat" cmpd="sng">
                      <a:solidFill>
                        <a:srgbClr val="000000"/>
                      </a:solidFill>
                      <a:prstDash val="solid"/>
                      <a:round/>
                      <a:headEnd type="none" w="sm" len="sm"/>
                      <a:tailEnd type="none" w="sm" len="sm"/>
                    </a:lnT>
                  </a:tcPr>
                </a:tc>
                <a:extLst>
                  <a:ext uri="{0D108BD9-81ED-4DB2-BD59-A6C34878D82A}">
                    <a16:rowId xmlns:a16="http://schemas.microsoft.com/office/drawing/2014/main" val="10002"/>
                  </a:ext>
                </a:extLst>
              </a:tr>
              <a:tr h="355600">
                <a:tc>
                  <a:txBody>
                    <a:bodyPr/>
                    <a:lstStyle/>
                    <a:p>
                      <a:pPr marL="0" marR="0" lvl="0" indent="0" algn="ctr" rtl="0">
                        <a:lnSpc>
                          <a:spcPct val="100000"/>
                        </a:lnSpc>
                        <a:spcBef>
                          <a:spcPts val="0"/>
                        </a:spcBef>
                        <a:spcAft>
                          <a:spcPts val="0"/>
                        </a:spcAft>
                        <a:buClr>
                          <a:srgbClr val="FF2600"/>
                        </a:buClr>
                        <a:buSzPts val="1000"/>
                        <a:buFont typeface="Arial"/>
                        <a:buNone/>
                      </a:pPr>
                      <a:r>
                        <a:rPr lang="en-US" sz="1000" u="none" strike="noStrike" cap="none">
                          <a:solidFill>
                            <a:srgbClr val="FF2600"/>
                          </a:solidFill>
                          <a:latin typeface="Arial"/>
                          <a:ea typeface="Arial"/>
                          <a:cs typeface="Arial"/>
                          <a:sym typeface="Arial"/>
                        </a:rPr>
                        <a:t>5</a:t>
                      </a:r>
                      <a:endParaRPr/>
                    </a:p>
                  </a:txBody>
                  <a:tcPr marL="32050" marR="32050" marT="32050" marB="32050">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6</a:t>
                      </a:r>
                      <a:endParaRPr/>
                    </a:p>
                  </a:txBody>
                  <a:tcPr marL="32050" marR="32050" marT="32050" marB="32050">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7</a:t>
                      </a:r>
                      <a:endParaRPr/>
                    </a:p>
                  </a:txBody>
                  <a:tcPr marL="32050" marR="32050" marT="32050" marB="32050">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8</a:t>
                      </a:r>
                      <a:endParaRPr/>
                    </a:p>
                  </a:txBody>
                  <a:tcPr marL="32050" marR="32050" marT="32050" marB="32050">
                    <a:lnT w="28575" cap="flat" cmpd="sng">
                      <a:solidFill>
                        <a:srgbClr val="00B05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9</a:t>
                      </a:r>
                      <a:endParaRPr/>
                    </a:p>
                  </a:txBody>
                  <a:tcPr marL="32050" marR="32050" marT="32050" marB="32050">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10</a:t>
                      </a:r>
                      <a:endParaRPr/>
                    </a:p>
                  </a:txBody>
                  <a:tcPr marL="32050" marR="32050" marT="32050" marB="32050">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70C0"/>
                        </a:buClr>
                        <a:buSzPts val="1000"/>
                        <a:buFont typeface="Arial"/>
                        <a:buNone/>
                      </a:pPr>
                      <a:r>
                        <a:rPr lang="en-US" sz="1000" u="none" strike="noStrike" cap="none">
                          <a:solidFill>
                            <a:srgbClr val="0070C0"/>
                          </a:solidFill>
                          <a:latin typeface="Arial"/>
                          <a:ea typeface="Arial"/>
                          <a:cs typeface="Arial"/>
                          <a:sym typeface="Arial"/>
                        </a:rPr>
                        <a:t>11</a:t>
                      </a:r>
                      <a:endParaRPr/>
                    </a:p>
                  </a:txBody>
                  <a:tcPr marL="32050" marR="32050" marT="32050" marB="32050">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55600">
                <a:tc>
                  <a:txBody>
                    <a:bodyPr/>
                    <a:lstStyle/>
                    <a:p>
                      <a:pPr marL="0" marR="0" lvl="0" indent="0" algn="ctr" rtl="0">
                        <a:lnSpc>
                          <a:spcPct val="100000"/>
                        </a:lnSpc>
                        <a:spcBef>
                          <a:spcPts val="0"/>
                        </a:spcBef>
                        <a:spcAft>
                          <a:spcPts val="0"/>
                        </a:spcAft>
                        <a:buClr>
                          <a:schemeClr val="dk1"/>
                        </a:buClr>
                        <a:buSzPts val="1000"/>
                        <a:buFont typeface="Arial"/>
                        <a:buNone/>
                      </a:pPr>
                      <a:r>
                        <a:rPr lang="en-US" sz="1000" b="1" u="none" strike="noStrike" cap="none">
                          <a:latin typeface="Arial"/>
                          <a:ea typeface="Arial"/>
                          <a:cs typeface="Arial"/>
                          <a:sym typeface="Arial"/>
                        </a:rPr>
                        <a:t>10명</a:t>
                      </a:r>
                      <a:endParaRPr/>
                    </a:p>
                  </a:txBody>
                  <a:tcPr marL="32050" marR="32050" marT="32050" marB="32050">
                    <a:lnT w="9525"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b="1" u="none" strike="noStrike" cap="none">
                          <a:latin typeface="Arial"/>
                          <a:ea typeface="Arial"/>
                          <a:cs typeface="Arial"/>
                          <a:sym typeface="Arial"/>
                        </a:rPr>
                        <a:t>00명</a:t>
                      </a:r>
                      <a:endParaRPr/>
                    </a:p>
                  </a:txBody>
                  <a:tcPr marL="32050" marR="32050" marT="32050" marB="32050">
                    <a:lnT w="9525"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b="1" u="none" strike="noStrike" cap="none">
                          <a:latin typeface="Arial"/>
                          <a:ea typeface="Arial"/>
                          <a:cs typeface="Arial"/>
                          <a:sym typeface="Arial"/>
                        </a:rPr>
                        <a:t>00명</a:t>
                      </a:r>
                      <a:endParaRPr/>
                    </a:p>
                  </a:txBody>
                  <a:tcPr marL="32050" marR="32050" marT="32050" marB="32050">
                    <a:lnT w="9525"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b="1" u="none" strike="noStrike" cap="none">
                          <a:latin typeface="Arial"/>
                          <a:ea typeface="Arial"/>
                          <a:cs typeface="Arial"/>
                          <a:sym typeface="Arial"/>
                        </a:rPr>
                        <a:t>00명</a:t>
                      </a:r>
                      <a:endParaRPr/>
                    </a:p>
                  </a:txBody>
                  <a:tcPr marL="32050" marR="32050" marT="32050" marB="32050">
                    <a:lnT w="9525"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b="1" u="none" strike="noStrike" cap="none">
                          <a:latin typeface="Arial"/>
                          <a:ea typeface="Arial"/>
                          <a:cs typeface="Arial"/>
                          <a:sym typeface="Arial"/>
                        </a:rPr>
                        <a:t>10명</a:t>
                      </a:r>
                      <a:endParaRPr/>
                    </a:p>
                  </a:txBody>
                  <a:tcPr marL="32050" marR="32050" marT="32050" marB="32050">
                    <a:lnT w="9525"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b="1" u="none" strike="noStrike" cap="none">
                          <a:latin typeface="Arial"/>
                          <a:ea typeface="Arial"/>
                          <a:cs typeface="Arial"/>
                          <a:sym typeface="Arial"/>
                        </a:rPr>
                        <a:t>00명</a:t>
                      </a:r>
                      <a:endParaRPr/>
                    </a:p>
                  </a:txBody>
                  <a:tcPr marL="32050" marR="32050" marT="32050" marB="32050">
                    <a:lnT w="9525"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b="1" u="none" strike="noStrike" cap="none">
                          <a:latin typeface="Arial"/>
                          <a:ea typeface="Arial"/>
                          <a:cs typeface="Arial"/>
                          <a:sym typeface="Arial"/>
                        </a:rPr>
                        <a:t>00명</a:t>
                      </a:r>
                      <a:endParaRPr/>
                    </a:p>
                  </a:txBody>
                  <a:tcPr marL="32050" marR="32050" marT="32050" marB="32050">
                    <a:lnT w="9525" cap="flat" cmpd="sng">
                      <a:solidFill>
                        <a:srgbClr val="000000"/>
                      </a:solidFill>
                      <a:prstDash val="solid"/>
                      <a:round/>
                      <a:headEnd type="none" w="sm" len="sm"/>
                      <a:tailEnd type="none" w="sm" len="sm"/>
                    </a:lnT>
                  </a:tcPr>
                </a:tc>
                <a:extLst>
                  <a:ext uri="{0D108BD9-81ED-4DB2-BD59-A6C34878D82A}">
                    <a16:rowId xmlns:a16="http://schemas.microsoft.com/office/drawing/2014/main" val="10004"/>
                  </a:ext>
                </a:extLst>
              </a:tr>
              <a:tr h="355600">
                <a:tc>
                  <a:txBody>
                    <a:bodyPr/>
                    <a:lstStyle/>
                    <a:p>
                      <a:pPr marL="0" marR="0" lvl="0" indent="0" algn="ctr" rtl="0">
                        <a:lnSpc>
                          <a:spcPct val="100000"/>
                        </a:lnSpc>
                        <a:spcBef>
                          <a:spcPts val="0"/>
                        </a:spcBef>
                        <a:spcAft>
                          <a:spcPts val="0"/>
                        </a:spcAft>
                        <a:buClr>
                          <a:srgbClr val="FF2600"/>
                        </a:buClr>
                        <a:buSzPts val="1000"/>
                        <a:buFont typeface="Arial"/>
                        <a:buNone/>
                      </a:pPr>
                      <a:r>
                        <a:rPr lang="en-US" sz="1000" u="none" strike="noStrike" cap="none">
                          <a:solidFill>
                            <a:srgbClr val="FF2600"/>
                          </a:solidFill>
                          <a:latin typeface="Arial"/>
                          <a:ea typeface="Arial"/>
                          <a:cs typeface="Arial"/>
                          <a:sym typeface="Arial"/>
                        </a:rPr>
                        <a:t>12</a:t>
                      </a:r>
                      <a:endParaRPr/>
                    </a:p>
                  </a:txBody>
                  <a:tcPr marL="32050" marR="32050" marT="32050" marB="32050">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13</a:t>
                      </a:r>
                      <a:endParaRPr/>
                    </a:p>
                  </a:txBody>
                  <a:tcPr marL="32050" marR="32050" marT="32050" marB="32050">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14</a:t>
                      </a:r>
                      <a:endParaRPr/>
                    </a:p>
                  </a:txBody>
                  <a:tcPr marL="32050" marR="32050" marT="32050" marB="32050">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15</a:t>
                      </a:r>
                      <a:endParaRPr/>
                    </a:p>
                  </a:txBody>
                  <a:tcPr marL="32050" marR="32050" marT="32050" marB="32050">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16</a:t>
                      </a:r>
                      <a:endParaRPr/>
                    </a:p>
                  </a:txBody>
                  <a:tcPr marL="32050" marR="32050" marT="32050" marB="32050">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17</a:t>
                      </a:r>
                      <a:endParaRPr/>
                    </a:p>
                  </a:txBody>
                  <a:tcPr marL="32050" marR="32050" marT="32050" marB="32050">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70C0"/>
                        </a:buClr>
                        <a:buSzPts val="1000"/>
                        <a:buFont typeface="Arial"/>
                        <a:buNone/>
                      </a:pPr>
                      <a:r>
                        <a:rPr lang="en-US" sz="1000" u="none" strike="noStrike" cap="none">
                          <a:solidFill>
                            <a:srgbClr val="0070C0"/>
                          </a:solidFill>
                          <a:latin typeface="Arial"/>
                          <a:ea typeface="Arial"/>
                          <a:cs typeface="Arial"/>
                          <a:sym typeface="Arial"/>
                        </a:rPr>
                        <a:t>18</a:t>
                      </a:r>
                      <a:endParaRPr/>
                    </a:p>
                  </a:txBody>
                  <a:tcPr marL="32050" marR="32050" marT="32050" marB="32050">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55600">
                <a:tc>
                  <a:txBody>
                    <a:bodyPr/>
                    <a:lstStyle/>
                    <a:p>
                      <a:pPr marL="0" marR="0" lvl="0" indent="0" algn="ctr" rtl="0">
                        <a:lnSpc>
                          <a:spcPct val="100000"/>
                        </a:lnSpc>
                        <a:spcBef>
                          <a:spcPts val="0"/>
                        </a:spcBef>
                        <a:spcAft>
                          <a:spcPts val="0"/>
                        </a:spcAft>
                        <a:buClr>
                          <a:schemeClr val="dk1"/>
                        </a:buClr>
                        <a:buSzPts val="1000"/>
                        <a:buFont typeface="Arial"/>
                        <a:buNone/>
                      </a:pPr>
                      <a:r>
                        <a:rPr lang="en-US" sz="1000" b="1" u="none" strike="noStrike" cap="none">
                          <a:latin typeface="Arial"/>
                          <a:ea typeface="Arial"/>
                          <a:cs typeface="Arial"/>
                          <a:sym typeface="Arial"/>
                        </a:rPr>
                        <a:t>10명</a:t>
                      </a:r>
                      <a:endParaRPr/>
                    </a:p>
                  </a:txBody>
                  <a:tcPr marL="32050" marR="32050" marT="32050" marB="32050">
                    <a:lnT w="9525"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b="1" u="none" strike="noStrike" cap="none">
                          <a:latin typeface="Arial"/>
                          <a:ea typeface="Arial"/>
                          <a:cs typeface="Arial"/>
                          <a:sym typeface="Arial"/>
                        </a:rPr>
                        <a:t>00명</a:t>
                      </a:r>
                      <a:endParaRPr/>
                    </a:p>
                  </a:txBody>
                  <a:tcPr marL="32050" marR="32050" marT="32050" marB="32050">
                    <a:lnT w="9525"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b="1" u="none" strike="noStrike" cap="none">
                          <a:latin typeface="Arial"/>
                          <a:ea typeface="Arial"/>
                          <a:cs typeface="Arial"/>
                          <a:sym typeface="Arial"/>
                        </a:rPr>
                        <a:t>00명</a:t>
                      </a:r>
                      <a:endParaRPr/>
                    </a:p>
                  </a:txBody>
                  <a:tcPr marL="32050" marR="32050" marT="32050" marB="32050">
                    <a:lnT w="9525"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b="1" u="none" strike="noStrike" cap="none">
                          <a:latin typeface="Arial"/>
                          <a:ea typeface="Arial"/>
                          <a:cs typeface="Arial"/>
                          <a:sym typeface="Arial"/>
                        </a:rPr>
                        <a:t>00명</a:t>
                      </a:r>
                      <a:endParaRPr/>
                    </a:p>
                  </a:txBody>
                  <a:tcPr marL="32050" marR="32050" marT="32050" marB="32050">
                    <a:lnT w="9525"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b="1" u="none" strike="noStrike" cap="none">
                          <a:latin typeface="Arial"/>
                          <a:ea typeface="Arial"/>
                          <a:cs typeface="Arial"/>
                          <a:sym typeface="Arial"/>
                        </a:rPr>
                        <a:t>10명</a:t>
                      </a:r>
                      <a:endParaRPr/>
                    </a:p>
                  </a:txBody>
                  <a:tcPr marL="32050" marR="32050" marT="32050" marB="32050">
                    <a:lnT w="9525"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b="1" u="none" strike="noStrike" cap="none">
                          <a:latin typeface="Arial"/>
                          <a:ea typeface="Arial"/>
                          <a:cs typeface="Arial"/>
                          <a:sym typeface="Arial"/>
                        </a:rPr>
                        <a:t>00명</a:t>
                      </a:r>
                      <a:endParaRPr/>
                    </a:p>
                  </a:txBody>
                  <a:tcPr marL="32050" marR="32050" marT="32050" marB="32050">
                    <a:lnT w="9525"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b="1" u="none" strike="noStrike" cap="none">
                          <a:latin typeface="Arial"/>
                          <a:ea typeface="Arial"/>
                          <a:cs typeface="Arial"/>
                          <a:sym typeface="Arial"/>
                        </a:rPr>
                        <a:t>00명</a:t>
                      </a:r>
                      <a:endParaRPr/>
                    </a:p>
                  </a:txBody>
                  <a:tcPr marL="32050" marR="32050" marT="32050" marB="32050">
                    <a:lnT w="9525" cap="flat" cmpd="sng">
                      <a:solidFill>
                        <a:srgbClr val="000000"/>
                      </a:solidFill>
                      <a:prstDash val="solid"/>
                      <a:round/>
                      <a:headEnd type="none" w="sm" len="sm"/>
                      <a:tailEnd type="none" w="sm" len="sm"/>
                    </a:lnT>
                  </a:tcPr>
                </a:tc>
                <a:extLst>
                  <a:ext uri="{0D108BD9-81ED-4DB2-BD59-A6C34878D82A}">
                    <a16:rowId xmlns:a16="http://schemas.microsoft.com/office/drawing/2014/main" val="10006"/>
                  </a:ext>
                </a:extLst>
              </a:tr>
              <a:tr h="355600">
                <a:tc>
                  <a:txBody>
                    <a:bodyPr/>
                    <a:lstStyle/>
                    <a:p>
                      <a:pPr marL="0" marR="0" lvl="0" indent="0" algn="ctr" rtl="0">
                        <a:lnSpc>
                          <a:spcPct val="100000"/>
                        </a:lnSpc>
                        <a:spcBef>
                          <a:spcPts val="0"/>
                        </a:spcBef>
                        <a:spcAft>
                          <a:spcPts val="0"/>
                        </a:spcAft>
                        <a:buClr>
                          <a:srgbClr val="FF2600"/>
                        </a:buClr>
                        <a:buSzPts val="1000"/>
                        <a:buFont typeface="Arial"/>
                        <a:buNone/>
                      </a:pPr>
                      <a:r>
                        <a:rPr lang="en-US" sz="1000" u="none" strike="noStrike" cap="none">
                          <a:solidFill>
                            <a:srgbClr val="FF2600"/>
                          </a:solidFill>
                          <a:latin typeface="Arial"/>
                          <a:ea typeface="Arial"/>
                          <a:cs typeface="Arial"/>
                          <a:sym typeface="Arial"/>
                        </a:rPr>
                        <a:t>19</a:t>
                      </a:r>
                      <a:endParaRPr/>
                    </a:p>
                  </a:txBody>
                  <a:tcPr marL="32050" marR="32050" marT="32050" marB="32050">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20</a:t>
                      </a:r>
                      <a:endParaRPr/>
                    </a:p>
                  </a:txBody>
                  <a:tcPr marL="32050" marR="32050" marT="32050" marB="32050">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21</a:t>
                      </a:r>
                      <a:endParaRPr/>
                    </a:p>
                  </a:txBody>
                  <a:tcPr marL="32050" marR="32050" marT="32050" marB="32050">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22</a:t>
                      </a:r>
                      <a:endParaRPr/>
                    </a:p>
                  </a:txBody>
                  <a:tcPr marL="32050" marR="32050" marT="32050" marB="32050">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23</a:t>
                      </a:r>
                      <a:endParaRPr/>
                    </a:p>
                  </a:txBody>
                  <a:tcPr marL="32050" marR="32050" marT="32050" marB="32050">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24</a:t>
                      </a:r>
                      <a:endParaRPr/>
                    </a:p>
                  </a:txBody>
                  <a:tcPr marL="32050" marR="32050" marT="32050" marB="32050">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70C0"/>
                        </a:buClr>
                        <a:buSzPts val="1000"/>
                        <a:buFont typeface="Arial"/>
                        <a:buNone/>
                      </a:pPr>
                      <a:r>
                        <a:rPr lang="en-US" sz="1000" u="none" strike="noStrike" cap="none">
                          <a:solidFill>
                            <a:srgbClr val="0070C0"/>
                          </a:solidFill>
                          <a:latin typeface="Arial"/>
                          <a:ea typeface="Arial"/>
                          <a:cs typeface="Arial"/>
                          <a:sym typeface="Arial"/>
                        </a:rPr>
                        <a:t>25</a:t>
                      </a:r>
                      <a:endParaRPr/>
                    </a:p>
                  </a:txBody>
                  <a:tcPr marL="32050" marR="32050" marT="32050" marB="32050">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55600">
                <a:tc>
                  <a:txBody>
                    <a:bodyPr/>
                    <a:lstStyle/>
                    <a:p>
                      <a:pPr marL="0" marR="0" lvl="0" indent="0" algn="ctr" rtl="0">
                        <a:lnSpc>
                          <a:spcPct val="100000"/>
                        </a:lnSpc>
                        <a:spcBef>
                          <a:spcPts val="0"/>
                        </a:spcBef>
                        <a:spcAft>
                          <a:spcPts val="0"/>
                        </a:spcAft>
                        <a:buClr>
                          <a:schemeClr val="dk1"/>
                        </a:buClr>
                        <a:buSzPts val="1000"/>
                        <a:buFont typeface="Arial"/>
                        <a:buNone/>
                      </a:pPr>
                      <a:r>
                        <a:rPr lang="en-US" sz="1000" b="1" u="none" strike="noStrike" cap="none">
                          <a:latin typeface="Arial"/>
                          <a:ea typeface="Arial"/>
                          <a:cs typeface="Arial"/>
                          <a:sym typeface="Arial"/>
                        </a:rPr>
                        <a:t>10명</a:t>
                      </a:r>
                      <a:endParaRPr/>
                    </a:p>
                  </a:txBody>
                  <a:tcPr marL="32050" marR="32050" marT="32050" marB="32050">
                    <a:lnT w="9525"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b="1" u="none" strike="noStrike" cap="none">
                          <a:latin typeface="Arial"/>
                          <a:ea typeface="Arial"/>
                          <a:cs typeface="Arial"/>
                          <a:sym typeface="Arial"/>
                        </a:rPr>
                        <a:t>00명</a:t>
                      </a:r>
                      <a:endParaRPr/>
                    </a:p>
                  </a:txBody>
                  <a:tcPr marL="32050" marR="32050" marT="32050" marB="32050">
                    <a:lnT w="9525"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b="1" u="none" strike="noStrike" cap="none">
                          <a:latin typeface="Arial"/>
                          <a:ea typeface="Arial"/>
                          <a:cs typeface="Arial"/>
                          <a:sym typeface="Arial"/>
                        </a:rPr>
                        <a:t>00명</a:t>
                      </a:r>
                      <a:endParaRPr/>
                    </a:p>
                  </a:txBody>
                  <a:tcPr marL="32050" marR="32050" marT="32050" marB="32050">
                    <a:lnT w="9525"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b="1" u="none" strike="noStrike" cap="none">
                          <a:latin typeface="Arial"/>
                          <a:ea typeface="Arial"/>
                          <a:cs typeface="Arial"/>
                          <a:sym typeface="Arial"/>
                        </a:rPr>
                        <a:t>00명</a:t>
                      </a:r>
                      <a:endParaRPr/>
                    </a:p>
                  </a:txBody>
                  <a:tcPr marL="32050" marR="32050" marT="32050" marB="32050">
                    <a:lnT w="9525"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b="1" u="none" strike="noStrike" cap="none">
                          <a:latin typeface="Arial"/>
                          <a:ea typeface="Arial"/>
                          <a:cs typeface="Arial"/>
                          <a:sym typeface="Arial"/>
                        </a:rPr>
                        <a:t>10명</a:t>
                      </a:r>
                      <a:endParaRPr/>
                    </a:p>
                  </a:txBody>
                  <a:tcPr marL="32050" marR="32050" marT="32050" marB="32050">
                    <a:lnT w="9525"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b="1" u="none" strike="noStrike" cap="none">
                          <a:latin typeface="Arial"/>
                          <a:ea typeface="Arial"/>
                          <a:cs typeface="Arial"/>
                          <a:sym typeface="Arial"/>
                        </a:rPr>
                        <a:t>00명</a:t>
                      </a:r>
                      <a:endParaRPr/>
                    </a:p>
                  </a:txBody>
                  <a:tcPr marL="32050" marR="32050" marT="32050" marB="32050">
                    <a:lnT w="9525"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b="1" u="none" strike="noStrike" cap="none">
                          <a:latin typeface="Arial"/>
                          <a:ea typeface="Arial"/>
                          <a:cs typeface="Arial"/>
                          <a:sym typeface="Arial"/>
                        </a:rPr>
                        <a:t>00명</a:t>
                      </a:r>
                      <a:endParaRPr/>
                    </a:p>
                  </a:txBody>
                  <a:tcPr marL="32050" marR="32050" marT="32050" marB="32050">
                    <a:lnT w="9525" cap="flat" cmpd="sng">
                      <a:solidFill>
                        <a:srgbClr val="000000"/>
                      </a:solidFill>
                      <a:prstDash val="solid"/>
                      <a:round/>
                      <a:headEnd type="none" w="sm" len="sm"/>
                      <a:tailEnd type="none" w="sm" len="sm"/>
                    </a:lnT>
                  </a:tcPr>
                </a:tc>
                <a:extLst>
                  <a:ext uri="{0D108BD9-81ED-4DB2-BD59-A6C34878D82A}">
                    <a16:rowId xmlns:a16="http://schemas.microsoft.com/office/drawing/2014/main" val="10008"/>
                  </a:ext>
                </a:extLst>
              </a:tr>
              <a:tr h="355600">
                <a:tc>
                  <a:txBody>
                    <a:bodyPr/>
                    <a:lstStyle/>
                    <a:p>
                      <a:pPr marL="0" marR="0" lvl="0" indent="0" algn="ctr" rtl="0">
                        <a:lnSpc>
                          <a:spcPct val="100000"/>
                        </a:lnSpc>
                        <a:spcBef>
                          <a:spcPts val="0"/>
                        </a:spcBef>
                        <a:spcAft>
                          <a:spcPts val="0"/>
                        </a:spcAft>
                        <a:buClr>
                          <a:srgbClr val="FF2600"/>
                        </a:buClr>
                        <a:buSzPts val="1000"/>
                        <a:buFont typeface="Arial"/>
                        <a:buNone/>
                      </a:pPr>
                      <a:r>
                        <a:rPr lang="en-US" sz="1000" u="none" strike="noStrike" cap="none">
                          <a:solidFill>
                            <a:srgbClr val="FF2600"/>
                          </a:solidFill>
                          <a:latin typeface="Arial"/>
                          <a:ea typeface="Arial"/>
                          <a:cs typeface="Arial"/>
                          <a:sym typeface="Arial"/>
                        </a:rPr>
                        <a:t>26</a:t>
                      </a:r>
                      <a:endParaRPr/>
                    </a:p>
                  </a:txBody>
                  <a:tcPr marL="32050" marR="32050" marT="32050" marB="32050">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27</a:t>
                      </a:r>
                      <a:endParaRPr/>
                    </a:p>
                  </a:txBody>
                  <a:tcPr marL="32050" marR="32050" marT="32050" marB="32050">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28</a:t>
                      </a:r>
                      <a:endParaRPr/>
                    </a:p>
                  </a:txBody>
                  <a:tcPr marL="32050" marR="32050" marT="32050" marB="32050">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29</a:t>
                      </a:r>
                      <a:endParaRPr/>
                    </a:p>
                  </a:txBody>
                  <a:tcPr marL="32050" marR="32050" marT="32050" marB="32050">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30</a:t>
                      </a:r>
                      <a:endParaRPr/>
                    </a:p>
                  </a:txBody>
                  <a:tcPr marL="32050" marR="32050" marT="32050" marB="32050">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BFBFBF"/>
                        </a:buClr>
                        <a:buSzPts val="1000"/>
                        <a:buFont typeface="Arial"/>
                        <a:buNone/>
                      </a:pPr>
                      <a:r>
                        <a:rPr lang="en-US" sz="1000" u="none" strike="noStrike" cap="none">
                          <a:solidFill>
                            <a:srgbClr val="BFBFBF"/>
                          </a:solidFill>
                          <a:latin typeface="Arial"/>
                          <a:ea typeface="Arial"/>
                          <a:cs typeface="Arial"/>
                          <a:sym typeface="Arial"/>
                        </a:rPr>
                        <a:t>1</a:t>
                      </a:r>
                      <a:endParaRPr/>
                    </a:p>
                  </a:txBody>
                  <a:tcPr marL="32050" marR="32050" marT="32050" marB="32050">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95CEE3"/>
                        </a:buClr>
                        <a:buSzPts val="1000"/>
                        <a:buFont typeface="Arial"/>
                        <a:buNone/>
                      </a:pPr>
                      <a:r>
                        <a:rPr lang="en-US" sz="1000" u="none" strike="noStrike" cap="none">
                          <a:solidFill>
                            <a:srgbClr val="95CEE3"/>
                          </a:solidFill>
                          <a:latin typeface="Arial"/>
                          <a:ea typeface="Arial"/>
                          <a:cs typeface="Arial"/>
                          <a:sym typeface="Arial"/>
                        </a:rPr>
                        <a:t>2</a:t>
                      </a:r>
                      <a:endParaRPr/>
                    </a:p>
                  </a:txBody>
                  <a:tcPr marL="32050" marR="32050" marT="32050" marB="32050">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355600">
                <a:tc>
                  <a:txBody>
                    <a:bodyPr/>
                    <a:lstStyle/>
                    <a:p>
                      <a:pPr marL="0" marR="0" lvl="0" indent="0" algn="ctr" rtl="0">
                        <a:lnSpc>
                          <a:spcPct val="100000"/>
                        </a:lnSpc>
                        <a:spcBef>
                          <a:spcPts val="0"/>
                        </a:spcBef>
                        <a:spcAft>
                          <a:spcPts val="0"/>
                        </a:spcAft>
                        <a:buClr>
                          <a:schemeClr val="dk1"/>
                        </a:buClr>
                        <a:buSzPts val="1000"/>
                        <a:buFont typeface="Arial"/>
                        <a:buNone/>
                      </a:pPr>
                      <a:r>
                        <a:rPr lang="en-US" sz="1000" b="1" u="none" strike="noStrike" cap="none">
                          <a:latin typeface="Arial"/>
                          <a:ea typeface="Arial"/>
                          <a:cs typeface="Arial"/>
                          <a:sym typeface="Arial"/>
                        </a:rPr>
                        <a:t>10명</a:t>
                      </a:r>
                      <a:endParaRPr/>
                    </a:p>
                  </a:txBody>
                  <a:tcPr marL="32050" marR="32050" marT="32050" marB="32050">
                    <a:lnT w="9525"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b="1" u="none" strike="noStrike" cap="none">
                          <a:latin typeface="Arial"/>
                          <a:ea typeface="Arial"/>
                          <a:cs typeface="Arial"/>
                          <a:sym typeface="Arial"/>
                        </a:rPr>
                        <a:t>00명</a:t>
                      </a:r>
                      <a:endParaRPr/>
                    </a:p>
                  </a:txBody>
                  <a:tcPr marL="32050" marR="32050" marT="32050" marB="32050">
                    <a:lnT w="9525"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b="1" u="none" strike="noStrike" cap="none">
                          <a:latin typeface="Arial"/>
                          <a:ea typeface="Arial"/>
                          <a:cs typeface="Arial"/>
                          <a:sym typeface="Arial"/>
                        </a:rPr>
                        <a:t>00명</a:t>
                      </a:r>
                      <a:endParaRPr/>
                    </a:p>
                  </a:txBody>
                  <a:tcPr marL="32050" marR="32050" marT="32050" marB="32050">
                    <a:lnT w="9525"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b="1" u="none" strike="noStrike" cap="none">
                          <a:latin typeface="Arial"/>
                          <a:ea typeface="Arial"/>
                          <a:cs typeface="Arial"/>
                          <a:sym typeface="Arial"/>
                        </a:rPr>
                        <a:t>00명</a:t>
                      </a:r>
                      <a:endParaRPr/>
                    </a:p>
                  </a:txBody>
                  <a:tcPr marL="32050" marR="32050" marT="32050" marB="32050">
                    <a:lnT w="9525"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b="1" u="none" strike="noStrike" cap="none">
                          <a:latin typeface="Arial"/>
                          <a:ea typeface="Arial"/>
                          <a:cs typeface="Arial"/>
                          <a:sym typeface="Arial"/>
                        </a:rPr>
                        <a:t>10명</a:t>
                      </a:r>
                      <a:endParaRPr/>
                    </a:p>
                  </a:txBody>
                  <a:tcPr marL="32050" marR="32050" marT="32050" marB="32050">
                    <a:lnT w="9525"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BFBFBF"/>
                        </a:buClr>
                        <a:buSzPts val="1200"/>
                        <a:buFont typeface="Arial"/>
                        <a:buNone/>
                      </a:pPr>
                      <a:endParaRPr sz="1200" u="none" strike="noStrike" cap="none"/>
                    </a:p>
                  </a:txBody>
                  <a:tcPr marL="32050" marR="32050" marT="32050" marB="32050">
                    <a:lnT w="9525"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95CEE3"/>
                        </a:buClr>
                        <a:buSzPts val="1200"/>
                        <a:buFont typeface="Arial"/>
                        <a:buNone/>
                      </a:pPr>
                      <a:endParaRPr sz="1200" u="none" strike="noStrike" cap="none"/>
                    </a:p>
                  </a:txBody>
                  <a:tcPr marL="32050" marR="32050" marT="32050" marB="32050">
                    <a:lnT w="9525" cap="flat" cmpd="sng">
                      <a:solidFill>
                        <a:srgbClr val="000000"/>
                      </a:solidFill>
                      <a:prstDash val="solid"/>
                      <a:round/>
                      <a:headEnd type="none" w="sm" len="sm"/>
                      <a:tailEnd type="none" w="sm" len="sm"/>
                    </a:lnT>
                  </a:tcPr>
                </a:tc>
                <a:extLst>
                  <a:ext uri="{0D108BD9-81ED-4DB2-BD59-A6C34878D82A}">
                    <a16:rowId xmlns:a16="http://schemas.microsoft.com/office/drawing/2014/main" val="10010"/>
                  </a:ext>
                </a:extLst>
              </a:tr>
            </a:tbl>
          </a:graphicData>
        </a:graphic>
      </p:graphicFrame>
      <p:sp>
        <p:nvSpPr>
          <p:cNvPr id="831" name="Google Shape;831;p21"/>
          <p:cNvSpPr txBox="1"/>
          <p:nvPr/>
        </p:nvSpPr>
        <p:spPr>
          <a:xfrm>
            <a:off x="7484132" y="392192"/>
            <a:ext cx="2329408" cy="6313172"/>
          </a:xfrm>
          <a:prstGeom prst="rect">
            <a:avLst/>
          </a:prstGeom>
          <a:noFill/>
          <a:ln>
            <a:noFill/>
          </a:ln>
        </p:spPr>
        <p:txBody>
          <a:bodyPr spcFirstLastPara="1" wrap="square" lIns="91425" tIns="45700" rIns="91425" bIns="45700" anchor="t" anchorCtr="0">
            <a:noAutofit/>
          </a:bodyPr>
          <a:lstStyle/>
          <a:p>
            <a:pPr marL="177800" marR="0" lvl="0" indent="-177800" algn="l" rtl="0">
              <a:lnSpc>
                <a:spcPct val="150000"/>
              </a:lnSpc>
              <a:spcBef>
                <a:spcPts val="0"/>
              </a:spcBef>
              <a:spcAft>
                <a:spcPts val="0"/>
              </a:spcAft>
              <a:buClr>
                <a:srgbClr val="000000"/>
              </a:buClr>
              <a:buSzPts val="800"/>
              <a:buFont typeface="Malgun Gothic"/>
              <a:buAutoNum type="arabicPeriod"/>
            </a:pPr>
            <a:r>
              <a:rPr lang="en-US" sz="700" b="0" i="0" u="none" strike="noStrike" cap="none">
                <a:solidFill>
                  <a:srgbClr val="000000"/>
                </a:solidFill>
                <a:latin typeface="Malgun Gothic"/>
                <a:ea typeface="Malgun Gothic"/>
                <a:cs typeface="Malgun Gothic"/>
                <a:sym typeface="Malgun Gothic"/>
              </a:rPr>
              <a:t>스케줄</a:t>
            </a:r>
            <a:br>
              <a:rPr lang="en-US" sz="700" b="0" i="0" u="none" strike="noStrike" cap="none">
                <a:solidFill>
                  <a:srgbClr val="000000"/>
                </a:solidFill>
                <a:latin typeface="Malgun Gothic"/>
                <a:ea typeface="Malgun Gothic"/>
                <a:cs typeface="Malgun Gothic"/>
                <a:sym typeface="Malgun Gothic"/>
              </a:rPr>
            </a:br>
            <a:r>
              <a:rPr lang="en-US" sz="700" b="0" i="0" u="none" strike="noStrike" cap="none">
                <a:solidFill>
                  <a:srgbClr val="000000"/>
                </a:solidFill>
                <a:latin typeface="Malgun Gothic"/>
                <a:ea typeface="Malgun Gothic"/>
                <a:cs typeface="Malgun Gothic"/>
                <a:sym typeface="Malgun Gothic"/>
              </a:rPr>
              <a:t>- 주/월 캘린더</a:t>
            </a:r>
            <a:br>
              <a:rPr lang="en-US" sz="700" b="0" i="0" u="none" strike="noStrike" cap="none">
                <a:solidFill>
                  <a:srgbClr val="000000"/>
                </a:solidFill>
                <a:latin typeface="Malgun Gothic"/>
                <a:ea typeface="Malgun Gothic"/>
                <a:cs typeface="Malgun Gothic"/>
                <a:sym typeface="Malgun Gothic"/>
              </a:rPr>
            </a:br>
            <a:r>
              <a:rPr lang="en-US" sz="700" b="0" i="0" u="none" strike="noStrike" cap="none">
                <a:solidFill>
                  <a:srgbClr val="000000"/>
                </a:solidFill>
                <a:latin typeface="Malgun Gothic"/>
                <a:ea typeface="Malgun Gothic"/>
                <a:cs typeface="Malgun Gothic"/>
                <a:sym typeface="Malgun Gothic"/>
              </a:rPr>
              <a:t>  &gt; 오늘 날짜 : 일 뒤에 원으로 포커스</a:t>
            </a:r>
            <a:br>
              <a:rPr lang="en-US" sz="700" b="0" i="0" u="none" strike="noStrike" cap="none">
                <a:solidFill>
                  <a:srgbClr val="000000"/>
                </a:solidFill>
                <a:latin typeface="Malgun Gothic"/>
                <a:ea typeface="Malgun Gothic"/>
                <a:cs typeface="Malgun Gothic"/>
                <a:sym typeface="Malgun Gothic"/>
              </a:rPr>
            </a:br>
            <a:r>
              <a:rPr lang="en-US" sz="700" b="0" i="0" u="none" strike="noStrike" cap="none">
                <a:solidFill>
                  <a:srgbClr val="000000"/>
                </a:solidFill>
                <a:latin typeface="Malgun Gothic"/>
                <a:ea typeface="Malgun Gothic"/>
                <a:cs typeface="Malgun Gothic"/>
                <a:sym typeface="Malgun Gothic"/>
              </a:rPr>
              <a:t>  &gt; 선택 날짜 : 해당 요일 박스 테두리</a:t>
            </a:r>
            <a:br>
              <a:rPr lang="en-US" sz="700" b="0" i="0" u="none" strike="noStrike" cap="none">
                <a:solidFill>
                  <a:srgbClr val="000000"/>
                </a:solidFill>
                <a:latin typeface="Malgun Gothic"/>
                <a:ea typeface="Malgun Gothic"/>
                <a:cs typeface="Malgun Gothic"/>
                <a:sym typeface="Malgun Gothic"/>
              </a:rPr>
            </a:br>
            <a:r>
              <a:rPr lang="en-US" sz="700" b="0" i="0" u="none" strike="noStrike" cap="none">
                <a:solidFill>
                  <a:srgbClr val="000000"/>
                </a:solidFill>
                <a:latin typeface="Malgun Gothic"/>
                <a:ea typeface="Malgun Gothic"/>
                <a:cs typeface="Malgun Gothic"/>
                <a:sym typeface="Malgun Gothic"/>
              </a:rPr>
              <a:t>- default 월 캘린더</a:t>
            </a:r>
            <a:br>
              <a:rPr lang="en-US" sz="700" b="0" i="0" u="none" strike="noStrike" cap="none">
                <a:solidFill>
                  <a:srgbClr val="000000"/>
                </a:solidFill>
                <a:latin typeface="Malgun Gothic"/>
                <a:ea typeface="Malgun Gothic"/>
                <a:cs typeface="Malgun Gothic"/>
                <a:sym typeface="Malgun Gothic"/>
              </a:rPr>
            </a:br>
            <a:r>
              <a:rPr lang="en-US" sz="700" b="0" i="0" u="none" strike="noStrike" cap="none">
                <a:solidFill>
                  <a:srgbClr val="000000"/>
                </a:solidFill>
                <a:latin typeface="Malgun Gothic"/>
                <a:ea typeface="Malgun Gothic"/>
                <a:cs typeface="Malgun Gothic"/>
                <a:sym typeface="Malgun Gothic"/>
              </a:rPr>
              <a:t>- 월 : 선택 요일 스케줄에 등록된 환자 수 표시</a:t>
            </a:r>
            <a:br>
              <a:rPr lang="en-US" sz="700" b="0" i="0" u="none" strike="noStrike" cap="none">
                <a:solidFill>
                  <a:srgbClr val="000000"/>
                </a:solidFill>
                <a:latin typeface="Malgun Gothic"/>
                <a:ea typeface="Malgun Gothic"/>
                <a:cs typeface="Malgun Gothic"/>
                <a:sym typeface="Malgun Gothic"/>
              </a:rPr>
            </a:br>
            <a:r>
              <a:rPr lang="en-US" sz="700" b="0" i="0" u="none" strike="noStrike" cap="none">
                <a:solidFill>
                  <a:srgbClr val="000000"/>
                </a:solidFill>
                <a:latin typeface="Malgun Gothic"/>
                <a:ea typeface="Malgun Gothic"/>
                <a:cs typeface="Malgun Gothic"/>
                <a:sym typeface="Malgun Gothic"/>
              </a:rPr>
              <a:t>- 주 : 선택 요일 스케줄에 등록된 환자 명 표시</a:t>
            </a:r>
            <a:endParaRPr sz="700" b="0" i="0" u="none" strike="noStrike" cap="none">
              <a:solidFill>
                <a:srgbClr val="000000"/>
              </a:solidFill>
              <a:latin typeface="Malgun Gothic"/>
              <a:ea typeface="Malgun Gothic"/>
              <a:cs typeface="Malgun Gothic"/>
              <a:sym typeface="Malgun Gothic"/>
            </a:endParaRPr>
          </a:p>
          <a:p>
            <a:pPr marL="177800" marR="0" lvl="0" indent="-127000" algn="l" rtl="0">
              <a:lnSpc>
                <a:spcPct val="150000"/>
              </a:lnSpc>
              <a:spcBef>
                <a:spcPts val="0"/>
              </a:spcBef>
              <a:spcAft>
                <a:spcPts val="0"/>
              </a:spcAft>
              <a:buClr>
                <a:srgbClr val="000000"/>
              </a:buClr>
              <a:buSzPts val="800"/>
              <a:buFont typeface="Malgun Gothic"/>
              <a:buNone/>
            </a:pPr>
            <a:endParaRPr sz="700" b="0" i="0" u="none" strike="noStrike" cap="none">
              <a:solidFill>
                <a:srgbClr val="000000"/>
              </a:solidFill>
              <a:latin typeface="Malgun Gothic"/>
              <a:ea typeface="Malgun Gothic"/>
              <a:cs typeface="Malgun Gothic"/>
              <a:sym typeface="Malgun Gothic"/>
            </a:endParaRPr>
          </a:p>
          <a:p>
            <a:pPr marL="177800" marR="0" lvl="0" indent="-177800" algn="l" rtl="0">
              <a:lnSpc>
                <a:spcPct val="150000"/>
              </a:lnSpc>
              <a:spcBef>
                <a:spcPts val="0"/>
              </a:spcBef>
              <a:spcAft>
                <a:spcPts val="0"/>
              </a:spcAft>
              <a:buClr>
                <a:srgbClr val="000000"/>
              </a:buClr>
              <a:buSzPts val="800"/>
              <a:buFont typeface="Malgun Gothic"/>
              <a:buAutoNum type="arabicPeriod"/>
            </a:pPr>
            <a:r>
              <a:rPr lang="en-US" sz="700" b="0" i="0" u="none" strike="noStrike" cap="none">
                <a:solidFill>
                  <a:srgbClr val="000000"/>
                </a:solidFill>
                <a:latin typeface="Malgun Gothic"/>
                <a:ea typeface="Malgun Gothic"/>
                <a:cs typeface="Malgun Gothic"/>
                <a:sym typeface="Malgun Gothic"/>
              </a:rPr>
              <a:t>요일 스케줄</a:t>
            </a:r>
            <a:br>
              <a:rPr lang="en-US" sz="700" b="0" i="0" u="none" strike="noStrike" cap="none">
                <a:solidFill>
                  <a:srgbClr val="000000"/>
                </a:solidFill>
                <a:latin typeface="Malgun Gothic"/>
                <a:ea typeface="Malgun Gothic"/>
                <a:cs typeface="Malgun Gothic"/>
                <a:sym typeface="Malgun Gothic"/>
              </a:rPr>
            </a:br>
            <a:r>
              <a:rPr lang="en-US" sz="700" b="0" i="0" u="none" strike="noStrike" cap="none">
                <a:solidFill>
                  <a:srgbClr val="000000"/>
                </a:solidFill>
                <a:latin typeface="Malgun Gothic"/>
                <a:ea typeface="Malgun Gothic"/>
                <a:cs typeface="Malgun Gothic"/>
                <a:sym typeface="Malgun Gothic"/>
              </a:rPr>
              <a:t>- 선택한 요일 스케줄에 등록된 환자 리스트</a:t>
            </a:r>
            <a:br>
              <a:rPr lang="en-US" sz="700" b="0" i="0" u="none" strike="noStrike" cap="none">
                <a:solidFill>
                  <a:srgbClr val="000000"/>
                </a:solidFill>
                <a:latin typeface="Malgun Gothic"/>
                <a:ea typeface="Malgun Gothic"/>
                <a:cs typeface="Malgun Gothic"/>
                <a:sym typeface="Malgun Gothic"/>
              </a:rPr>
            </a:br>
            <a:r>
              <a:rPr lang="en-US" sz="700" b="0" i="0" u="none" strike="noStrike" cap="none">
                <a:solidFill>
                  <a:srgbClr val="000000"/>
                </a:solidFill>
                <a:latin typeface="Malgun Gothic"/>
                <a:ea typeface="Malgun Gothic"/>
                <a:cs typeface="Malgun Gothic"/>
                <a:sym typeface="Malgun Gothic"/>
              </a:rPr>
              <a:t>  &gt; 환자 명, 환자 코드, 질환 명, 운동 전체 달성률 표시</a:t>
            </a:r>
            <a:br>
              <a:rPr lang="en-US" sz="700" b="0" i="0" u="none" strike="noStrike" cap="none">
                <a:solidFill>
                  <a:srgbClr val="000000"/>
                </a:solidFill>
                <a:latin typeface="Malgun Gothic"/>
                <a:ea typeface="Malgun Gothic"/>
                <a:cs typeface="Malgun Gothic"/>
                <a:sym typeface="Malgun Gothic"/>
              </a:rPr>
            </a:br>
            <a:r>
              <a:rPr lang="en-US" sz="700" b="0" i="0" u="none" strike="noStrike" cap="none">
                <a:solidFill>
                  <a:srgbClr val="000000"/>
                </a:solidFill>
                <a:latin typeface="Malgun Gothic"/>
                <a:ea typeface="Malgun Gothic"/>
                <a:cs typeface="Malgun Gothic"/>
                <a:sym typeface="Malgun Gothic"/>
              </a:rPr>
              <a:t>  &gt; 운동 명, 운동 달성율 표시</a:t>
            </a:r>
            <a:br>
              <a:rPr lang="en-US" sz="700" b="0" i="0" u="none" strike="noStrike" cap="none">
                <a:solidFill>
                  <a:srgbClr val="000000"/>
                </a:solidFill>
                <a:latin typeface="Malgun Gothic"/>
                <a:ea typeface="Malgun Gothic"/>
                <a:cs typeface="Malgun Gothic"/>
                <a:sym typeface="Malgun Gothic"/>
              </a:rPr>
            </a:br>
            <a:r>
              <a:rPr lang="en-US" sz="700" b="0" i="0" u="none" strike="noStrike" cap="none">
                <a:solidFill>
                  <a:srgbClr val="000000"/>
                </a:solidFill>
                <a:latin typeface="Malgun Gothic"/>
                <a:ea typeface="Malgun Gothic"/>
                <a:cs typeface="Malgun Gothic"/>
                <a:sym typeface="Malgun Gothic"/>
              </a:rPr>
              <a:t>  &gt; 스케줄 등록된 환자의 스케줄 시작/종료일</a:t>
            </a:r>
            <a:br>
              <a:rPr lang="en-US" sz="700" b="0" i="0" u="none" strike="noStrike" cap="none">
                <a:solidFill>
                  <a:srgbClr val="000000"/>
                </a:solidFill>
                <a:latin typeface="Malgun Gothic"/>
                <a:ea typeface="Malgun Gothic"/>
                <a:cs typeface="Malgun Gothic"/>
                <a:sym typeface="Malgun Gothic"/>
              </a:rPr>
            </a:br>
            <a:r>
              <a:rPr lang="en-US" sz="700" b="0" i="0" u="none" strike="noStrike" cap="none">
                <a:solidFill>
                  <a:srgbClr val="000000"/>
                </a:solidFill>
                <a:latin typeface="Malgun Gothic"/>
                <a:ea typeface="Malgun Gothic"/>
                <a:cs typeface="Malgun Gothic"/>
                <a:sym typeface="Malgun Gothic"/>
              </a:rPr>
              <a:t>- 환자 선택 시 환자 스케줄 화면으로 이동 </a:t>
            </a:r>
            <a:endParaRPr sz="700" b="0" i="0" u="none" strike="noStrike" cap="none">
              <a:solidFill>
                <a:srgbClr val="000000"/>
              </a:solidFill>
              <a:latin typeface="Malgun Gothic"/>
              <a:ea typeface="Malgun Gothic"/>
              <a:cs typeface="Malgun Gothic"/>
              <a:sym typeface="Malgun Gothic"/>
            </a:endParaRPr>
          </a:p>
        </p:txBody>
      </p:sp>
      <p:sp>
        <p:nvSpPr>
          <p:cNvPr id="832" name="Google Shape;832;p21"/>
          <p:cNvSpPr/>
          <p:nvPr/>
        </p:nvSpPr>
        <p:spPr>
          <a:xfrm>
            <a:off x="168545" y="1773863"/>
            <a:ext cx="180000" cy="180000"/>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1</a:t>
            </a:r>
            <a:endParaRPr sz="800" b="1" i="0" u="none" strike="noStrike" cap="none">
              <a:solidFill>
                <a:schemeClr val="lt1"/>
              </a:solidFill>
              <a:latin typeface="Malgun Gothic"/>
              <a:ea typeface="Malgun Gothic"/>
              <a:cs typeface="Malgun Gothic"/>
              <a:sym typeface="Malgun Gothic"/>
            </a:endParaRPr>
          </a:p>
        </p:txBody>
      </p:sp>
      <p:sp>
        <p:nvSpPr>
          <p:cNvPr id="833" name="Google Shape;833;p21"/>
          <p:cNvSpPr/>
          <p:nvPr/>
        </p:nvSpPr>
        <p:spPr>
          <a:xfrm>
            <a:off x="3936282" y="1773863"/>
            <a:ext cx="180000" cy="180000"/>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2</a:t>
            </a:r>
            <a:endParaRPr sz="800" b="1" i="0" u="none" strike="noStrike" cap="none">
              <a:solidFill>
                <a:schemeClr val="lt1"/>
              </a:solidFill>
              <a:latin typeface="Malgun Gothic"/>
              <a:ea typeface="Malgun Gothic"/>
              <a:cs typeface="Malgun Gothic"/>
              <a:sym typeface="Malgun Gothic"/>
            </a:endParaRPr>
          </a:p>
        </p:txBody>
      </p:sp>
      <p:graphicFrame>
        <p:nvGraphicFramePr>
          <p:cNvPr id="834" name="Google Shape;834;p21"/>
          <p:cNvGraphicFramePr/>
          <p:nvPr/>
        </p:nvGraphicFramePr>
        <p:xfrm>
          <a:off x="270532" y="742449"/>
          <a:ext cx="3000000" cy="3000000"/>
        </p:xfrm>
        <a:graphic>
          <a:graphicData uri="http://schemas.openxmlformats.org/drawingml/2006/table">
            <a:tbl>
              <a:tblPr>
                <a:noFill/>
                <a:tableStyleId>{B367B671-0B81-4218-960B-C469DE42323E}</a:tableStyleId>
              </a:tblPr>
              <a:tblGrid>
                <a:gridCol w="1411475">
                  <a:extLst>
                    <a:ext uri="{9D8B030D-6E8A-4147-A177-3AD203B41FA5}">
                      <a16:colId xmlns:a16="http://schemas.microsoft.com/office/drawing/2014/main" val="20000"/>
                    </a:ext>
                  </a:extLst>
                </a:gridCol>
                <a:gridCol w="1411475">
                  <a:extLst>
                    <a:ext uri="{9D8B030D-6E8A-4147-A177-3AD203B41FA5}">
                      <a16:colId xmlns:a16="http://schemas.microsoft.com/office/drawing/2014/main" val="20001"/>
                    </a:ext>
                  </a:extLst>
                </a:gridCol>
                <a:gridCol w="1411475">
                  <a:extLst>
                    <a:ext uri="{9D8B030D-6E8A-4147-A177-3AD203B41FA5}">
                      <a16:colId xmlns:a16="http://schemas.microsoft.com/office/drawing/2014/main" val="20002"/>
                    </a:ext>
                  </a:extLst>
                </a:gridCol>
                <a:gridCol w="1411475">
                  <a:extLst>
                    <a:ext uri="{9D8B030D-6E8A-4147-A177-3AD203B41FA5}">
                      <a16:colId xmlns:a16="http://schemas.microsoft.com/office/drawing/2014/main" val="20003"/>
                    </a:ext>
                  </a:extLst>
                </a:gridCol>
                <a:gridCol w="1411475">
                  <a:extLst>
                    <a:ext uri="{9D8B030D-6E8A-4147-A177-3AD203B41FA5}">
                      <a16:colId xmlns:a16="http://schemas.microsoft.com/office/drawing/2014/main" val="20004"/>
                    </a:ext>
                  </a:extLst>
                </a:gridCol>
              </a:tblGrid>
              <a:tr h="421975">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solidFill>
                            <a:schemeClr val="dk1"/>
                          </a:solidFill>
                          <a:latin typeface="Malgun Gothic"/>
                          <a:ea typeface="Malgun Gothic"/>
                          <a:cs typeface="Malgun Gothic"/>
                          <a:sym typeface="Malgun Gothic"/>
                        </a:rPr>
                        <a:t>홈</a:t>
                      </a:r>
                      <a:endParaRPr sz="900" u="none" strike="noStrike" cap="none">
                        <a:solidFill>
                          <a:schemeClr val="dk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solidFill>
                            <a:schemeClr val="dk1"/>
                          </a:solidFill>
                          <a:latin typeface="Malgun Gothic"/>
                          <a:ea typeface="Malgun Gothic"/>
                          <a:cs typeface="Malgun Gothic"/>
                          <a:sym typeface="Malgun Gothic"/>
                        </a:rPr>
                        <a:t>환자</a:t>
                      </a:r>
                      <a:endParaRPr sz="900" u="none" strike="noStrike" cap="none">
                        <a:solidFill>
                          <a:schemeClr val="dk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900"/>
                        <a:buFont typeface="Malgun Gothic"/>
                        <a:buNone/>
                      </a:pPr>
                      <a:r>
                        <a:rPr lang="en-US" sz="900" u="none" strike="noStrike" cap="none">
                          <a:solidFill>
                            <a:schemeClr val="lt1"/>
                          </a:solidFill>
                          <a:latin typeface="Malgun Gothic"/>
                          <a:ea typeface="Malgun Gothic"/>
                          <a:cs typeface="Malgun Gothic"/>
                          <a:sym typeface="Malgun Gothic"/>
                        </a:rPr>
                        <a:t>스케줄</a:t>
                      </a:r>
                      <a:endParaRPr sz="900" u="none" strike="noStrike" cap="none">
                        <a:solidFill>
                          <a:schemeClr val="lt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dk1"/>
                    </a:solidFill>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latin typeface="Malgun Gothic"/>
                          <a:ea typeface="Malgun Gothic"/>
                          <a:cs typeface="Malgun Gothic"/>
                          <a:sym typeface="Malgun Gothic"/>
                        </a:rPr>
                        <a:t>통계</a:t>
                      </a:r>
                      <a:endParaRPr sz="900" u="none" strike="noStrike" cap="none">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latin typeface="Malgun Gothic"/>
                          <a:ea typeface="Malgun Gothic"/>
                          <a:cs typeface="Malgun Gothic"/>
                          <a:sym typeface="Malgun Gothic"/>
                        </a:rPr>
                        <a:t>설정</a:t>
                      </a:r>
                      <a:endParaRPr sz="1200" u="none" strike="noStrike" cap="none">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835" name="Google Shape;835;p21"/>
          <p:cNvSpPr/>
          <p:nvPr/>
        </p:nvSpPr>
        <p:spPr>
          <a:xfrm rot="-216480">
            <a:off x="7940502" y="5881600"/>
            <a:ext cx="1517257" cy="484617"/>
          </a:xfrm>
          <a:prstGeom prst="rect">
            <a:avLst/>
          </a:prstGeom>
          <a:solidFill>
            <a:schemeClr val="lt1"/>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0000"/>
              </a:buClr>
              <a:buSzPts val="800"/>
              <a:buFont typeface="Arial"/>
              <a:buNone/>
            </a:pPr>
            <a:r>
              <a:rPr lang="en-US" sz="800" b="0" i="0" u="none" strike="noStrike" cap="none">
                <a:solidFill>
                  <a:srgbClr val="FF0000"/>
                </a:solidFill>
                <a:latin typeface="Arial"/>
                <a:ea typeface="Arial"/>
                <a:cs typeface="Arial"/>
                <a:sym typeface="Arial"/>
              </a:rPr>
              <a:t>GNB 수정</a:t>
            </a:r>
            <a:endParaRPr sz="800" b="0" i="0" u="none" strike="noStrike" cap="none">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FF0000"/>
              </a:buClr>
              <a:buSzPts val="800"/>
              <a:buFont typeface="Arial"/>
              <a:buNone/>
            </a:pPr>
            <a:r>
              <a:rPr lang="en-US" sz="800" b="0" i="0" u="none" strike="noStrike" cap="none">
                <a:solidFill>
                  <a:srgbClr val="FF0000"/>
                </a:solidFill>
                <a:latin typeface="Arial"/>
                <a:ea typeface="Arial"/>
                <a:cs typeface="Arial"/>
                <a:sym typeface="Arial"/>
              </a:rPr>
              <a:t>2021.10.26</a:t>
            </a:r>
            <a:endParaRPr sz="800" b="0" i="0" u="none" strike="noStrike" cap="none">
              <a:solidFill>
                <a:srgbClr val="FF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22"/>
          <p:cNvSpPr txBox="1">
            <a:spLocks noGrp="1"/>
          </p:cNvSpPr>
          <p:nvPr>
            <p:ph type="sldNum" idx="12"/>
          </p:nvPr>
        </p:nvSpPr>
        <p:spPr>
          <a:xfrm>
            <a:off x="9656885" y="6669992"/>
            <a:ext cx="217111" cy="218401"/>
          </a:xfrm>
          <a:prstGeom prst="rect">
            <a:avLst/>
          </a:prstGeom>
          <a:noFill/>
          <a:ln>
            <a:noFill/>
          </a:ln>
        </p:spPr>
        <p:txBody>
          <a:bodyPr spcFirstLastPara="1" wrap="square" lIns="45675" tIns="45675" rIns="45675" bIns="45675" anchor="t" anchorCtr="0">
            <a:spAutoFit/>
          </a:bodyPr>
          <a:lstStyle/>
          <a:p>
            <a:pPr marL="0" lvl="0" indent="0" algn="ctr" rtl="0">
              <a:lnSpc>
                <a:spcPct val="100000"/>
              </a:lnSpc>
              <a:spcBef>
                <a:spcPts val="0"/>
              </a:spcBef>
              <a:spcAft>
                <a:spcPts val="0"/>
              </a:spcAft>
              <a:buClr>
                <a:srgbClr val="000000"/>
              </a:buClr>
              <a:buSzPts val="800"/>
              <a:buFont typeface="Malgun Gothic"/>
              <a:buNone/>
            </a:pPr>
            <a:fld id="{00000000-1234-1234-1234-123412341234}" type="slidenum">
              <a:rPr lang="en-US"/>
              <a:t>22</a:t>
            </a:fld>
            <a:endParaRPr/>
          </a:p>
        </p:txBody>
      </p:sp>
      <p:sp>
        <p:nvSpPr>
          <p:cNvPr id="841" name="Google Shape;841;p22"/>
          <p:cNvSpPr/>
          <p:nvPr/>
        </p:nvSpPr>
        <p:spPr>
          <a:xfrm>
            <a:off x="1993021" y="2304913"/>
            <a:ext cx="216001" cy="216001"/>
          </a:xfrm>
          <a:prstGeom prst="ellipse">
            <a:avLst/>
          </a:prstGeom>
          <a:solidFill>
            <a:srgbClr val="59595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400"/>
              <a:buFont typeface="Calibri"/>
              <a:buNone/>
            </a:pPr>
            <a:endParaRPr sz="1400" b="0" i="0" u="none" strike="noStrike" cap="none">
              <a:solidFill>
                <a:srgbClr val="000000"/>
              </a:solidFill>
              <a:latin typeface="Malgun Gothic"/>
              <a:ea typeface="Malgun Gothic"/>
              <a:cs typeface="Malgun Gothic"/>
              <a:sym typeface="Malgun Gothic"/>
            </a:endParaRPr>
          </a:p>
        </p:txBody>
      </p:sp>
      <p:graphicFrame>
        <p:nvGraphicFramePr>
          <p:cNvPr id="842" name="Google Shape;842;p22"/>
          <p:cNvGraphicFramePr/>
          <p:nvPr/>
        </p:nvGraphicFramePr>
        <p:xfrm>
          <a:off x="2880203" y="1633285"/>
          <a:ext cx="3000000" cy="3000000"/>
        </p:xfrm>
        <a:graphic>
          <a:graphicData uri="http://schemas.openxmlformats.org/drawingml/2006/table">
            <a:tbl>
              <a:tblPr>
                <a:noFill/>
                <a:tableStyleId>{B367B671-0B81-4218-960B-C469DE42323E}</a:tableStyleId>
              </a:tblPr>
              <a:tblGrid>
                <a:gridCol w="522800">
                  <a:extLst>
                    <a:ext uri="{9D8B030D-6E8A-4147-A177-3AD203B41FA5}">
                      <a16:colId xmlns:a16="http://schemas.microsoft.com/office/drawing/2014/main" val="20000"/>
                    </a:ext>
                  </a:extLst>
                </a:gridCol>
                <a:gridCol w="522800">
                  <a:extLst>
                    <a:ext uri="{9D8B030D-6E8A-4147-A177-3AD203B41FA5}">
                      <a16:colId xmlns:a16="http://schemas.microsoft.com/office/drawing/2014/main" val="20001"/>
                    </a:ext>
                  </a:extLst>
                </a:gridCol>
              </a:tblGrid>
              <a:tr h="214250">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월</a:t>
                      </a:r>
                      <a:endParaRPr/>
                    </a:p>
                  </a:txBody>
                  <a:tcPr marL="32050" marR="32050" marT="32050" marB="32050" anchor="ctr">
                    <a:solidFill>
                      <a:srgbClr val="FFFFFF"/>
                    </a:solidFill>
                  </a:tcPr>
                </a:tc>
                <a:tc>
                  <a:txBody>
                    <a:bodyPr/>
                    <a:lstStyle/>
                    <a:p>
                      <a:pPr marL="0" marR="0" lvl="0" indent="0" algn="ctr" rtl="0">
                        <a:lnSpc>
                          <a:spcPct val="100000"/>
                        </a:lnSpc>
                        <a:spcBef>
                          <a:spcPts val="0"/>
                        </a:spcBef>
                        <a:spcAft>
                          <a:spcPts val="0"/>
                        </a:spcAft>
                        <a:buClr>
                          <a:srgbClr val="FFFFFF"/>
                        </a:buClr>
                        <a:buSzPts val="800"/>
                        <a:buFont typeface="Malgun Gothic"/>
                        <a:buNone/>
                      </a:pPr>
                      <a:r>
                        <a:rPr lang="en-US" sz="800" u="none" strike="noStrike" cap="none">
                          <a:solidFill>
                            <a:srgbClr val="FFFFFF"/>
                          </a:solidFill>
                          <a:latin typeface="Malgun Gothic"/>
                          <a:ea typeface="Malgun Gothic"/>
                          <a:cs typeface="Malgun Gothic"/>
                          <a:sym typeface="Malgun Gothic"/>
                        </a:rPr>
                        <a:t>주</a:t>
                      </a:r>
                      <a:endParaRPr/>
                    </a:p>
                  </a:txBody>
                  <a:tcPr marL="32050" marR="32050" marT="32050" marB="32050" anchor="ctr">
                    <a:solidFill>
                      <a:srgbClr val="000000"/>
                    </a:solidFill>
                  </a:tcPr>
                </a:tc>
                <a:extLst>
                  <a:ext uri="{0D108BD9-81ED-4DB2-BD59-A6C34878D82A}">
                    <a16:rowId xmlns:a16="http://schemas.microsoft.com/office/drawing/2014/main" val="10000"/>
                  </a:ext>
                </a:extLst>
              </a:tr>
            </a:tbl>
          </a:graphicData>
        </a:graphic>
      </p:graphicFrame>
      <p:sp>
        <p:nvSpPr>
          <p:cNvPr id="843" name="Google Shape;843;p22"/>
          <p:cNvSpPr txBox="1">
            <a:spLocks noGrp="1"/>
          </p:cNvSpPr>
          <p:nvPr>
            <p:ph type="title"/>
          </p:nvPr>
        </p:nvSpPr>
        <p:spPr>
          <a:xfrm>
            <a:off x="1164033" y="93912"/>
            <a:ext cx="4581056" cy="275561"/>
          </a:xfrm>
          <a:prstGeom prst="rect">
            <a:avLst/>
          </a:prstGeom>
          <a:noFill/>
          <a:ln>
            <a:noFill/>
          </a:ln>
        </p:spPr>
        <p:txBody>
          <a:bodyPr spcFirstLastPara="1" wrap="square" lIns="36000" tIns="36000" rIns="36000" bIns="36000" anchor="ctr" anchorCtr="0">
            <a:normAutofit/>
          </a:bodyPr>
          <a:lstStyle/>
          <a:p>
            <a:pPr marL="0" lvl="0" indent="0" algn="l" rtl="0">
              <a:lnSpc>
                <a:spcPct val="100000"/>
              </a:lnSpc>
              <a:spcBef>
                <a:spcPts val="0"/>
              </a:spcBef>
              <a:spcAft>
                <a:spcPts val="0"/>
              </a:spcAft>
              <a:buClr>
                <a:srgbClr val="000000"/>
              </a:buClr>
              <a:buSzPts val="800"/>
              <a:buFont typeface="Malgun Gothic"/>
              <a:buNone/>
            </a:pPr>
            <a:r>
              <a:rPr lang="en-US" sz="800" b="1">
                <a:latin typeface="Malgun Gothic"/>
                <a:ea typeface="Malgun Gothic"/>
                <a:cs typeface="Malgun Gothic"/>
                <a:sym typeface="Malgun Gothic"/>
              </a:rPr>
              <a:t>스케줄</a:t>
            </a:r>
            <a:r>
              <a:rPr lang="en-US"/>
              <a:t> 관리(주별 스케줄)</a:t>
            </a:r>
            <a:endParaRPr/>
          </a:p>
        </p:txBody>
      </p:sp>
      <p:sp>
        <p:nvSpPr>
          <p:cNvPr id="844" name="Google Shape;844;p22"/>
          <p:cNvSpPr txBox="1">
            <a:spLocks noGrp="1"/>
          </p:cNvSpPr>
          <p:nvPr>
            <p:ph type="body" idx="1"/>
          </p:nvPr>
        </p:nvSpPr>
        <p:spPr>
          <a:xfrm>
            <a:off x="6249144" y="81171"/>
            <a:ext cx="1188133" cy="275561"/>
          </a:xfrm>
          <a:prstGeom prst="rect">
            <a:avLst/>
          </a:prstGeom>
          <a:noFill/>
          <a:ln>
            <a:noFill/>
          </a:ln>
        </p:spPr>
        <p:txBody>
          <a:bodyPr spcFirstLastPara="1" wrap="square" lIns="45675" tIns="45675" rIns="45675" bIns="45675" anchor="ctr" anchorCtr="0">
            <a:normAutofit/>
          </a:bodyPr>
          <a:lstStyle/>
          <a:p>
            <a:pPr marL="88900" lvl="0" indent="0" algn="l" rtl="0">
              <a:lnSpc>
                <a:spcPct val="100000"/>
              </a:lnSpc>
              <a:spcBef>
                <a:spcPts val="0"/>
              </a:spcBef>
              <a:spcAft>
                <a:spcPts val="0"/>
              </a:spcAft>
              <a:buClr>
                <a:srgbClr val="000000"/>
              </a:buClr>
              <a:buSzPts val="800"/>
              <a:buFont typeface="Malgun Gothic"/>
              <a:buNone/>
            </a:pPr>
            <a:r>
              <a:rPr lang="en-US"/>
              <a:t>HCP-W-08</a:t>
            </a:r>
            <a:endParaRPr/>
          </a:p>
        </p:txBody>
      </p:sp>
      <p:grpSp>
        <p:nvGrpSpPr>
          <p:cNvPr id="845" name="Google Shape;845;p22"/>
          <p:cNvGrpSpPr/>
          <p:nvPr/>
        </p:nvGrpSpPr>
        <p:grpSpPr>
          <a:xfrm>
            <a:off x="270532" y="522881"/>
            <a:ext cx="6966936" cy="215442"/>
            <a:chOff x="0" y="5057"/>
            <a:chExt cx="6966935" cy="215441"/>
          </a:xfrm>
        </p:grpSpPr>
        <p:sp>
          <p:nvSpPr>
            <p:cNvPr id="846" name="Google Shape;846;p22"/>
            <p:cNvSpPr txBox="1"/>
            <p:nvPr/>
          </p:nvSpPr>
          <p:spPr>
            <a:xfrm>
              <a:off x="4857179" y="5057"/>
              <a:ext cx="2109756" cy="215441"/>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000000"/>
                </a:buClr>
                <a:buSzPts val="800"/>
                <a:buFont typeface="Malgun Gothic"/>
                <a:buNone/>
              </a:pPr>
              <a:r>
                <a:rPr lang="en-US" sz="800" b="1" i="0" u="none" strike="noStrike" cap="none">
                  <a:solidFill>
                    <a:srgbClr val="000000"/>
                  </a:solidFill>
                  <a:latin typeface="Malgun Gothic"/>
                  <a:ea typeface="Malgun Gothic"/>
                  <a:cs typeface="Malgun Gothic"/>
                  <a:sym typeface="Malgun Gothic"/>
                </a:rPr>
                <a:t>ooo님 환영합니다 | 로그아웃 </a:t>
              </a:r>
              <a:endParaRPr/>
            </a:p>
          </p:txBody>
        </p:sp>
        <p:pic>
          <p:nvPicPr>
            <p:cNvPr id="847" name="Google Shape;847;p22" descr="그림 9"/>
            <p:cNvPicPr preferRelativeResize="0"/>
            <p:nvPr/>
          </p:nvPicPr>
          <p:blipFill rotWithShape="1">
            <a:blip r:embed="rId3">
              <a:alphaModFix/>
            </a:blip>
            <a:srcRect/>
            <a:stretch/>
          </p:blipFill>
          <p:spPr>
            <a:xfrm>
              <a:off x="0" y="13744"/>
              <a:ext cx="944107" cy="99033"/>
            </a:xfrm>
            <a:prstGeom prst="rect">
              <a:avLst/>
            </a:prstGeom>
            <a:noFill/>
            <a:ln>
              <a:noFill/>
            </a:ln>
          </p:spPr>
        </p:pic>
      </p:grpSp>
      <p:grpSp>
        <p:nvGrpSpPr>
          <p:cNvPr id="848" name="Google Shape;848;p22"/>
          <p:cNvGrpSpPr/>
          <p:nvPr/>
        </p:nvGrpSpPr>
        <p:grpSpPr>
          <a:xfrm>
            <a:off x="270532" y="6154527"/>
            <a:ext cx="7012658" cy="489638"/>
            <a:chOff x="0" y="0"/>
            <a:chExt cx="7012656" cy="489637"/>
          </a:xfrm>
        </p:grpSpPr>
        <p:sp>
          <p:nvSpPr>
            <p:cNvPr id="849" name="Google Shape;849;p22"/>
            <p:cNvSpPr/>
            <p:nvPr/>
          </p:nvSpPr>
          <p:spPr>
            <a:xfrm>
              <a:off x="5317487" y="155060"/>
              <a:ext cx="720080" cy="180426"/>
            </a:xfrm>
            <a:prstGeom prst="rect">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Helvetica Neue"/>
                <a:buNone/>
              </a:pPr>
              <a:endParaRPr sz="1400" b="0" i="0" u="none" strike="noStrike" cap="none">
                <a:solidFill>
                  <a:srgbClr val="000000"/>
                </a:solidFill>
                <a:latin typeface="Malgun Gothic"/>
                <a:ea typeface="Malgun Gothic"/>
                <a:cs typeface="Malgun Gothic"/>
                <a:sym typeface="Malgun Gothic"/>
              </a:endParaRPr>
            </a:p>
          </p:txBody>
        </p:sp>
        <p:cxnSp>
          <p:nvCxnSpPr>
            <p:cNvPr id="850" name="Google Shape;850;p22"/>
            <p:cNvCxnSpPr/>
            <p:nvPr/>
          </p:nvCxnSpPr>
          <p:spPr>
            <a:xfrm>
              <a:off x="0" y="0"/>
              <a:ext cx="7012656" cy="0"/>
            </a:xfrm>
            <a:prstGeom prst="straightConnector1">
              <a:avLst/>
            </a:prstGeom>
            <a:noFill/>
            <a:ln w="9525" cap="flat" cmpd="sng">
              <a:solidFill>
                <a:srgbClr val="595959"/>
              </a:solidFill>
              <a:prstDash val="solid"/>
              <a:round/>
              <a:headEnd type="none" w="sm" len="sm"/>
              <a:tailEnd type="none" w="sm" len="sm"/>
            </a:ln>
          </p:spPr>
        </p:cxnSp>
        <p:sp>
          <p:nvSpPr>
            <p:cNvPr id="851" name="Google Shape;851;p22"/>
            <p:cNvSpPr txBox="1"/>
            <p:nvPr/>
          </p:nvSpPr>
          <p:spPr>
            <a:xfrm>
              <a:off x="1058619" y="73810"/>
              <a:ext cx="4586283" cy="287651"/>
            </a:xfrm>
            <a:prstGeom prst="rect">
              <a:avLst/>
            </a:prstGeom>
            <a:noFill/>
            <a:ln>
              <a:noFill/>
            </a:ln>
          </p:spPr>
          <p:txBody>
            <a:bodyPr spcFirstLastPara="1" wrap="square" lIns="36000" tIns="36000" rIns="36000" bIns="36000" anchor="ctr" anchorCtr="0">
              <a:spAutoFit/>
            </a:bodyPr>
            <a:lstStyle/>
            <a:p>
              <a:pPr marL="0" marR="0" lvl="0" indent="0" algn="l"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사업자 등록번호 : 611 - 81 – 27282 | 통신판매업신고 : 제 2017-서울강남-00305호</a:t>
              </a:r>
              <a:endParaRPr/>
            </a:p>
            <a:p>
              <a:pPr marL="0" marR="0" lvl="0" indent="0" algn="l"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대표자 : 조형진 | 개인정보보호 책임자 : 김대성 ㅣ 서울특별시 강남구 언주로 603 서진빌딩 6F</a:t>
              </a:r>
              <a:endParaRPr/>
            </a:p>
          </p:txBody>
        </p:sp>
        <p:sp>
          <p:nvSpPr>
            <p:cNvPr id="852" name="Google Shape;852;p22"/>
            <p:cNvSpPr txBox="1"/>
            <p:nvPr/>
          </p:nvSpPr>
          <p:spPr>
            <a:xfrm>
              <a:off x="1058619" y="316036"/>
              <a:ext cx="3216729" cy="173601"/>
            </a:xfrm>
            <a:prstGeom prst="rect">
              <a:avLst/>
            </a:prstGeom>
            <a:noFill/>
            <a:ln>
              <a:noFill/>
            </a:ln>
          </p:spPr>
          <p:txBody>
            <a:bodyPr spcFirstLastPara="1" wrap="square" lIns="36000" tIns="36000" rIns="36000" bIns="36000" anchor="ctr" anchorCtr="0">
              <a:spAutoFit/>
            </a:bodyPr>
            <a:lstStyle/>
            <a:p>
              <a:pPr marL="0" marR="0" lvl="0" indent="0" algn="l"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 Copyright 2021 SALTED.LTD</a:t>
              </a:r>
              <a:endParaRPr/>
            </a:p>
          </p:txBody>
        </p:sp>
        <p:pic>
          <p:nvPicPr>
            <p:cNvPr id="853" name="Google Shape;853;p22" descr="그림 15"/>
            <p:cNvPicPr preferRelativeResize="0"/>
            <p:nvPr/>
          </p:nvPicPr>
          <p:blipFill rotWithShape="1">
            <a:blip r:embed="rId3">
              <a:alphaModFix/>
            </a:blip>
            <a:srcRect/>
            <a:stretch/>
          </p:blipFill>
          <p:spPr>
            <a:xfrm>
              <a:off x="0" y="251731"/>
              <a:ext cx="944107" cy="99033"/>
            </a:xfrm>
            <a:prstGeom prst="rect">
              <a:avLst/>
            </a:prstGeom>
            <a:noFill/>
            <a:ln>
              <a:noFill/>
            </a:ln>
          </p:spPr>
        </p:pic>
        <p:pic>
          <p:nvPicPr>
            <p:cNvPr id="854" name="Google Shape;854;p22" descr="Picture 2"/>
            <p:cNvPicPr preferRelativeResize="0"/>
            <p:nvPr/>
          </p:nvPicPr>
          <p:blipFill rotWithShape="1">
            <a:blip r:embed="rId4">
              <a:alphaModFix/>
            </a:blip>
            <a:srcRect/>
            <a:stretch/>
          </p:blipFill>
          <p:spPr>
            <a:xfrm>
              <a:off x="5353491" y="126561"/>
              <a:ext cx="667570" cy="250340"/>
            </a:xfrm>
            <a:prstGeom prst="rect">
              <a:avLst/>
            </a:prstGeom>
            <a:noFill/>
            <a:ln>
              <a:noFill/>
            </a:ln>
          </p:spPr>
        </p:pic>
        <p:pic>
          <p:nvPicPr>
            <p:cNvPr id="855" name="Google Shape;855;p22" descr="Picture 4"/>
            <p:cNvPicPr preferRelativeResize="0"/>
            <p:nvPr/>
          </p:nvPicPr>
          <p:blipFill rotWithShape="1">
            <a:blip r:embed="rId5">
              <a:alphaModFix/>
            </a:blip>
            <a:srcRect/>
            <a:stretch/>
          </p:blipFill>
          <p:spPr>
            <a:xfrm>
              <a:off x="6234515" y="133261"/>
              <a:ext cx="488531" cy="244267"/>
            </a:xfrm>
            <a:prstGeom prst="rect">
              <a:avLst/>
            </a:prstGeom>
            <a:noFill/>
            <a:ln>
              <a:noFill/>
            </a:ln>
          </p:spPr>
        </p:pic>
      </p:grpSp>
      <p:grpSp>
        <p:nvGrpSpPr>
          <p:cNvPr id="856" name="Google Shape;856;p22"/>
          <p:cNvGrpSpPr/>
          <p:nvPr/>
        </p:nvGrpSpPr>
        <p:grpSpPr>
          <a:xfrm>
            <a:off x="1632336" y="1577877"/>
            <a:ext cx="843499" cy="252734"/>
            <a:chOff x="0" y="0"/>
            <a:chExt cx="843498" cy="252733"/>
          </a:xfrm>
        </p:grpSpPr>
        <p:sp>
          <p:nvSpPr>
            <p:cNvPr id="857" name="Google Shape;857;p22"/>
            <p:cNvSpPr txBox="1"/>
            <p:nvPr/>
          </p:nvSpPr>
          <p:spPr>
            <a:xfrm>
              <a:off x="253632" y="0"/>
              <a:ext cx="284628" cy="252733"/>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Malgun Gothic"/>
                <a:buNone/>
              </a:pPr>
              <a:r>
                <a:rPr lang="en-US" sz="1000" b="1" i="0" u="none" strike="noStrike" cap="none">
                  <a:solidFill>
                    <a:srgbClr val="000000"/>
                  </a:solidFill>
                  <a:latin typeface="Malgun Gothic"/>
                  <a:ea typeface="Malgun Gothic"/>
                  <a:cs typeface="Malgun Gothic"/>
                  <a:sym typeface="Malgun Gothic"/>
                </a:rPr>
                <a:t>9월</a:t>
              </a:r>
              <a:endParaRPr/>
            </a:p>
          </p:txBody>
        </p:sp>
        <p:sp>
          <p:nvSpPr>
            <p:cNvPr id="858" name="Google Shape;858;p22"/>
            <p:cNvSpPr txBox="1"/>
            <p:nvPr/>
          </p:nvSpPr>
          <p:spPr>
            <a:xfrm>
              <a:off x="0" y="0"/>
              <a:ext cx="213995" cy="24384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1000"/>
                <a:buFont typeface="Malgun Gothic"/>
                <a:buNone/>
              </a:pPr>
              <a:r>
                <a:rPr lang="en-US" sz="1000" b="0" i="0" u="none" strike="noStrike" cap="none">
                  <a:solidFill>
                    <a:srgbClr val="000000"/>
                  </a:solidFill>
                  <a:latin typeface="Malgun Gothic"/>
                  <a:ea typeface="Malgun Gothic"/>
                  <a:cs typeface="Malgun Gothic"/>
                  <a:sym typeface="Malgun Gothic"/>
                </a:rPr>
                <a:t>◀</a:t>
              </a:r>
              <a:endParaRPr/>
            </a:p>
          </p:txBody>
        </p:sp>
        <p:sp>
          <p:nvSpPr>
            <p:cNvPr id="859" name="Google Shape;859;p22"/>
            <p:cNvSpPr txBox="1"/>
            <p:nvPr/>
          </p:nvSpPr>
          <p:spPr>
            <a:xfrm>
              <a:off x="592328" y="0"/>
              <a:ext cx="251170" cy="246259"/>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1000"/>
                <a:buFont typeface="Malgun Gothic"/>
                <a:buNone/>
              </a:pPr>
              <a:r>
                <a:rPr lang="en-US" sz="1000" b="0" i="0" u="none" strike="noStrike" cap="none">
                  <a:solidFill>
                    <a:srgbClr val="000000"/>
                  </a:solidFill>
                  <a:latin typeface="Malgun Gothic"/>
                  <a:ea typeface="Malgun Gothic"/>
                  <a:cs typeface="Malgun Gothic"/>
                  <a:sym typeface="Malgun Gothic"/>
                </a:rPr>
                <a:t>▶ </a:t>
              </a:r>
              <a:endParaRPr/>
            </a:p>
          </p:txBody>
        </p:sp>
      </p:grpSp>
      <p:sp>
        <p:nvSpPr>
          <p:cNvPr id="860" name="Google Shape;860;p22"/>
          <p:cNvSpPr txBox="1"/>
          <p:nvPr/>
        </p:nvSpPr>
        <p:spPr>
          <a:xfrm>
            <a:off x="1666257" y="1397727"/>
            <a:ext cx="688700" cy="252734"/>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Malgun Gothic"/>
              <a:buNone/>
            </a:pPr>
            <a:r>
              <a:rPr lang="en-US" sz="1000" b="1" i="0" u="none" strike="noStrike" cap="none">
                <a:solidFill>
                  <a:srgbClr val="000000"/>
                </a:solidFill>
                <a:latin typeface="Malgun Gothic"/>
                <a:ea typeface="Malgun Gothic"/>
                <a:cs typeface="Malgun Gothic"/>
                <a:sym typeface="Malgun Gothic"/>
              </a:rPr>
              <a:t>재활 스케줄</a:t>
            </a:r>
            <a:endParaRPr/>
          </a:p>
        </p:txBody>
      </p:sp>
      <p:sp>
        <p:nvSpPr>
          <p:cNvPr id="861" name="Google Shape;861;p22"/>
          <p:cNvSpPr/>
          <p:nvPr/>
        </p:nvSpPr>
        <p:spPr>
          <a:xfrm>
            <a:off x="4017543" y="1868092"/>
            <a:ext cx="3265646" cy="3986216"/>
          </a:xfrm>
          <a:prstGeom prst="rect">
            <a:avLst/>
          </a:prstGeom>
          <a:solidFill>
            <a:srgbClr val="FFFFFF"/>
          </a:solidFill>
          <a:ln w="9525" cap="sq" cmpd="sng">
            <a:solidFill>
              <a:srgbClr val="808080"/>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404040"/>
              </a:buClr>
              <a:buSzPts val="1400"/>
              <a:buFont typeface="Malgun Gothic"/>
              <a:buNone/>
            </a:pPr>
            <a:endParaRPr sz="1400" b="0" i="0" u="none" strike="noStrike" cap="none">
              <a:solidFill>
                <a:srgbClr val="000000"/>
              </a:solidFill>
              <a:latin typeface="Calibri"/>
              <a:ea typeface="Calibri"/>
              <a:cs typeface="Calibri"/>
              <a:sym typeface="Calibri"/>
            </a:endParaRPr>
          </a:p>
        </p:txBody>
      </p:sp>
      <p:sp>
        <p:nvSpPr>
          <p:cNvPr id="862" name="Google Shape;862;p22"/>
          <p:cNvSpPr txBox="1"/>
          <p:nvPr/>
        </p:nvSpPr>
        <p:spPr>
          <a:xfrm>
            <a:off x="4163915" y="2002126"/>
            <a:ext cx="2171335" cy="252733"/>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Malgun Gothic"/>
              <a:buNone/>
            </a:pPr>
            <a:r>
              <a:rPr lang="en-US" sz="1000" b="1" i="0" u="none" strike="noStrike" cap="none">
                <a:solidFill>
                  <a:srgbClr val="000000"/>
                </a:solidFill>
                <a:latin typeface="Malgun Gothic"/>
                <a:ea typeface="Malgun Gothic"/>
                <a:cs typeface="Malgun Gothic"/>
                <a:sym typeface="Malgun Gothic"/>
              </a:rPr>
              <a:t>오늘 환자 재활 스케줄(09.01)</a:t>
            </a:r>
            <a:endParaRPr/>
          </a:p>
        </p:txBody>
      </p:sp>
      <p:grpSp>
        <p:nvGrpSpPr>
          <p:cNvPr id="863" name="Google Shape;863;p22"/>
          <p:cNvGrpSpPr/>
          <p:nvPr/>
        </p:nvGrpSpPr>
        <p:grpSpPr>
          <a:xfrm>
            <a:off x="6565451" y="2002126"/>
            <a:ext cx="586355" cy="246223"/>
            <a:chOff x="-1" y="0"/>
            <a:chExt cx="586354" cy="246221"/>
          </a:xfrm>
        </p:grpSpPr>
        <p:sp>
          <p:nvSpPr>
            <p:cNvPr id="864" name="Google Shape;864;p22"/>
            <p:cNvSpPr/>
            <p:nvPr/>
          </p:nvSpPr>
          <p:spPr>
            <a:xfrm>
              <a:off x="-1" y="0"/>
              <a:ext cx="586354" cy="246221"/>
            </a:xfrm>
            <a:prstGeom prst="rect">
              <a:avLst/>
            </a:prstGeom>
            <a:solidFill>
              <a:srgbClr val="D9D9D9"/>
            </a:solidFill>
            <a:ln w="9525" cap="flat" cmpd="sng">
              <a:solidFill>
                <a:srgbClr val="A6A6A6"/>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algun Gothic"/>
                <a:ea typeface="Malgun Gothic"/>
                <a:cs typeface="Malgun Gothic"/>
                <a:sym typeface="Malgun Gothic"/>
              </a:endParaRPr>
            </a:p>
          </p:txBody>
        </p:sp>
        <p:sp>
          <p:nvSpPr>
            <p:cNvPr id="865" name="Google Shape;865;p22"/>
            <p:cNvSpPr txBox="1"/>
            <p:nvPr/>
          </p:nvSpPr>
          <p:spPr>
            <a:xfrm>
              <a:off x="96944" y="56053"/>
              <a:ext cx="392464" cy="134115"/>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신규 추가</a:t>
              </a:r>
              <a:endParaRPr/>
            </a:p>
          </p:txBody>
        </p:sp>
      </p:grpSp>
      <p:sp>
        <p:nvSpPr>
          <p:cNvPr id="866" name="Google Shape;866;p22"/>
          <p:cNvSpPr/>
          <p:nvPr/>
        </p:nvSpPr>
        <p:spPr>
          <a:xfrm>
            <a:off x="7077201" y="2339819"/>
            <a:ext cx="74605" cy="3240000"/>
          </a:xfrm>
          <a:prstGeom prst="roundRect">
            <a:avLst>
              <a:gd name="adj" fmla="val 16667"/>
            </a:avLst>
          </a:prstGeom>
          <a:solidFill>
            <a:srgbClr val="D9D9D9"/>
          </a:solidFill>
          <a:ln w="9525" cap="flat" cmpd="sng">
            <a:solidFill>
              <a:srgbClr val="A6A6A6"/>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Malgun Gothic"/>
              <a:buNone/>
            </a:pPr>
            <a:endParaRPr sz="1400" b="0" i="0" u="none" strike="noStrike" cap="none">
              <a:solidFill>
                <a:srgbClr val="000000"/>
              </a:solidFill>
              <a:latin typeface="Calibri"/>
              <a:ea typeface="Calibri"/>
              <a:cs typeface="Calibri"/>
              <a:sym typeface="Calibri"/>
            </a:endParaRPr>
          </a:p>
        </p:txBody>
      </p:sp>
      <p:cxnSp>
        <p:nvCxnSpPr>
          <p:cNvPr id="867" name="Google Shape;867;p22"/>
          <p:cNvCxnSpPr/>
          <p:nvPr/>
        </p:nvCxnSpPr>
        <p:spPr>
          <a:xfrm>
            <a:off x="4233100" y="3698400"/>
            <a:ext cx="2772001" cy="1"/>
          </a:xfrm>
          <a:prstGeom prst="straightConnector1">
            <a:avLst/>
          </a:prstGeom>
          <a:noFill/>
          <a:ln w="9525" cap="flat" cmpd="sng">
            <a:solidFill>
              <a:srgbClr val="BFBFBF"/>
            </a:solidFill>
            <a:prstDash val="dot"/>
            <a:miter lim="8000"/>
            <a:headEnd type="none" w="sm" len="sm"/>
            <a:tailEnd type="none" w="sm" len="sm"/>
          </a:ln>
        </p:spPr>
      </p:cxnSp>
      <p:grpSp>
        <p:nvGrpSpPr>
          <p:cNvPr id="868" name="Google Shape;868;p22"/>
          <p:cNvGrpSpPr/>
          <p:nvPr/>
        </p:nvGrpSpPr>
        <p:grpSpPr>
          <a:xfrm>
            <a:off x="4082885" y="2335971"/>
            <a:ext cx="3068921" cy="1313571"/>
            <a:chOff x="-1" y="0"/>
            <a:chExt cx="3068919" cy="1313569"/>
          </a:xfrm>
        </p:grpSpPr>
        <p:grpSp>
          <p:nvGrpSpPr>
            <p:cNvPr id="869" name="Google Shape;869;p22"/>
            <p:cNvGrpSpPr/>
            <p:nvPr/>
          </p:nvGrpSpPr>
          <p:grpSpPr>
            <a:xfrm>
              <a:off x="-1" y="0"/>
              <a:ext cx="3068919" cy="1061183"/>
              <a:chOff x="0" y="0"/>
              <a:chExt cx="3068917" cy="1061182"/>
            </a:xfrm>
          </p:grpSpPr>
          <p:grpSp>
            <p:nvGrpSpPr>
              <p:cNvPr id="870" name="Google Shape;870;p22"/>
              <p:cNvGrpSpPr/>
              <p:nvPr/>
            </p:nvGrpSpPr>
            <p:grpSpPr>
              <a:xfrm>
                <a:off x="150214" y="0"/>
                <a:ext cx="2918703" cy="1061182"/>
                <a:chOff x="0" y="0"/>
                <a:chExt cx="2918701" cy="1061181"/>
              </a:xfrm>
            </p:grpSpPr>
            <p:cxnSp>
              <p:nvCxnSpPr>
                <p:cNvPr id="871" name="Google Shape;871;p22"/>
                <p:cNvCxnSpPr/>
                <p:nvPr/>
              </p:nvCxnSpPr>
              <p:spPr>
                <a:xfrm>
                  <a:off x="0" y="0"/>
                  <a:ext cx="2772001" cy="0"/>
                </a:xfrm>
                <a:prstGeom prst="straightConnector1">
                  <a:avLst/>
                </a:prstGeom>
                <a:noFill/>
                <a:ln w="9525" cap="flat" cmpd="sng">
                  <a:solidFill>
                    <a:srgbClr val="BFBFBF"/>
                  </a:solidFill>
                  <a:prstDash val="dot"/>
                  <a:miter lim="800000"/>
                  <a:headEnd type="none" w="sm" len="sm"/>
                  <a:tailEnd type="none" w="sm" len="sm"/>
                </a:ln>
              </p:spPr>
            </p:cxnSp>
            <p:grpSp>
              <p:nvGrpSpPr>
                <p:cNvPr id="872" name="Google Shape;872;p22"/>
                <p:cNvGrpSpPr/>
                <p:nvPr/>
              </p:nvGrpSpPr>
              <p:grpSpPr>
                <a:xfrm>
                  <a:off x="72445" y="126639"/>
                  <a:ext cx="2846256" cy="934542"/>
                  <a:chOff x="0" y="0"/>
                  <a:chExt cx="2846254" cy="934540"/>
                </a:xfrm>
              </p:grpSpPr>
              <p:sp>
                <p:nvSpPr>
                  <p:cNvPr id="873" name="Google Shape;873;p22"/>
                  <p:cNvSpPr txBox="1"/>
                  <p:nvPr/>
                </p:nvSpPr>
                <p:spPr>
                  <a:xfrm>
                    <a:off x="0" y="0"/>
                    <a:ext cx="2846254" cy="23082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900"/>
                      <a:buFont typeface="Malgun Gothic"/>
                      <a:buNone/>
                    </a:pPr>
                    <a:r>
                      <a:rPr lang="en-US" sz="900" b="1" i="0" u="none" strike="noStrike" cap="none">
                        <a:solidFill>
                          <a:srgbClr val="000000"/>
                        </a:solidFill>
                        <a:latin typeface="Malgun Gothic"/>
                        <a:ea typeface="Malgun Gothic"/>
                        <a:cs typeface="Malgun Gothic"/>
                        <a:sym typeface="Malgun Gothic"/>
                      </a:rPr>
                      <a:t>환자 명 </a:t>
                    </a:r>
                    <a:r>
                      <a:rPr lang="en-US" sz="700" b="0" i="0" u="none" strike="noStrike" cap="none">
                        <a:solidFill>
                          <a:srgbClr val="000000"/>
                        </a:solidFill>
                        <a:latin typeface="Malgun Gothic"/>
                        <a:ea typeface="Malgun Gothic"/>
                        <a:cs typeface="Malgun Gothic"/>
                        <a:sym typeface="Malgun Gothic"/>
                      </a:rPr>
                      <a:t>환자 코드: W1234  질환 명: 알츠하이머   총 달성률: ##%</a:t>
                    </a:r>
                    <a:endParaRPr/>
                  </a:p>
                </p:txBody>
              </p:sp>
              <p:sp>
                <p:nvSpPr>
                  <p:cNvPr id="874" name="Google Shape;874;p22"/>
                  <p:cNvSpPr txBox="1"/>
                  <p:nvPr/>
                </p:nvSpPr>
                <p:spPr>
                  <a:xfrm>
                    <a:off x="112578" y="362275"/>
                    <a:ext cx="1064589" cy="13411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운동 명</a:t>
                    </a:r>
                    <a:endParaRPr/>
                  </a:p>
                </p:txBody>
              </p:sp>
              <p:sp>
                <p:nvSpPr>
                  <p:cNvPr id="875" name="Google Shape;875;p22"/>
                  <p:cNvSpPr txBox="1"/>
                  <p:nvPr/>
                </p:nvSpPr>
                <p:spPr>
                  <a:xfrm>
                    <a:off x="515183" y="354581"/>
                    <a:ext cx="1351925" cy="1270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운동 달성율 : 00%</a:t>
                    </a:r>
                    <a:endParaRPr/>
                  </a:p>
                </p:txBody>
              </p:sp>
              <p:sp>
                <p:nvSpPr>
                  <p:cNvPr id="876" name="Google Shape;876;p22"/>
                  <p:cNvSpPr txBox="1"/>
                  <p:nvPr/>
                </p:nvSpPr>
                <p:spPr>
                  <a:xfrm>
                    <a:off x="112578" y="562300"/>
                    <a:ext cx="1064589" cy="13411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운동 명</a:t>
                    </a:r>
                    <a:endParaRPr/>
                  </a:p>
                </p:txBody>
              </p:sp>
              <p:sp>
                <p:nvSpPr>
                  <p:cNvPr id="877" name="Google Shape;877;p22"/>
                  <p:cNvSpPr txBox="1"/>
                  <p:nvPr/>
                </p:nvSpPr>
                <p:spPr>
                  <a:xfrm>
                    <a:off x="515183" y="554606"/>
                    <a:ext cx="1351925" cy="1270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운동 달성율 : 00%</a:t>
                    </a:r>
                    <a:endParaRPr/>
                  </a:p>
                </p:txBody>
              </p:sp>
              <p:sp>
                <p:nvSpPr>
                  <p:cNvPr id="878" name="Google Shape;878;p22"/>
                  <p:cNvSpPr txBox="1"/>
                  <p:nvPr/>
                </p:nvSpPr>
                <p:spPr>
                  <a:xfrm>
                    <a:off x="112578" y="800425"/>
                    <a:ext cx="1064589" cy="13411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운동 명</a:t>
                    </a:r>
                    <a:endParaRPr/>
                  </a:p>
                </p:txBody>
              </p:sp>
              <p:sp>
                <p:nvSpPr>
                  <p:cNvPr id="879" name="Google Shape;879;p22"/>
                  <p:cNvSpPr txBox="1"/>
                  <p:nvPr/>
                </p:nvSpPr>
                <p:spPr>
                  <a:xfrm>
                    <a:off x="515183" y="792731"/>
                    <a:ext cx="1351925" cy="1270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운동 달성율 : 00%</a:t>
                    </a:r>
                    <a:endParaRPr/>
                  </a:p>
                </p:txBody>
              </p:sp>
            </p:grpSp>
          </p:grpSp>
          <p:sp>
            <p:nvSpPr>
              <p:cNvPr id="880" name="Google Shape;880;p22"/>
              <p:cNvSpPr txBox="1"/>
              <p:nvPr/>
            </p:nvSpPr>
            <p:spPr>
              <a:xfrm>
                <a:off x="0" y="116373"/>
                <a:ext cx="245403" cy="243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Arial"/>
                    <a:ea typeface="Arial"/>
                    <a:cs typeface="Arial"/>
                    <a:sym typeface="Arial"/>
                  </a:rPr>
                  <a:t>10</a:t>
                </a:r>
                <a:endParaRPr/>
              </a:p>
            </p:txBody>
          </p:sp>
        </p:grpSp>
        <p:sp>
          <p:nvSpPr>
            <p:cNvPr id="881" name="Google Shape;881;p22"/>
            <p:cNvSpPr txBox="1"/>
            <p:nvPr/>
          </p:nvSpPr>
          <p:spPr>
            <a:xfrm>
              <a:off x="1398413" y="1179454"/>
              <a:ext cx="1595902" cy="13411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전체 일정 0000.00.00~0000.00.00</a:t>
              </a:r>
              <a:endParaRPr/>
            </a:p>
          </p:txBody>
        </p:sp>
      </p:grpSp>
      <p:graphicFrame>
        <p:nvGraphicFramePr>
          <p:cNvPr id="882" name="Google Shape;882;p22"/>
          <p:cNvGraphicFramePr/>
          <p:nvPr/>
        </p:nvGraphicFramePr>
        <p:xfrm>
          <a:off x="270530" y="1882843"/>
          <a:ext cx="3000000" cy="3000000"/>
        </p:xfrm>
        <a:graphic>
          <a:graphicData uri="http://schemas.openxmlformats.org/drawingml/2006/table">
            <a:tbl>
              <a:tblPr firstRow="1">
                <a:noFill/>
                <a:tableStyleId>{B367B671-0B81-4218-960B-C469DE42323E}</a:tableStyleId>
              </a:tblPr>
              <a:tblGrid>
                <a:gridCol w="522800">
                  <a:extLst>
                    <a:ext uri="{9D8B030D-6E8A-4147-A177-3AD203B41FA5}">
                      <a16:colId xmlns:a16="http://schemas.microsoft.com/office/drawing/2014/main" val="20000"/>
                    </a:ext>
                  </a:extLst>
                </a:gridCol>
                <a:gridCol w="522800">
                  <a:extLst>
                    <a:ext uri="{9D8B030D-6E8A-4147-A177-3AD203B41FA5}">
                      <a16:colId xmlns:a16="http://schemas.microsoft.com/office/drawing/2014/main" val="20001"/>
                    </a:ext>
                  </a:extLst>
                </a:gridCol>
                <a:gridCol w="522800">
                  <a:extLst>
                    <a:ext uri="{9D8B030D-6E8A-4147-A177-3AD203B41FA5}">
                      <a16:colId xmlns:a16="http://schemas.microsoft.com/office/drawing/2014/main" val="20002"/>
                    </a:ext>
                  </a:extLst>
                </a:gridCol>
                <a:gridCol w="522800">
                  <a:extLst>
                    <a:ext uri="{9D8B030D-6E8A-4147-A177-3AD203B41FA5}">
                      <a16:colId xmlns:a16="http://schemas.microsoft.com/office/drawing/2014/main" val="20003"/>
                    </a:ext>
                  </a:extLst>
                </a:gridCol>
                <a:gridCol w="522800">
                  <a:extLst>
                    <a:ext uri="{9D8B030D-6E8A-4147-A177-3AD203B41FA5}">
                      <a16:colId xmlns:a16="http://schemas.microsoft.com/office/drawing/2014/main" val="20004"/>
                    </a:ext>
                  </a:extLst>
                </a:gridCol>
                <a:gridCol w="522800">
                  <a:extLst>
                    <a:ext uri="{9D8B030D-6E8A-4147-A177-3AD203B41FA5}">
                      <a16:colId xmlns:a16="http://schemas.microsoft.com/office/drawing/2014/main" val="20005"/>
                    </a:ext>
                  </a:extLst>
                </a:gridCol>
                <a:gridCol w="522800">
                  <a:extLst>
                    <a:ext uri="{9D8B030D-6E8A-4147-A177-3AD203B41FA5}">
                      <a16:colId xmlns:a16="http://schemas.microsoft.com/office/drawing/2014/main" val="20006"/>
                    </a:ext>
                  </a:extLst>
                </a:gridCol>
              </a:tblGrid>
              <a:tr h="415400">
                <a:tc>
                  <a:txBody>
                    <a:bodyPr/>
                    <a:lstStyle/>
                    <a:p>
                      <a:pPr marL="0" marR="0" lvl="0" indent="0" algn="l" rtl="0">
                        <a:lnSpc>
                          <a:spcPct val="100000"/>
                        </a:lnSpc>
                        <a:spcBef>
                          <a:spcPts val="0"/>
                        </a:spcBef>
                        <a:spcAft>
                          <a:spcPts val="0"/>
                        </a:spcAft>
                        <a:buClr>
                          <a:srgbClr val="FF2600"/>
                        </a:buClr>
                        <a:buSzPts val="1000"/>
                        <a:buFont typeface="Malgun Gothic"/>
                        <a:buNone/>
                      </a:pPr>
                      <a:r>
                        <a:rPr lang="en-US" sz="1000" u="none" strike="noStrike" cap="none">
                          <a:solidFill>
                            <a:srgbClr val="FF2600"/>
                          </a:solidFill>
                          <a:latin typeface="Malgun Gothic"/>
                          <a:ea typeface="Malgun Gothic"/>
                          <a:cs typeface="Malgun Gothic"/>
                          <a:sym typeface="Malgun Gothic"/>
                        </a:rPr>
                        <a:t>일</a:t>
                      </a:r>
                      <a:endParaRPr/>
                    </a:p>
                  </a:txBody>
                  <a:tcPr marL="32050" marR="32050" marT="32050" marB="32050"/>
                </a:tc>
                <a:tc>
                  <a:txBody>
                    <a:bodyPr/>
                    <a:lstStyle/>
                    <a:p>
                      <a:pPr marL="0" marR="0" lvl="0" indent="0" algn="l" rtl="0">
                        <a:lnSpc>
                          <a:spcPct val="100000"/>
                        </a:lnSpc>
                        <a:spcBef>
                          <a:spcPts val="0"/>
                        </a:spcBef>
                        <a:spcAft>
                          <a:spcPts val="0"/>
                        </a:spcAft>
                        <a:buClr>
                          <a:schemeClr val="dk1"/>
                        </a:buClr>
                        <a:buSzPts val="1000"/>
                        <a:buFont typeface="Malgun Gothic"/>
                        <a:buNone/>
                      </a:pPr>
                      <a:r>
                        <a:rPr lang="en-US" sz="1000" u="none" strike="noStrike" cap="none">
                          <a:latin typeface="Malgun Gothic"/>
                          <a:ea typeface="Malgun Gothic"/>
                          <a:cs typeface="Malgun Gothic"/>
                          <a:sym typeface="Malgun Gothic"/>
                        </a:rPr>
                        <a:t>월</a:t>
                      </a:r>
                      <a:endParaRPr/>
                    </a:p>
                  </a:txBody>
                  <a:tcPr marL="32050" marR="32050" marT="32050" marB="32050"/>
                </a:tc>
                <a:tc>
                  <a:txBody>
                    <a:bodyPr/>
                    <a:lstStyle/>
                    <a:p>
                      <a:pPr marL="0" marR="0" lvl="0" indent="0" algn="l" rtl="0">
                        <a:lnSpc>
                          <a:spcPct val="100000"/>
                        </a:lnSpc>
                        <a:spcBef>
                          <a:spcPts val="0"/>
                        </a:spcBef>
                        <a:spcAft>
                          <a:spcPts val="0"/>
                        </a:spcAft>
                        <a:buClr>
                          <a:schemeClr val="dk1"/>
                        </a:buClr>
                        <a:buSzPts val="1000"/>
                        <a:buFont typeface="Malgun Gothic"/>
                        <a:buNone/>
                      </a:pPr>
                      <a:r>
                        <a:rPr lang="en-US" sz="1000" u="none" strike="noStrike" cap="none">
                          <a:latin typeface="Malgun Gothic"/>
                          <a:ea typeface="Malgun Gothic"/>
                          <a:cs typeface="Malgun Gothic"/>
                          <a:sym typeface="Malgun Gothic"/>
                        </a:rPr>
                        <a:t>화</a:t>
                      </a:r>
                      <a:endParaRPr/>
                    </a:p>
                  </a:txBody>
                  <a:tcPr marL="32050" marR="32050" marT="32050" marB="32050"/>
                </a:tc>
                <a:tc>
                  <a:txBody>
                    <a:bodyPr/>
                    <a:lstStyle/>
                    <a:p>
                      <a:pPr marL="0" marR="0" lvl="0" indent="0" algn="l" rtl="0">
                        <a:lnSpc>
                          <a:spcPct val="100000"/>
                        </a:lnSpc>
                        <a:spcBef>
                          <a:spcPts val="0"/>
                        </a:spcBef>
                        <a:spcAft>
                          <a:spcPts val="0"/>
                        </a:spcAft>
                        <a:buClr>
                          <a:schemeClr val="dk1"/>
                        </a:buClr>
                        <a:buSzPts val="1000"/>
                        <a:buFont typeface="Malgun Gothic"/>
                        <a:buNone/>
                      </a:pPr>
                      <a:r>
                        <a:rPr lang="en-US" sz="1000" u="none" strike="noStrike" cap="none">
                          <a:latin typeface="Malgun Gothic"/>
                          <a:ea typeface="Malgun Gothic"/>
                          <a:cs typeface="Malgun Gothic"/>
                          <a:sym typeface="Malgun Gothic"/>
                        </a:rPr>
                        <a:t>수</a:t>
                      </a:r>
                      <a:endParaRPr/>
                    </a:p>
                  </a:txBody>
                  <a:tcPr marL="32050" marR="32050" marT="32050" marB="32050">
                    <a:lnB w="28575" cap="flat" cmpd="sng">
                      <a:solidFill>
                        <a:srgbClr val="00B05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000"/>
                        <a:buFont typeface="Malgun Gothic"/>
                        <a:buNone/>
                      </a:pPr>
                      <a:r>
                        <a:rPr lang="en-US" sz="1000" u="none" strike="noStrike" cap="none">
                          <a:latin typeface="Malgun Gothic"/>
                          <a:ea typeface="Malgun Gothic"/>
                          <a:cs typeface="Malgun Gothic"/>
                          <a:sym typeface="Malgun Gothic"/>
                        </a:rPr>
                        <a:t>목</a:t>
                      </a:r>
                      <a:endParaRPr/>
                    </a:p>
                  </a:txBody>
                  <a:tcPr marL="32050" marR="32050" marT="32050" marB="32050"/>
                </a:tc>
                <a:tc>
                  <a:txBody>
                    <a:bodyPr/>
                    <a:lstStyle/>
                    <a:p>
                      <a:pPr marL="0" marR="0" lvl="0" indent="0" algn="l" rtl="0">
                        <a:lnSpc>
                          <a:spcPct val="100000"/>
                        </a:lnSpc>
                        <a:spcBef>
                          <a:spcPts val="0"/>
                        </a:spcBef>
                        <a:spcAft>
                          <a:spcPts val="0"/>
                        </a:spcAft>
                        <a:buClr>
                          <a:schemeClr val="dk1"/>
                        </a:buClr>
                        <a:buSzPts val="1000"/>
                        <a:buFont typeface="Malgun Gothic"/>
                        <a:buNone/>
                      </a:pPr>
                      <a:r>
                        <a:rPr lang="en-US" sz="1000" u="none" strike="noStrike" cap="none">
                          <a:latin typeface="Malgun Gothic"/>
                          <a:ea typeface="Malgun Gothic"/>
                          <a:cs typeface="Malgun Gothic"/>
                          <a:sym typeface="Malgun Gothic"/>
                        </a:rPr>
                        <a:t>금</a:t>
                      </a:r>
                      <a:endParaRPr/>
                    </a:p>
                  </a:txBody>
                  <a:tcPr marL="32050" marR="32050" marT="32050" marB="32050"/>
                </a:tc>
                <a:tc>
                  <a:txBody>
                    <a:bodyPr/>
                    <a:lstStyle/>
                    <a:p>
                      <a:pPr marL="0" marR="0" lvl="0" indent="0" algn="l" rtl="0">
                        <a:lnSpc>
                          <a:spcPct val="100000"/>
                        </a:lnSpc>
                        <a:spcBef>
                          <a:spcPts val="0"/>
                        </a:spcBef>
                        <a:spcAft>
                          <a:spcPts val="0"/>
                        </a:spcAft>
                        <a:buClr>
                          <a:srgbClr val="0070C0"/>
                        </a:buClr>
                        <a:buSzPts val="1000"/>
                        <a:buFont typeface="Malgun Gothic"/>
                        <a:buNone/>
                      </a:pPr>
                      <a:r>
                        <a:rPr lang="en-US" sz="1000" u="none" strike="noStrike" cap="none">
                          <a:solidFill>
                            <a:srgbClr val="0070C0"/>
                          </a:solidFill>
                          <a:latin typeface="Malgun Gothic"/>
                          <a:ea typeface="Malgun Gothic"/>
                          <a:cs typeface="Malgun Gothic"/>
                          <a:sym typeface="Malgun Gothic"/>
                        </a:rPr>
                        <a:t>토</a:t>
                      </a:r>
                      <a:endParaRPr/>
                    </a:p>
                  </a:txBody>
                  <a:tcPr marL="32050" marR="32050" marT="32050" marB="32050"/>
                </a:tc>
                <a:extLst>
                  <a:ext uri="{0D108BD9-81ED-4DB2-BD59-A6C34878D82A}">
                    <a16:rowId xmlns:a16="http://schemas.microsoft.com/office/drawing/2014/main" val="10000"/>
                  </a:ext>
                </a:extLst>
              </a:tr>
              <a:tr h="444500">
                <a:tc>
                  <a:txBody>
                    <a:bodyPr/>
                    <a:lstStyle/>
                    <a:p>
                      <a:pPr marL="0" marR="0" lvl="0" indent="0" algn="ctr" rtl="0">
                        <a:lnSpc>
                          <a:spcPct val="100000"/>
                        </a:lnSpc>
                        <a:spcBef>
                          <a:spcPts val="0"/>
                        </a:spcBef>
                        <a:spcAft>
                          <a:spcPts val="0"/>
                        </a:spcAft>
                        <a:buClr>
                          <a:srgbClr val="FF847B"/>
                        </a:buClr>
                        <a:buSzPts val="1000"/>
                        <a:buFont typeface="Arial"/>
                        <a:buNone/>
                      </a:pPr>
                      <a:r>
                        <a:rPr lang="en-US" sz="1000" u="none" strike="noStrike" cap="none">
                          <a:solidFill>
                            <a:srgbClr val="FF847B"/>
                          </a:solidFill>
                          <a:latin typeface="Arial"/>
                          <a:ea typeface="Arial"/>
                          <a:cs typeface="Arial"/>
                          <a:sym typeface="Arial"/>
                        </a:rPr>
                        <a:t>30</a:t>
                      </a:r>
                      <a:endParaRPr/>
                    </a:p>
                  </a:txBody>
                  <a:tcPr marL="32050" marR="32050" marT="32050" marB="32050">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BFBFBF"/>
                        </a:buClr>
                        <a:buSzPts val="1000"/>
                        <a:buFont typeface="Arial"/>
                        <a:buNone/>
                      </a:pPr>
                      <a:r>
                        <a:rPr lang="en-US" sz="1000" u="none" strike="noStrike" cap="none">
                          <a:solidFill>
                            <a:srgbClr val="BFBFBF"/>
                          </a:solidFill>
                          <a:latin typeface="Arial"/>
                          <a:ea typeface="Arial"/>
                          <a:cs typeface="Arial"/>
                          <a:sym typeface="Arial"/>
                        </a:rPr>
                        <a:t>30</a:t>
                      </a:r>
                      <a:endParaRPr/>
                    </a:p>
                  </a:txBody>
                  <a:tcPr marL="32050" marR="32050" marT="32050" marB="32050">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BFBFBF"/>
                        </a:buClr>
                        <a:buSzPts val="1000"/>
                        <a:buFont typeface="Arial"/>
                        <a:buNone/>
                      </a:pPr>
                      <a:r>
                        <a:rPr lang="en-US" sz="1000" u="none" strike="noStrike" cap="none">
                          <a:solidFill>
                            <a:srgbClr val="BFBFBF"/>
                          </a:solidFill>
                          <a:latin typeface="Arial"/>
                          <a:ea typeface="Arial"/>
                          <a:cs typeface="Arial"/>
                          <a:sym typeface="Arial"/>
                        </a:rPr>
                        <a:t>31</a:t>
                      </a:r>
                      <a:endParaRPr/>
                    </a:p>
                  </a:txBody>
                  <a:tcPr marL="32050" marR="32050" marT="32050" marB="32050">
                    <a:lnR w="28575" cap="flat" cmpd="sng">
                      <a:solidFill>
                        <a:srgbClr val="00B050"/>
                      </a:solidFill>
                      <a:prstDash val="solid"/>
                      <a:round/>
                      <a:headEnd type="none" w="sm" len="sm"/>
                      <a:tailEnd type="none" w="sm" len="sm"/>
                    </a:lnR>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FFFF"/>
                        </a:buClr>
                        <a:buSzPts val="1000"/>
                        <a:buFont typeface="Arial"/>
                        <a:buNone/>
                      </a:pPr>
                      <a:r>
                        <a:rPr lang="en-US" sz="1000" u="none" strike="noStrike" cap="none">
                          <a:solidFill>
                            <a:srgbClr val="FFFFFF"/>
                          </a:solidFill>
                          <a:latin typeface="Arial"/>
                          <a:ea typeface="Arial"/>
                          <a:cs typeface="Arial"/>
                          <a:sym typeface="Arial"/>
                        </a:rPr>
                        <a:t>1</a:t>
                      </a:r>
                      <a:endParaRPr/>
                    </a:p>
                  </a:txBody>
                  <a:tcPr marL="32050" marR="32050" marT="32050" marB="32050">
                    <a:lnL w="28575" cap="flat" cmpd="sng">
                      <a:solidFill>
                        <a:srgbClr val="00B050"/>
                      </a:solidFill>
                      <a:prstDash val="solid"/>
                      <a:round/>
                      <a:headEnd type="none" w="sm" len="sm"/>
                      <a:tailEnd type="none" w="sm" len="sm"/>
                    </a:lnL>
                    <a:lnR w="28575" cap="flat" cmpd="sng">
                      <a:solidFill>
                        <a:srgbClr val="00B050"/>
                      </a:solidFill>
                      <a:prstDash val="solid"/>
                      <a:round/>
                      <a:headEnd type="none" w="sm" len="sm"/>
                      <a:tailEnd type="none" w="sm" len="sm"/>
                    </a:lnR>
                    <a:lnT w="28575" cap="flat" cmpd="sng">
                      <a:solidFill>
                        <a:srgbClr val="00B05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a:t>
                      </a:r>
                      <a:endParaRPr/>
                    </a:p>
                  </a:txBody>
                  <a:tcPr marL="32050" marR="32050" marT="32050" marB="32050">
                    <a:lnL w="28575" cap="flat" cmpd="sng">
                      <a:solidFill>
                        <a:srgbClr val="00B050"/>
                      </a:solidFill>
                      <a:prstDash val="solid"/>
                      <a:round/>
                      <a:headEnd type="none" w="sm" len="sm"/>
                      <a:tailEnd type="none" w="sm" len="sm"/>
                    </a:lnL>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3</a:t>
                      </a:r>
                      <a:endParaRPr/>
                    </a:p>
                  </a:txBody>
                  <a:tcPr marL="32050" marR="32050" marT="32050" marB="32050">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70C0"/>
                        </a:buClr>
                        <a:buSzPts val="1000"/>
                        <a:buFont typeface="Malgun Gothic"/>
                        <a:buNone/>
                      </a:pPr>
                      <a:r>
                        <a:rPr lang="en-US" sz="1000" u="none" strike="noStrike" cap="none">
                          <a:solidFill>
                            <a:srgbClr val="0070C0"/>
                          </a:solidFill>
                          <a:latin typeface="Malgun Gothic"/>
                          <a:ea typeface="Malgun Gothic"/>
                          <a:cs typeface="Malgun Gothic"/>
                          <a:sym typeface="Malgun Gothic"/>
                        </a:rPr>
                        <a:t>4</a:t>
                      </a:r>
                      <a:endParaRPr/>
                    </a:p>
                  </a:txBody>
                  <a:tcPr marL="32050" marR="32050" marT="32050" marB="32050">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111550">
                <a:tc>
                  <a:txBody>
                    <a:bodyPr/>
                    <a:lstStyle/>
                    <a:p>
                      <a:pPr marL="0" marR="0" lvl="0" indent="0" algn="ctr" rtl="0">
                        <a:lnSpc>
                          <a:spcPct val="250000"/>
                        </a:lnSpc>
                        <a:spcBef>
                          <a:spcPts val="0"/>
                        </a:spcBef>
                        <a:spcAft>
                          <a:spcPts val="0"/>
                        </a:spcAft>
                        <a:buClr>
                          <a:schemeClr val="dk1"/>
                        </a:buClr>
                        <a:buSzPts val="700"/>
                        <a:buFont typeface="Arial"/>
                        <a:buNone/>
                      </a:pPr>
                      <a:r>
                        <a:rPr lang="en-US" sz="700" u="none" strike="noStrike" cap="none">
                          <a:latin typeface="Arial"/>
                          <a:ea typeface="Arial"/>
                          <a:cs typeface="Arial"/>
                          <a:sym typeface="Arial"/>
                        </a:rPr>
                        <a:t>환자명1</a:t>
                      </a:r>
                      <a:endParaRPr/>
                    </a:p>
                    <a:p>
                      <a:pPr marL="0" marR="0" lvl="0" indent="0" algn="ctr" rtl="0">
                        <a:lnSpc>
                          <a:spcPct val="250000"/>
                        </a:lnSpc>
                        <a:spcBef>
                          <a:spcPts val="0"/>
                        </a:spcBef>
                        <a:spcAft>
                          <a:spcPts val="0"/>
                        </a:spcAft>
                        <a:buClr>
                          <a:schemeClr val="dk1"/>
                        </a:buClr>
                        <a:buSzPts val="700"/>
                        <a:buFont typeface="Arial"/>
                        <a:buNone/>
                      </a:pPr>
                      <a:r>
                        <a:rPr lang="en-US" sz="700" u="none" strike="noStrike" cap="none">
                          <a:latin typeface="Arial"/>
                          <a:ea typeface="Arial"/>
                          <a:cs typeface="Arial"/>
                          <a:sym typeface="Arial"/>
                        </a:rPr>
                        <a:t>환자명2</a:t>
                      </a:r>
                      <a:endParaRPr/>
                    </a:p>
                    <a:p>
                      <a:pPr marL="0" marR="0" lvl="0" indent="0" algn="ctr" rtl="0">
                        <a:lnSpc>
                          <a:spcPct val="250000"/>
                        </a:lnSpc>
                        <a:spcBef>
                          <a:spcPts val="0"/>
                        </a:spcBef>
                        <a:spcAft>
                          <a:spcPts val="0"/>
                        </a:spcAft>
                        <a:buClr>
                          <a:schemeClr val="dk1"/>
                        </a:buClr>
                        <a:buSzPts val="700"/>
                        <a:buFont typeface="Arial"/>
                        <a:buNone/>
                      </a:pPr>
                      <a:r>
                        <a:rPr lang="en-US" sz="700" u="none" strike="noStrike" cap="none">
                          <a:latin typeface="Arial"/>
                          <a:ea typeface="Arial"/>
                          <a:cs typeface="Arial"/>
                          <a:sym typeface="Arial"/>
                        </a:rPr>
                        <a:t>환자명3</a:t>
                      </a:r>
                      <a:endParaRPr/>
                    </a:p>
                    <a:p>
                      <a:pPr marL="0" marR="0" lvl="0" indent="0" algn="ctr" rtl="0">
                        <a:lnSpc>
                          <a:spcPct val="250000"/>
                        </a:lnSpc>
                        <a:spcBef>
                          <a:spcPts val="0"/>
                        </a:spcBef>
                        <a:spcAft>
                          <a:spcPts val="0"/>
                        </a:spcAft>
                        <a:buClr>
                          <a:schemeClr val="dk1"/>
                        </a:buClr>
                        <a:buSzPts val="700"/>
                        <a:buFont typeface="Arial"/>
                        <a:buNone/>
                      </a:pPr>
                      <a:r>
                        <a:rPr lang="en-US" sz="700" u="none" strike="noStrike" cap="none">
                          <a:latin typeface="Arial"/>
                          <a:ea typeface="Arial"/>
                          <a:cs typeface="Arial"/>
                          <a:sym typeface="Arial"/>
                        </a:rPr>
                        <a:t>환자명4</a:t>
                      </a:r>
                      <a:endParaRPr/>
                    </a:p>
                    <a:p>
                      <a:pPr marL="0" marR="0" lvl="0" indent="0" algn="ctr" rtl="0">
                        <a:lnSpc>
                          <a:spcPct val="250000"/>
                        </a:lnSpc>
                        <a:spcBef>
                          <a:spcPts val="0"/>
                        </a:spcBef>
                        <a:spcAft>
                          <a:spcPts val="0"/>
                        </a:spcAft>
                        <a:buClr>
                          <a:schemeClr val="dk1"/>
                        </a:buClr>
                        <a:buSzPts val="700"/>
                        <a:buFont typeface="Arial"/>
                        <a:buNone/>
                      </a:pPr>
                      <a:r>
                        <a:rPr lang="en-US" sz="700" u="none" strike="noStrike" cap="none">
                          <a:latin typeface="Arial"/>
                          <a:ea typeface="Arial"/>
                          <a:cs typeface="Arial"/>
                          <a:sym typeface="Arial"/>
                        </a:rPr>
                        <a:t>환자명5</a:t>
                      </a:r>
                      <a:endParaRPr/>
                    </a:p>
                  </a:txBody>
                  <a:tcPr marL="32050" marR="32050" marT="32050" marB="32050">
                    <a:lnT w="9525" cap="flat" cmpd="sng">
                      <a:solidFill>
                        <a:srgbClr val="000000"/>
                      </a:solidFill>
                      <a:prstDash val="solid"/>
                      <a:round/>
                      <a:headEnd type="none" w="sm" len="sm"/>
                      <a:tailEnd type="none" w="sm" len="sm"/>
                    </a:lnT>
                  </a:tcPr>
                </a:tc>
                <a:tc>
                  <a:txBody>
                    <a:bodyPr/>
                    <a:lstStyle/>
                    <a:p>
                      <a:pPr marL="0" marR="0" lvl="0" indent="0" algn="ctr" rtl="0">
                        <a:lnSpc>
                          <a:spcPct val="250000"/>
                        </a:lnSpc>
                        <a:spcBef>
                          <a:spcPts val="0"/>
                        </a:spcBef>
                        <a:spcAft>
                          <a:spcPts val="0"/>
                        </a:spcAft>
                        <a:buClr>
                          <a:schemeClr val="dk1"/>
                        </a:buClr>
                        <a:buSzPts val="700"/>
                        <a:buFont typeface="Arial"/>
                        <a:buNone/>
                      </a:pPr>
                      <a:r>
                        <a:rPr lang="en-US" sz="700" u="none" strike="noStrike" cap="none">
                          <a:latin typeface="Arial"/>
                          <a:ea typeface="Arial"/>
                          <a:cs typeface="Arial"/>
                          <a:sym typeface="Arial"/>
                        </a:rPr>
                        <a:t>환자명1</a:t>
                      </a:r>
                      <a:endParaRPr/>
                    </a:p>
                    <a:p>
                      <a:pPr marL="0" marR="0" lvl="0" indent="0" algn="ctr" rtl="0">
                        <a:lnSpc>
                          <a:spcPct val="250000"/>
                        </a:lnSpc>
                        <a:spcBef>
                          <a:spcPts val="0"/>
                        </a:spcBef>
                        <a:spcAft>
                          <a:spcPts val="0"/>
                        </a:spcAft>
                        <a:buClr>
                          <a:schemeClr val="dk1"/>
                        </a:buClr>
                        <a:buSzPts val="700"/>
                        <a:buFont typeface="Arial"/>
                        <a:buNone/>
                      </a:pPr>
                      <a:r>
                        <a:rPr lang="en-US" sz="700" u="none" strike="noStrike" cap="none">
                          <a:latin typeface="Arial"/>
                          <a:ea typeface="Arial"/>
                          <a:cs typeface="Arial"/>
                          <a:sym typeface="Arial"/>
                        </a:rPr>
                        <a:t>환자명2</a:t>
                      </a:r>
                      <a:endParaRPr/>
                    </a:p>
                    <a:p>
                      <a:pPr marL="0" marR="0" lvl="0" indent="0" algn="ctr" rtl="0">
                        <a:lnSpc>
                          <a:spcPct val="250000"/>
                        </a:lnSpc>
                        <a:spcBef>
                          <a:spcPts val="0"/>
                        </a:spcBef>
                        <a:spcAft>
                          <a:spcPts val="0"/>
                        </a:spcAft>
                        <a:buClr>
                          <a:schemeClr val="dk1"/>
                        </a:buClr>
                        <a:buSzPts val="700"/>
                        <a:buFont typeface="Arial"/>
                        <a:buNone/>
                      </a:pPr>
                      <a:r>
                        <a:rPr lang="en-US" sz="700" u="none" strike="noStrike" cap="none">
                          <a:latin typeface="Arial"/>
                          <a:ea typeface="Arial"/>
                          <a:cs typeface="Arial"/>
                          <a:sym typeface="Arial"/>
                        </a:rPr>
                        <a:t>환자명3</a:t>
                      </a:r>
                      <a:endParaRPr/>
                    </a:p>
                    <a:p>
                      <a:pPr marL="0" marR="0" lvl="0" indent="0" algn="ctr" rtl="0">
                        <a:lnSpc>
                          <a:spcPct val="250000"/>
                        </a:lnSpc>
                        <a:spcBef>
                          <a:spcPts val="0"/>
                        </a:spcBef>
                        <a:spcAft>
                          <a:spcPts val="0"/>
                        </a:spcAft>
                        <a:buClr>
                          <a:schemeClr val="dk1"/>
                        </a:buClr>
                        <a:buSzPts val="700"/>
                        <a:buFont typeface="Arial"/>
                        <a:buNone/>
                      </a:pPr>
                      <a:r>
                        <a:rPr lang="en-US" sz="700" u="none" strike="noStrike" cap="none">
                          <a:latin typeface="Arial"/>
                          <a:ea typeface="Arial"/>
                          <a:cs typeface="Arial"/>
                          <a:sym typeface="Arial"/>
                        </a:rPr>
                        <a:t>환자명4</a:t>
                      </a:r>
                      <a:endParaRPr/>
                    </a:p>
                  </a:txBody>
                  <a:tcPr marL="32050" marR="32050" marT="32050" marB="32050">
                    <a:lnT w="9525" cap="flat" cmpd="sng">
                      <a:solidFill>
                        <a:srgbClr val="000000"/>
                      </a:solidFill>
                      <a:prstDash val="solid"/>
                      <a:round/>
                      <a:headEnd type="none" w="sm" len="sm"/>
                      <a:tailEnd type="none" w="sm" len="sm"/>
                    </a:lnT>
                  </a:tcPr>
                </a:tc>
                <a:tc>
                  <a:txBody>
                    <a:bodyPr/>
                    <a:lstStyle/>
                    <a:p>
                      <a:pPr marL="0" marR="0" lvl="0" indent="0" algn="ctr" rtl="0">
                        <a:lnSpc>
                          <a:spcPct val="250000"/>
                        </a:lnSpc>
                        <a:spcBef>
                          <a:spcPts val="0"/>
                        </a:spcBef>
                        <a:spcAft>
                          <a:spcPts val="0"/>
                        </a:spcAft>
                        <a:buClr>
                          <a:schemeClr val="dk1"/>
                        </a:buClr>
                        <a:buSzPts val="700"/>
                        <a:buFont typeface="Arial"/>
                        <a:buNone/>
                      </a:pPr>
                      <a:r>
                        <a:rPr lang="en-US" sz="700" u="none" strike="noStrike" cap="none">
                          <a:latin typeface="Arial"/>
                          <a:ea typeface="Arial"/>
                          <a:cs typeface="Arial"/>
                          <a:sym typeface="Arial"/>
                        </a:rPr>
                        <a:t>환자명1</a:t>
                      </a:r>
                      <a:endParaRPr/>
                    </a:p>
                    <a:p>
                      <a:pPr marL="0" marR="0" lvl="0" indent="0" algn="ctr" rtl="0">
                        <a:lnSpc>
                          <a:spcPct val="250000"/>
                        </a:lnSpc>
                        <a:spcBef>
                          <a:spcPts val="0"/>
                        </a:spcBef>
                        <a:spcAft>
                          <a:spcPts val="0"/>
                        </a:spcAft>
                        <a:buClr>
                          <a:schemeClr val="dk1"/>
                        </a:buClr>
                        <a:buSzPts val="700"/>
                        <a:buFont typeface="Arial"/>
                        <a:buNone/>
                      </a:pPr>
                      <a:r>
                        <a:rPr lang="en-US" sz="700" u="none" strike="noStrike" cap="none">
                          <a:latin typeface="Arial"/>
                          <a:ea typeface="Arial"/>
                          <a:cs typeface="Arial"/>
                          <a:sym typeface="Arial"/>
                        </a:rPr>
                        <a:t>환자명2</a:t>
                      </a:r>
                      <a:endParaRPr/>
                    </a:p>
                    <a:p>
                      <a:pPr marL="0" marR="0" lvl="0" indent="0" algn="ctr" rtl="0">
                        <a:lnSpc>
                          <a:spcPct val="250000"/>
                        </a:lnSpc>
                        <a:spcBef>
                          <a:spcPts val="0"/>
                        </a:spcBef>
                        <a:spcAft>
                          <a:spcPts val="0"/>
                        </a:spcAft>
                        <a:buClr>
                          <a:schemeClr val="dk1"/>
                        </a:buClr>
                        <a:buSzPts val="700"/>
                        <a:buFont typeface="Arial"/>
                        <a:buNone/>
                      </a:pPr>
                      <a:r>
                        <a:rPr lang="en-US" sz="700" u="none" strike="noStrike" cap="none">
                          <a:latin typeface="Arial"/>
                          <a:ea typeface="Arial"/>
                          <a:cs typeface="Arial"/>
                          <a:sym typeface="Arial"/>
                        </a:rPr>
                        <a:t>환자명3</a:t>
                      </a:r>
                      <a:endParaRPr/>
                    </a:p>
                    <a:p>
                      <a:pPr marL="0" marR="0" lvl="0" indent="0" algn="ctr" rtl="0">
                        <a:lnSpc>
                          <a:spcPct val="250000"/>
                        </a:lnSpc>
                        <a:spcBef>
                          <a:spcPts val="0"/>
                        </a:spcBef>
                        <a:spcAft>
                          <a:spcPts val="0"/>
                        </a:spcAft>
                        <a:buClr>
                          <a:schemeClr val="dk1"/>
                        </a:buClr>
                        <a:buSzPts val="700"/>
                        <a:buFont typeface="Arial"/>
                        <a:buNone/>
                      </a:pPr>
                      <a:r>
                        <a:rPr lang="en-US" sz="700" u="none" strike="noStrike" cap="none">
                          <a:latin typeface="Arial"/>
                          <a:ea typeface="Arial"/>
                          <a:cs typeface="Arial"/>
                          <a:sym typeface="Arial"/>
                        </a:rPr>
                        <a:t>환자명4</a:t>
                      </a:r>
                      <a:endParaRPr/>
                    </a:p>
                    <a:p>
                      <a:pPr marL="0" marR="0" lvl="0" indent="0" algn="ctr" rtl="0">
                        <a:lnSpc>
                          <a:spcPct val="250000"/>
                        </a:lnSpc>
                        <a:spcBef>
                          <a:spcPts val="0"/>
                        </a:spcBef>
                        <a:spcAft>
                          <a:spcPts val="0"/>
                        </a:spcAft>
                        <a:buClr>
                          <a:schemeClr val="dk1"/>
                        </a:buClr>
                        <a:buSzPts val="700"/>
                        <a:buFont typeface="Arial"/>
                        <a:buNone/>
                      </a:pPr>
                      <a:r>
                        <a:rPr lang="en-US" sz="700" u="none" strike="noStrike" cap="none">
                          <a:latin typeface="Arial"/>
                          <a:ea typeface="Arial"/>
                          <a:cs typeface="Arial"/>
                          <a:sym typeface="Arial"/>
                        </a:rPr>
                        <a:t>환자명5</a:t>
                      </a:r>
                      <a:endParaRPr/>
                    </a:p>
                    <a:p>
                      <a:pPr marL="0" marR="0" lvl="0" indent="0" algn="ctr" rtl="0">
                        <a:lnSpc>
                          <a:spcPct val="250000"/>
                        </a:lnSpc>
                        <a:spcBef>
                          <a:spcPts val="0"/>
                        </a:spcBef>
                        <a:spcAft>
                          <a:spcPts val="0"/>
                        </a:spcAft>
                        <a:buClr>
                          <a:schemeClr val="dk1"/>
                        </a:buClr>
                        <a:buSzPts val="700"/>
                        <a:buFont typeface="Arial"/>
                        <a:buNone/>
                      </a:pPr>
                      <a:r>
                        <a:rPr lang="en-US" sz="700" u="none" strike="noStrike" cap="none">
                          <a:latin typeface="Arial"/>
                          <a:ea typeface="Arial"/>
                          <a:cs typeface="Arial"/>
                          <a:sym typeface="Arial"/>
                        </a:rPr>
                        <a:t>환자명6</a:t>
                      </a:r>
                      <a:endParaRPr/>
                    </a:p>
                  </a:txBody>
                  <a:tcPr marL="32050" marR="32050" marT="32050" marB="32050">
                    <a:lnR w="28575" cap="flat" cmpd="sng">
                      <a:solidFill>
                        <a:srgbClr val="00B050"/>
                      </a:solidFill>
                      <a:prstDash val="solid"/>
                      <a:round/>
                      <a:headEnd type="none" w="sm" len="sm"/>
                      <a:tailEnd type="none" w="sm" len="sm"/>
                    </a:lnR>
                    <a:lnT w="9525" cap="flat" cmpd="sng">
                      <a:solidFill>
                        <a:srgbClr val="000000"/>
                      </a:solidFill>
                      <a:prstDash val="solid"/>
                      <a:round/>
                      <a:headEnd type="none" w="sm" len="sm"/>
                      <a:tailEnd type="none" w="sm" len="sm"/>
                    </a:lnT>
                  </a:tcPr>
                </a:tc>
                <a:tc>
                  <a:txBody>
                    <a:bodyPr/>
                    <a:lstStyle/>
                    <a:p>
                      <a:pPr marL="0" marR="0" lvl="0" indent="0" algn="ctr" rtl="0">
                        <a:lnSpc>
                          <a:spcPct val="250000"/>
                        </a:lnSpc>
                        <a:spcBef>
                          <a:spcPts val="0"/>
                        </a:spcBef>
                        <a:spcAft>
                          <a:spcPts val="0"/>
                        </a:spcAft>
                        <a:buClr>
                          <a:schemeClr val="dk1"/>
                        </a:buClr>
                        <a:buSzPts val="700"/>
                        <a:buFont typeface="Arial"/>
                        <a:buNone/>
                      </a:pPr>
                      <a:r>
                        <a:rPr lang="en-US" sz="700" u="none" strike="noStrike" cap="none">
                          <a:latin typeface="Arial"/>
                          <a:ea typeface="Arial"/>
                          <a:cs typeface="Arial"/>
                          <a:sym typeface="Arial"/>
                        </a:rPr>
                        <a:t>환자명1</a:t>
                      </a:r>
                      <a:endParaRPr/>
                    </a:p>
                    <a:p>
                      <a:pPr marL="0" marR="0" lvl="0" indent="0" algn="ctr" rtl="0">
                        <a:lnSpc>
                          <a:spcPct val="250000"/>
                        </a:lnSpc>
                        <a:spcBef>
                          <a:spcPts val="0"/>
                        </a:spcBef>
                        <a:spcAft>
                          <a:spcPts val="0"/>
                        </a:spcAft>
                        <a:buClr>
                          <a:schemeClr val="dk1"/>
                        </a:buClr>
                        <a:buSzPts val="700"/>
                        <a:buFont typeface="Arial"/>
                        <a:buNone/>
                      </a:pPr>
                      <a:r>
                        <a:rPr lang="en-US" sz="700" u="none" strike="noStrike" cap="none">
                          <a:latin typeface="Arial"/>
                          <a:ea typeface="Arial"/>
                          <a:cs typeface="Arial"/>
                          <a:sym typeface="Arial"/>
                        </a:rPr>
                        <a:t>환자명2</a:t>
                      </a:r>
                      <a:endParaRPr/>
                    </a:p>
                    <a:p>
                      <a:pPr marL="0" marR="0" lvl="0" indent="0" algn="ctr" rtl="0">
                        <a:lnSpc>
                          <a:spcPct val="250000"/>
                        </a:lnSpc>
                        <a:spcBef>
                          <a:spcPts val="0"/>
                        </a:spcBef>
                        <a:spcAft>
                          <a:spcPts val="0"/>
                        </a:spcAft>
                        <a:buClr>
                          <a:schemeClr val="dk1"/>
                        </a:buClr>
                        <a:buSzPts val="700"/>
                        <a:buFont typeface="Arial"/>
                        <a:buNone/>
                      </a:pPr>
                      <a:r>
                        <a:rPr lang="en-US" sz="700" u="none" strike="noStrike" cap="none">
                          <a:latin typeface="Arial"/>
                          <a:ea typeface="Arial"/>
                          <a:cs typeface="Arial"/>
                          <a:sym typeface="Arial"/>
                        </a:rPr>
                        <a:t>환자명3</a:t>
                      </a:r>
                      <a:endParaRPr/>
                    </a:p>
                    <a:p>
                      <a:pPr marL="0" marR="0" lvl="0" indent="0" algn="ctr" rtl="0">
                        <a:lnSpc>
                          <a:spcPct val="250000"/>
                        </a:lnSpc>
                        <a:spcBef>
                          <a:spcPts val="0"/>
                        </a:spcBef>
                        <a:spcAft>
                          <a:spcPts val="0"/>
                        </a:spcAft>
                        <a:buClr>
                          <a:schemeClr val="dk1"/>
                        </a:buClr>
                        <a:buSzPts val="700"/>
                        <a:buFont typeface="Arial"/>
                        <a:buNone/>
                      </a:pPr>
                      <a:r>
                        <a:rPr lang="en-US" sz="700" u="none" strike="noStrike" cap="none">
                          <a:latin typeface="Arial"/>
                          <a:ea typeface="Arial"/>
                          <a:cs typeface="Arial"/>
                          <a:sym typeface="Arial"/>
                        </a:rPr>
                        <a:t>환자명4</a:t>
                      </a:r>
                      <a:endParaRPr/>
                    </a:p>
                    <a:p>
                      <a:pPr marL="0" marR="0" lvl="0" indent="0" algn="ctr" rtl="0">
                        <a:lnSpc>
                          <a:spcPct val="250000"/>
                        </a:lnSpc>
                        <a:spcBef>
                          <a:spcPts val="0"/>
                        </a:spcBef>
                        <a:spcAft>
                          <a:spcPts val="0"/>
                        </a:spcAft>
                        <a:buClr>
                          <a:schemeClr val="dk1"/>
                        </a:buClr>
                        <a:buSzPts val="700"/>
                        <a:buFont typeface="Arial"/>
                        <a:buNone/>
                      </a:pPr>
                      <a:r>
                        <a:rPr lang="en-US" sz="700" u="none" strike="noStrike" cap="none">
                          <a:latin typeface="Arial"/>
                          <a:ea typeface="Arial"/>
                          <a:cs typeface="Arial"/>
                          <a:sym typeface="Arial"/>
                        </a:rPr>
                        <a:t>환자명5</a:t>
                      </a:r>
                      <a:endParaRPr/>
                    </a:p>
                    <a:p>
                      <a:pPr marL="0" marR="0" lvl="0" indent="0" algn="ctr" rtl="0">
                        <a:lnSpc>
                          <a:spcPct val="250000"/>
                        </a:lnSpc>
                        <a:spcBef>
                          <a:spcPts val="0"/>
                        </a:spcBef>
                        <a:spcAft>
                          <a:spcPts val="0"/>
                        </a:spcAft>
                        <a:buClr>
                          <a:schemeClr val="dk1"/>
                        </a:buClr>
                        <a:buSzPts val="700"/>
                        <a:buFont typeface="Arial"/>
                        <a:buNone/>
                      </a:pPr>
                      <a:r>
                        <a:rPr lang="en-US" sz="700" u="none" strike="noStrike" cap="none">
                          <a:latin typeface="Arial"/>
                          <a:ea typeface="Arial"/>
                          <a:cs typeface="Arial"/>
                          <a:sym typeface="Arial"/>
                        </a:rPr>
                        <a:t>환자명6</a:t>
                      </a:r>
                      <a:endParaRPr/>
                    </a:p>
                    <a:p>
                      <a:pPr marL="0" marR="0" lvl="0" indent="0" algn="ctr" rtl="0">
                        <a:lnSpc>
                          <a:spcPct val="250000"/>
                        </a:lnSpc>
                        <a:spcBef>
                          <a:spcPts val="0"/>
                        </a:spcBef>
                        <a:spcAft>
                          <a:spcPts val="0"/>
                        </a:spcAft>
                        <a:buClr>
                          <a:schemeClr val="dk1"/>
                        </a:buClr>
                        <a:buSzPts val="700"/>
                        <a:buFont typeface="Arial"/>
                        <a:buNone/>
                      </a:pPr>
                      <a:r>
                        <a:rPr lang="en-US" sz="700" u="none" strike="noStrike" cap="none">
                          <a:latin typeface="Arial"/>
                          <a:ea typeface="Arial"/>
                          <a:cs typeface="Arial"/>
                          <a:sym typeface="Arial"/>
                        </a:rPr>
                        <a:t>환자명7</a:t>
                      </a:r>
                      <a:endParaRPr/>
                    </a:p>
                    <a:p>
                      <a:pPr marL="0" marR="0" lvl="0" indent="0" algn="ctr" rtl="0">
                        <a:lnSpc>
                          <a:spcPct val="250000"/>
                        </a:lnSpc>
                        <a:spcBef>
                          <a:spcPts val="0"/>
                        </a:spcBef>
                        <a:spcAft>
                          <a:spcPts val="0"/>
                        </a:spcAft>
                        <a:buClr>
                          <a:schemeClr val="dk1"/>
                        </a:buClr>
                        <a:buSzPts val="700"/>
                        <a:buFont typeface="Arial"/>
                        <a:buNone/>
                      </a:pPr>
                      <a:r>
                        <a:rPr lang="en-US" sz="700" u="none" strike="noStrike" cap="none">
                          <a:latin typeface="Arial"/>
                          <a:ea typeface="Arial"/>
                          <a:cs typeface="Arial"/>
                          <a:sym typeface="Arial"/>
                        </a:rPr>
                        <a:t>환자명8</a:t>
                      </a:r>
                      <a:endParaRPr/>
                    </a:p>
                    <a:p>
                      <a:pPr marL="0" marR="0" lvl="0" indent="0" algn="ctr" rtl="0">
                        <a:lnSpc>
                          <a:spcPct val="250000"/>
                        </a:lnSpc>
                        <a:spcBef>
                          <a:spcPts val="0"/>
                        </a:spcBef>
                        <a:spcAft>
                          <a:spcPts val="0"/>
                        </a:spcAft>
                        <a:buClr>
                          <a:schemeClr val="dk1"/>
                        </a:buClr>
                        <a:buSzPts val="700"/>
                        <a:buFont typeface="Arial"/>
                        <a:buNone/>
                      </a:pPr>
                      <a:r>
                        <a:rPr lang="en-US" sz="700" u="none" strike="noStrike" cap="none">
                          <a:latin typeface="Arial"/>
                          <a:ea typeface="Arial"/>
                          <a:cs typeface="Arial"/>
                          <a:sym typeface="Arial"/>
                        </a:rPr>
                        <a:t>환자명9</a:t>
                      </a:r>
                      <a:endParaRPr/>
                    </a:p>
                    <a:p>
                      <a:pPr marL="0" marR="0" lvl="0" indent="0" algn="ctr" rtl="0">
                        <a:lnSpc>
                          <a:spcPct val="250000"/>
                        </a:lnSpc>
                        <a:spcBef>
                          <a:spcPts val="0"/>
                        </a:spcBef>
                        <a:spcAft>
                          <a:spcPts val="0"/>
                        </a:spcAft>
                        <a:buClr>
                          <a:schemeClr val="dk1"/>
                        </a:buClr>
                        <a:buSzPts val="700"/>
                        <a:buFont typeface="Arial"/>
                        <a:buNone/>
                      </a:pPr>
                      <a:r>
                        <a:rPr lang="en-US" sz="700" u="none" strike="noStrike" cap="none">
                          <a:latin typeface="Arial"/>
                          <a:ea typeface="Arial"/>
                          <a:cs typeface="Arial"/>
                          <a:sym typeface="Arial"/>
                        </a:rPr>
                        <a:t>환자명10</a:t>
                      </a:r>
                      <a:endParaRPr/>
                    </a:p>
                  </a:txBody>
                  <a:tcPr marL="32050" marR="32050" marT="32050" marB="32050">
                    <a:lnL w="28575" cap="flat" cmpd="sng">
                      <a:solidFill>
                        <a:srgbClr val="00B050"/>
                      </a:solidFill>
                      <a:prstDash val="solid"/>
                      <a:round/>
                      <a:headEnd type="none" w="sm" len="sm"/>
                      <a:tailEnd type="none" w="sm" len="sm"/>
                    </a:lnL>
                    <a:lnR w="28575" cap="flat" cmpd="sng">
                      <a:solidFill>
                        <a:srgbClr val="00B050"/>
                      </a:solidFill>
                      <a:prstDash val="solid"/>
                      <a:round/>
                      <a:headEnd type="none" w="sm" len="sm"/>
                      <a:tailEnd type="none" w="sm" len="sm"/>
                    </a:lnR>
                    <a:lnT w="9525" cap="flat" cmpd="sng">
                      <a:solidFill>
                        <a:srgbClr val="000000"/>
                      </a:solidFill>
                      <a:prstDash val="solid"/>
                      <a:round/>
                      <a:headEnd type="none" w="sm" len="sm"/>
                      <a:tailEnd type="none" w="sm" len="sm"/>
                    </a:lnT>
                    <a:lnB w="28575" cap="flat" cmpd="sng">
                      <a:solidFill>
                        <a:srgbClr val="00B050"/>
                      </a:solidFill>
                      <a:prstDash val="solid"/>
                      <a:round/>
                      <a:headEnd type="none" w="sm" len="sm"/>
                      <a:tailEnd type="none" w="sm" len="sm"/>
                    </a:lnB>
                  </a:tcPr>
                </a:tc>
                <a:tc>
                  <a:txBody>
                    <a:bodyPr/>
                    <a:lstStyle/>
                    <a:p>
                      <a:pPr marL="0" marR="0" lvl="0" indent="0" algn="ctr" rtl="0">
                        <a:lnSpc>
                          <a:spcPct val="250000"/>
                        </a:lnSpc>
                        <a:spcBef>
                          <a:spcPts val="0"/>
                        </a:spcBef>
                        <a:spcAft>
                          <a:spcPts val="0"/>
                        </a:spcAft>
                        <a:buClr>
                          <a:schemeClr val="dk1"/>
                        </a:buClr>
                        <a:buSzPts val="700"/>
                        <a:buFont typeface="Arial"/>
                        <a:buNone/>
                      </a:pPr>
                      <a:r>
                        <a:rPr lang="en-US" sz="700" u="none" strike="noStrike" cap="none">
                          <a:latin typeface="Arial"/>
                          <a:ea typeface="Arial"/>
                          <a:cs typeface="Arial"/>
                          <a:sym typeface="Arial"/>
                        </a:rPr>
                        <a:t>환자명1</a:t>
                      </a:r>
                      <a:endParaRPr/>
                    </a:p>
                    <a:p>
                      <a:pPr marL="0" marR="0" lvl="0" indent="0" algn="ctr" rtl="0">
                        <a:lnSpc>
                          <a:spcPct val="250000"/>
                        </a:lnSpc>
                        <a:spcBef>
                          <a:spcPts val="0"/>
                        </a:spcBef>
                        <a:spcAft>
                          <a:spcPts val="0"/>
                        </a:spcAft>
                        <a:buClr>
                          <a:schemeClr val="dk1"/>
                        </a:buClr>
                        <a:buSzPts val="700"/>
                        <a:buFont typeface="Arial"/>
                        <a:buNone/>
                      </a:pPr>
                      <a:r>
                        <a:rPr lang="en-US" sz="700" u="none" strike="noStrike" cap="none">
                          <a:latin typeface="Arial"/>
                          <a:ea typeface="Arial"/>
                          <a:cs typeface="Arial"/>
                          <a:sym typeface="Arial"/>
                        </a:rPr>
                        <a:t>환자명2</a:t>
                      </a:r>
                      <a:endParaRPr/>
                    </a:p>
                    <a:p>
                      <a:pPr marL="0" marR="0" lvl="0" indent="0" algn="ctr" rtl="0">
                        <a:lnSpc>
                          <a:spcPct val="250000"/>
                        </a:lnSpc>
                        <a:spcBef>
                          <a:spcPts val="0"/>
                        </a:spcBef>
                        <a:spcAft>
                          <a:spcPts val="0"/>
                        </a:spcAft>
                        <a:buClr>
                          <a:schemeClr val="dk1"/>
                        </a:buClr>
                        <a:buSzPts val="700"/>
                        <a:buFont typeface="Arial"/>
                        <a:buNone/>
                      </a:pPr>
                      <a:r>
                        <a:rPr lang="en-US" sz="700" u="none" strike="noStrike" cap="none">
                          <a:latin typeface="Arial"/>
                          <a:ea typeface="Arial"/>
                          <a:cs typeface="Arial"/>
                          <a:sym typeface="Arial"/>
                        </a:rPr>
                        <a:t>환자명3</a:t>
                      </a:r>
                      <a:endParaRPr/>
                    </a:p>
                    <a:p>
                      <a:pPr marL="0" marR="0" lvl="0" indent="0" algn="ctr" rtl="0">
                        <a:lnSpc>
                          <a:spcPct val="250000"/>
                        </a:lnSpc>
                        <a:spcBef>
                          <a:spcPts val="0"/>
                        </a:spcBef>
                        <a:spcAft>
                          <a:spcPts val="0"/>
                        </a:spcAft>
                        <a:buClr>
                          <a:schemeClr val="dk1"/>
                        </a:buClr>
                        <a:buSzPts val="700"/>
                        <a:buFont typeface="Arial"/>
                        <a:buNone/>
                      </a:pPr>
                      <a:r>
                        <a:rPr lang="en-US" sz="700" u="none" strike="noStrike" cap="none">
                          <a:latin typeface="Arial"/>
                          <a:ea typeface="Arial"/>
                          <a:cs typeface="Arial"/>
                          <a:sym typeface="Arial"/>
                        </a:rPr>
                        <a:t>환자명4</a:t>
                      </a:r>
                      <a:endParaRPr/>
                    </a:p>
                    <a:p>
                      <a:pPr marL="0" marR="0" lvl="0" indent="0" algn="ctr" rtl="0">
                        <a:lnSpc>
                          <a:spcPct val="250000"/>
                        </a:lnSpc>
                        <a:spcBef>
                          <a:spcPts val="0"/>
                        </a:spcBef>
                        <a:spcAft>
                          <a:spcPts val="0"/>
                        </a:spcAft>
                        <a:buClr>
                          <a:schemeClr val="dk1"/>
                        </a:buClr>
                        <a:buSzPts val="700"/>
                        <a:buFont typeface="Arial"/>
                        <a:buNone/>
                      </a:pPr>
                      <a:r>
                        <a:rPr lang="en-US" sz="700" u="none" strike="noStrike" cap="none">
                          <a:latin typeface="Arial"/>
                          <a:ea typeface="Arial"/>
                          <a:cs typeface="Arial"/>
                          <a:sym typeface="Arial"/>
                        </a:rPr>
                        <a:t>환자명5</a:t>
                      </a:r>
                      <a:endParaRPr/>
                    </a:p>
                    <a:p>
                      <a:pPr marL="0" marR="0" lvl="0" indent="0" algn="ctr" rtl="0">
                        <a:lnSpc>
                          <a:spcPct val="250000"/>
                        </a:lnSpc>
                        <a:spcBef>
                          <a:spcPts val="0"/>
                        </a:spcBef>
                        <a:spcAft>
                          <a:spcPts val="0"/>
                        </a:spcAft>
                        <a:buClr>
                          <a:schemeClr val="dk1"/>
                        </a:buClr>
                        <a:buSzPts val="700"/>
                        <a:buFont typeface="Arial"/>
                        <a:buNone/>
                      </a:pPr>
                      <a:r>
                        <a:rPr lang="en-US" sz="700" u="none" strike="noStrike" cap="none">
                          <a:latin typeface="Arial"/>
                          <a:ea typeface="Arial"/>
                          <a:cs typeface="Arial"/>
                          <a:sym typeface="Arial"/>
                        </a:rPr>
                        <a:t>환자명6</a:t>
                      </a:r>
                      <a:endParaRPr/>
                    </a:p>
                    <a:p>
                      <a:pPr marL="0" marR="0" lvl="0" indent="0" algn="ctr" rtl="0">
                        <a:lnSpc>
                          <a:spcPct val="250000"/>
                        </a:lnSpc>
                        <a:spcBef>
                          <a:spcPts val="0"/>
                        </a:spcBef>
                        <a:spcAft>
                          <a:spcPts val="0"/>
                        </a:spcAft>
                        <a:buClr>
                          <a:schemeClr val="dk1"/>
                        </a:buClr>
                        <a:buSzPts val="700"/>
                        <a:buFont typeface="Arial"/>
                        <a:buNone/>
                      </a:pPr>
                      <a:r>
                        <a:rPr lang="en-US" sz="700" u="none" strike="noStrike" cap="none">
                          <a:latin typeface="Arial"/>
                          <a:ea typeface="Arial"/>
                          <a:cs typeface="Arial"/>
                          <a:sym typeface="Arial"/>
                        </a:rPr>
                        <a:t>환자명7</a:t>
                      </a:r>
                      <a:endParaRPr/>
                    </a:p>
                    <a:p>
                      <a:pPr marL="0" marR="0" lvl="0" indent="0" algn="ctr" rtl="0">
                        <a:lnSpc>
                          <a:spcPct val="250000"/>
                        </a:lnSpc>
                        <a:spcBef>
                          <a:spcPts val="0"/>
                        </a:spcBef>
                        <a:spcAft>
                          <a:spcPts val="0"/>
                        </a:spcAft>
                        <a:buClr>
                          <a:schemeClr val="dk1"/>
                        </a:buClr>
                        <a:buSzPts val="700"/>
                        <a:buFont typeface="Arial"/>
                        <a:buNone/>
                      </a:pPr>
                      <a:r>
                        <a:rPr lang="en-US" sz="700" u="none" strike="noStrike" cap="none">
                          <a:latin typeface="Arial"/>
                          <a:ea typeface="Arial"/>
                          <a:cs typeface="Arial"/>
                          <a:sym typeface="Arial"/>
                        </a:rPr>
                        <a:t>환자명8</a:t>
                      </a:r>
                      <a:endParaRPr/>
                    </a:p>
                    <a:p>
                      <a:pPr marL="0" marR="0" lvl="0" indent="0" algn="ctr" rtl="0">
                        <a:lnSpc>
                          <a:spcPct val="250000"/>
                        </a:lnSpc>
                        <a:spcBef>
                          <a:spcPts val="0"/>
                        </a:spcBef>
                        <a:spcAft>
                          <a:spcPts val="0"/>
                        </a:spcAft>
                        <a:buClr>
                          <a:schemeClr val="dk1"/>
                        </a:buClr>
                        <a:buSzPts val="700"/>
                        <a:buFont typeface="Arial"/>
                        <a:buNone/>
                      </a:pPr>
                      <a:r>
                        <a:rPr lang="en-US" sz="700" u="none" strike="noStrike" cap="none">
                          <a:latin typeface="Arial"/>
                          <a:ea typeface="Arial"/>
                          <a:cs typeface="Arial"/>
                          <a:sym typeface="Arial"/>
                        </a:rPr>
                        <a:t>환자명9</a:t>
                      </a:r>
                      <a:endParaRPr/>
                    </a:p>
                    <a:p>
                      <a:pPr marL="0" marR="0" lvl="0" indent="0" algn="ctr" rtl="0">
                        <a:lnSpc>
                          <a:spcPct val="250000"/>
                        </a:lnSpc>
                        <a:spcBef>
                          <a:spcPts val="0"/>
                        </a:spcBef>
                        <a:spcAft>
                          <a:spcPts val="0"/>
                        </a:spcAft>
                        <a:buClr>
                          <a:schemeClr val="dk1"/>
                        </a:buClr>
                        <a:buSzPts val="700"/>
                        <a:buFont typeface="Arial"/>
                        <a:buNone/>
                      </a:pPr>
                      <a:r>
                        <a:rPr lang="en-US" sz="700" u="none" strike="noStrike" cap="none">
                          <a:latin typeface="Arial"/>
                          <a:ea typeface="Arial"/>
                          <a:cs typeface="Arial"/>
                          <a:sym typeface="Arial"/>
                        </a:rPr>
                        <a:t>환자명10</a:t>
                      </a:r>
                      <a:endParaRPr/>
                    </a:p>
                  </a:txBody>
                  <a:tcPr marL="32050" marR="32050" marT="32050" marB="32050">
                    <a:lnL w="28575" cap="flat" cmpd="sng">
                      <a:solidFill>
                        <a:srgbClr val="00B050"/>
                      </a:solidFill>
                      <a:prstDash val="solid"/>
                      <a:round/>
                      <a:headEnd type="none" w="sm" len="sm"/>
                      <a:tailEnd type="none" w="sm" len="sm"/>
                    </a:lnL>
                    <a:lnT w="9525" cap="flat" cmpd="sng">
                      <a:solidFill>
                        <a:srgbClr val="000000"/>
                      </a:solidFill>
                      <a:prstDash val="solid"/>
                      <a:round/>
                      <a:headEnd type="none" w="sm" len="sm"/>
                      <a:tailEnd type="none" w="sm" len="sm"/>
                    </a:lnT>
                  </a:tcPr>
                </a:tc>
                <a:tc>
                  <a:txBody>
                    <a:bodyPr/>
                    <a:lstStyle/>
                    <a:p>
                      <a:pPr marL="0" marR="0" lvl="0" indent="0" algn="ctr" rtl="0">
                        <a:lnSpc>
                          <a:spcPct val="250000"/>
                        </a:lnSpc>
                        <a:spcBef>
                          <a:spcPts val="0"/>
                        </a:spcBef>
                        <a:spcAft>
                          <a:spcPts val="0"/>
                        </a:spcAft>
                        <a:buClr>
                          <a:schemeClr val="dk1"/>
                        </a:buClr>
                        <a:buSzPts val="700"/>
                        <a:buFont typeface="Arial"/>
                        <a:buNone/>
                      </a:pPr>
                      <a:r>
                        <a:rPr lang="en-US" sz="700" u="none" strike="noStrike" cap="none">
                          <a:latin typeface="Arial"/>
                          <a:ea typeface="Arial"/>
                          <a:cs typeface="Arial"/>
                          <a:sym typeface="Arial"/>
                        </a:rPr>
                        <a:t>환자명1</a:t>
                      </a:r>
                      <a:endParaRPr/>
                    </a:p>
                    <a:p>
                      <a:pPr marL="0" marR="0" lvl="0" indent="0" algn="ctr" rtl="0">
                        <a:lnSpc>
                          <a:spcPct val="250000"/>
                        </a:lnSpc>
                        <a:spcBef>
                          <a:spcPts val="0"/>
                        </a:spcBef>
                        <a:spcAft>
                          <a:spcPts val="0"/>
                        </a:spcAft>
                        <a:buClr>
                          <a:schemeClr val="dk1"/>
                        </a:buClr>
                        <a:buSzPts val="700"/>
                        <a:buFont typeface="Arial"/>
                        <a:buNone/>
                      </a:pPr>
                      <a:r>
                        <a:rPr lang="en-US" sz="700" u="none" strike="noStrike" cap="none">
                          <a:latin typeface="Arial"/>
                          <a:ea typeface="Arial"/>
                          <a:cs typeface="Arial"/>
                          <a:sym typeface="Arial"/>
                        </a:rPr>
                        <a:t>환자명2</a:t>
                      </a:r>
                      <a:endParaRPr/>
                    </a:p>
                    <a:p>
                      <a:pPr marL="0" marR="0" lvl="0" indent="0" algn="ctr" rtl="0">
                        <a:lnSpc>
                          <a:spcPct val="250000"/>
                        </a:lnSpc>
                        <a:spcBef>
                          <a:spcPts val="0"/>
                        </a:spcBef>
                        <a:spcAft>
                          <a:spcPts val="0"/>
                        </a:spcAft>
                        <a:buClr>
                          <a:schemeClr val="dk1"/>
                        </a:buClr>
                        <a:buSzPts val="700"/>
                        <a:buFont typeface="Arial"/>
                        <a:buNone/>
                      </a:pPr>
                      <a:r>
                        <a:rPr lang="en-US" sz="700" u="none" strike="noStrike" cap="none">
                          <a:latin typeface="Arial"/>
                          <a:ea typeface="Arial"/>
                          <a:cs typeface="Arial"/>
                          <a:sym typeface="Arial"/>
                        </a:rPr>
                        <a:t>환자명3</a:t>
                      </a:r>
                      <a:endParaRPr/>
                    </a:p>
                    <a:p>
                      <a:pPr marL="0" marR="0" lvl="0" indent="0" algn="ctr" rtl="0">
                        <a:lnSpc>
                          <a:spcPct val="250000"/>
                        </a:lnSpc>
                        <a:spcBef>
                          <a:spcPts val="0"/>
                        </a:spcBef>
                        <a:spcAft>
                          <a:spcPts val="0"/>
                        </a:spcAft>
                        <a:buClr>
                          <a:schemeClr val="dk1"/>
                        </a:buClr>
                        <a:buSzPts val="700"/>
                        <a:buFont typeface="Arial"/>
                        <a:buNone/>
                      </a:pPr>
                      <a:r>
                        <a:rPr lang="en-US" sz="700" u="none" strike="noStrike" cap="none">
                          <a:latin typeface="Arial"/>
                          <a:ea typeface="Arial"/>
                          <a:cs typeface="Arial"/>
                          <a:sym typeface="Arial"/>
                        </a:rPr>
                        <a:t>환자명4</a:t>
                      </a:r>
                      <a:endParaRPr/>
                    </a:p>
                    <a:p>
                      <a:pPr marL="0" marR="0" lvl="0" indent="0" algn="ctr" rtl="0">
                        <a:lnSpc>
                          <a:spcPct val="250000"/>
                        </a:lnSpc>
                        <a:spcBef>
                          <a:spcPts val="0"/>
                        </a:spcBef>
                        <a:spcAft>
                          <a:spcPts val="0"/>
                        </a:spcAft>
                        <a:buClr>
                          <a:schemeClr val="dk1"/>
                        </a:buClr>
                        <a:buSzPts val="700"/>
                        <a:buFont typeface="Arial"/>
                        <a:buNone/>
                      </a:pPr>
                      <a:r>
                        <a:rPr lang="en-US" sz="700" u="none" strike="noStrike" cap="none">
                          <a:latin typeface="Arial"/>
                          <a:ea typeface="Arial"/>
                          <a:cs typeface="Arial"/>
                          <a:sym typeface="Arial"/>
                        </a:rPr>
                        <a:t>환자명5</a:t>
                      </a:r>
                      <a:endParaRPr/>
                    </a:p>
                    <a:p>
                      <a:pPr marL="0" marR="0" lvl="0" indent="0" algn="ctr" rtl="0">
                        <a:lnSpc>
                          <a:spcPct val="250000"/>
                        </a:lnSpc>
                        <a:spcBef>
                          <a:spcPts val="0"/>
                        </a:spcBef>
                        <a:spcAft>
                          <a:spcPts val="0"/>
                        </a:spcAft>
                        <a:buClr>
                          <a:schemeClr val="dk1"/>
                        </a:buClr>
                        <a:buSzPts val="700"/>
                        <a:buFont typeface="Arial"/>
                        <a:buNone/>
                      </a:pPr>
                      <a:r>
                        <a:rPr lang="en-US" sz="700" u="none" strike="noStrike" cap="none">
                          <a:latin typeface="Arial"/>
                          <a:ea typeface="Arial"/>
                          <a:cs typeface="Arial"/>
                          <a:sym typeface="Arial"/>
                        </a:rPr>
                        <a:t>환자명6</a:t>
                      </a:r>
                      <a:endParaRPr/>
                    </a:p>
                    <a:p>
                      <a:pPr marL="0" marR="0" lvl="0" indent="0" algn="ctr" rtl="0">
                        <a:lnSpc>
                          <a:spcPct val="250000"/>
                        </a:lnSpc>
                        <a:spcBef>
                          <a:spcPts val="0"/>
                        </a:spcBef>
                        <a:spcAft>
                          <a:spcPts val="0"/>
                        </a:spcAft>
                        <a:buClr>
                          <a:schemeClr val="dk1"/>
                        </a:buClr>
                        <a:buSzPts val="700"/>
                        <a:buFont typeface="Arial"/>
                        <a:buNone/>
                      </a:pPr>
                      <a:r>
                        <a:rPr lang="en-US" sz="700" u="none" strike="noStrike" cap="none">
                          <a:latin typeface="Arial"/>
                          <a:ea typeface="Arial"/>
                          <a:cs typeface="Arial"/>
                          <a:sym typeface="Arial"/>
                        </a:rPr>
                        <a:t>환자명7</a:t>
                      </a:r>
                      <a:endParaRPr/>
                    </a:p>
                    <a:p>
                      <a:pPr marL="0" marR="0" lvl="0" indent="0" algn="ctr" rtl="0">
                        <a:lnSpc>
                          <a:spcPct val="250000"/>
                        </a:lnSpc>
                        <a:spcBef>
                          <a:spcPts val="0"/>
                        </a:spcBef>
                        <a:spcAft>
                          <a:spcPts val="0"/>
                        </a:spcAft>
                        <a:buClr>
                          <a:schemeClr val="dk1"/>
                        </a:buClr>
                        <a:buSzPts val="700"/>
                        <a:buFont typeface="Arial"/>
                        <a:buNone/>
                      </a:pPr>
                      <a:r>
                        <a:rPr lang="en-US" sz="700" u="none" strike="noStrike" cap="none">
                          <a:latin typeface="Arial"/>
                          <a:ea typeface="Arial"/>
                          <a:cs typeface="Arial"/>
                          <a:sym typeface="Arial"/>
                        </a:rPr>
                        <a:t>환자명8</a:t>
                      </a:r>
                      <a:endParaRPr/>
                    </a:p>
                    <a:p>
                      <a:pPr marL="0" marR="0" lvl="0" indent="0" algn="ctr" rtl="0">
                        <a:lnSpc>
                          <a:spcPct val="250000"/>
                        </a:lnSpc>
                        <a:spcBef>
                          <a:spcPts val="0"/>
                        </a:spcBef>
                        <a:spcAft>
                          <a:spcPts val="0"/>
                        </a:spcAft>
                        <a:buClr>
                          <a:schemeClr val="dk1"/>
                        </a:buClr>
                        <a:buSzPts val="700"/>
                        <a:buFont typeface="Arial"/>
                        <a:buNone/>
                      </a:pPr>
                      <a:r>
                        <a:rPr lang="en-US" sz="700" u="none" strike="noStrike" cap="none">
                          <a:latin typeface="Arial"/>
                          <a:ea typeface="Arial"/>
                          <a:cs typeface="Arial"/>
                          <a:sym typeface="Arial"/>
                        </a:rPr>
                        <a:t>환자명9</a:t>
                      </a:r>
                      <a:endParaRPr/>
                    </a:p>
                    <a:p>
                      <a:pPr marL="0" marR="0" lvl="0" indent="0" algn="ctr" rtl="0">
                        <a:lnSpc>
                          <a:spcPct val="250000"/>
                        </a:lnSpc>
                        <a:spcBef>
                          <a:spcPts val="0"/>
                        </a:spcBef>
                        <a:spcAft>
                          <a:spcPts val="0"/>
                        </a:spcAft>
                        <a:buClr>
                          <a:schemeClr val="dk1"/>
                        </a:buClr>
                        <a:buSzPts val="700"/>
                        <a:buFont typeface="Arial"/>
                        <a:buNone/>
                      </a:pPr>
                      <a:r>
                        <a:rPr lang="en-US" sz="700" u="none" strike="noStrike" cap="none">
                          <a:latin typeface="Arial"/>
                          <a:ea typeface="Arial"/>
                          <a:cs typeface="Arial"/>
                          <a:sym typeface="Arial"/>
                        </a:rPr>
                        <a:t>환자명10</a:t>
                      </a:r>
                      <a:endParaRPr/>
                    </a:p>
                  </a:txBody>
                  <a:tcPr marL="32050" marR="32050" marT="32050" marB="32050">
                    <a:lnT w="9525" cap="flat" cmpd="sng">
                      <a:solidFill>
                        <a:srgbClr val="000000"/>
                      </a:solidFill>
                      <a:prstDash val="solid"/>
                      <a:round/>
                      <a:headEnd type="none" w="sm" len="sm"/>
                      <a:tailEnd type="none" w="sm" len="sm"/>
                    </a:lnT>
                  </a:tcPr>
                </a:tc>
                <a:tc>
                  <a:txBody>
                    <a:bodyPr/>
                    <a:lstStyle/>
                    <a:p>
                      <a:pPr marL="0" marR="0" lvl="0" indent="0" algn="ctr" rtl="0">
                        <a:lnSpc>
                          <a:spcPct val="250000"/>
                        </a:lnSpc>
                        <a:spcBef>
                          <a:spcPts val="0"/>
                        </a:spcBef>
                        <a:spcAft>
                          <a:spcPts val="0"/>
                        </a:spcAft>
                        <a:buClr>
                          <a:schemeClr val="dk1"/>
                        </a:buClr>
                        <a:buSzPts val="700"/>
                        <a:buFont typeface="Arial"/>
                        <a:buNone/>
                      </a:pPr>
                      <a:r>
                        <a:rPr lang="en-US" sz="700" u="none" strike="noStrike" cap="none"/>
                        <a:t>환자명1</a:t>
                      </a:r>
                      <a:endParaRPr/>
                    </a:p>
                    <a:p>
                      <a:pPr marL="0" marR="0" lvl="0" indent="0" algn="ctr" rtl="0">
                        <a:lnSpc>
                          <a:spcPct val="250000"/>
                        </a:lnSpc>
                        <a:spcBef>
                          <a:spcPts val="0"/>
                        </a:spcBef>
                        <a:spcAft>
                          <a:spcPts val="0"/>
                        </a:spcAft>
                        <a:buClr>
                          <a:schemeClr val="dk1"/>
                        </a:buClr>
                        <a:buSzPts val="700"/>
                        <a:buFont typeface="Arial"/>
                        <a:buNone/>
                      </a:pPr>
                      <a:r>
                        <a:rPr lang="en-US" sz="700" u="none" strike="noStrike" cap="none"/>
                        <a:t>환자명2</a:t>
                      </a:r>
                      <a:endParaRPr/>
                    </a:p>
                    <a:p>
                      <a:pPr marL="0" marR="0" lvl="0" indent="0" algn="ctr" rtl="0">
                        <a:lnSpc>
                          <a:spcPct val="250000"/>
                        </a:lnSpc>
                        <a:spcBef>
                          <a:spcPts val="0"/>
                        </a:spcBef>
                        <a:spcAft>
                          <a:spcPts val="0"/>
                        </a:spcAft>
                        <a:buClr>
                          <a:schemeClr val="dk1"/>
                        </a:buClr>
                        <a:buSzPts val="700"/>
                        <a:buFont typeface="Arial"/>
                        <a:buNone/>
                      </a:pPr>
                      <a:r>
                        <a:rPr lang="en-US" sz="700" u="none" strike="noStrike" cap="none"/>
                        <a:t>환자명3</a:t>
                      </a:r>
                      <a:endParaRPr/>
                    </a:p>
                    <a:p>
                      <a:pPr marL="0" marR="0" lvl="0" indent="0" algn="ctr" rtl="0">
                        <a:lnSpc>
                          <a:spcPct val="250000"/>
                        </a:lnSpc>
                        <a:spcBef>
                          <a:spcPts val="0"/>
                        </a:spcBef>
                        <a:spcAft>
                          <a:spcPts val="0"/>
                        </a:spcAft>
                        <a:buClr>
                          <a:schemeClr val="dk1"/>
                        </a:buClr>
                        <a:buSzPts val="700"/>
                        <a:buFont typeface="Arial"/>
                        <a:buNone/>
                      </a:pPr>
                      <a:r>
                        <a:rPr lang="en-US" sz="700" u="none" strike="noStrike" cap="none"/>
                        <a:t>환자명4</a:t>
                      </a:r>
                      <a:endParaRPr/>
                    </a:p>
                    <a:p>
                      <a:pPr marL="0" marR="0" lvl="0" indent="0" algn="ctr" rtl="0">
                        <a:lnSpc>
                          <a:spcPct val="250000"/>
                        </a:lnSpc>
                        <a:spcBef>
                          <a:spcPts val="0"/>
                        </a:spcBef>
                        <a:spcAft>
                          <a:spcPts val="0"/>
                        </a:spcAft>
                        <a:buClr>
                          <a:schemeClr val="dk1"/>
                        </a:buClr>
                        <a:buSzPts val="700"/>
                        <a:buFont typeface="Arial"/>
                        <a:buNone/>
                      </a:pPr>
                      <a:r>
                        <a:rPr lang="en-US" sz="700" u="none" strike="noStrike" cap="none"/>
                        <a:t>환자명5</a:t>
                      </a:r>
                      <a:endParaRPr/>
                    </a:p>
                    <a:p>
                      <a:pPr marL="0" marR="0" lvl="0" indent="0" algn="ctr" rtl="0">
                        <a:lnSpc>
                          <a:spcPct val="250000"/>
                        </a:lnSpc>
                        <a:spcBef>
                          <a:spcPts val="0"/>
                        </a:spcBef>
                        <a:spcAft>
                          <a:spcPts val="0"/>
                        </a:spcAft>
                        <a:buClr>
                          <a:schemeClr val="dk1"/>
                        </a:buClr>
                        <a:buSzPts val="700"/>
                        <a:buFont typeface="Arial"/>
                        <a:buNone/>
                      </a:pPr>
                      <a:r>
                        <a:rPr lang="en-US" sz="700" u="none" strike="noStrike" cap="none"/>
                        <a:t>환자명6</a:t>
                      </a:r>
                      <a:endParaRPr/>
                    </a:p>
                    <a:p>
                      <a:pPr marL="0" marR="0" lvl="0" indent="0" algn="ctr" rtl="0">
                        <a:lnSpc>
                          <a:spcPct val="250000"/>
                        </a:lnSpc>
                        <a:spcBef>
                          <a:spcPts val="0"/>
                        </a:spcBef>
                        <a:spcAft>
                          <a:spcPts val="0"/>
                        </a:spcAft>
                        <a:buClr>
                          <a:schemeClr val="dk1"/>
                        </a:buClr>
                        <a:buSzPts val="700"/>
                        <a:buFont typeface="Arial"/>
                        <a:buNone/>
                      </a:pPr>
                      <a:r>
                        <a:rPr lang="en-US" sz="700" u="none" strike="noStrike" cap="none"/>
                        <a:t>환자명7</a:t>
                      </a:r>
                      <a:endParaRPr/>
                    </a:p>
                    <a:p>
                      <a:pPr marL="0" marR="0" lvl="0" indent="0" algn="ctr" rtl="0">
                        <a:lnSpc>
                          <a:spcPct val="250000"/>
                        </a:lnSpc>
                        <a:spcBef>
                          <a:spcPts val="0"/>
                        </a:spcBef>
                        <a:spcAft>
                          <a:spcPts val="0"/>
                        </a:spcAft>
                        <a:buClr>
                          <a:schemeClr val="dk1"/>
                        </a:buClr>
                        <a:buSzPts val="700"/>
                        <a:buFont typeface="Arial"/>
                        <a:buNone/>
                      </a:pPr>
                      <a:r>
                        <a:rPr lang="en-US" sz="700" u="none" strike="noStrike" cap="none"/>
                        <a:t>환자명8</a:t>
                      </a:r>
                      <a:endParaRPr/>
                    </a:p>
                    <a:p>
                      <a:pPr marL="0" marR="0" lvl="0" indent="0" algn="ctr" rtl="0">
                        <a:lnSpc>
                          <a:spcPct val="250000"/>
                        </a:lnSpc>
                        <a:spcBef>
                          <a:spcPts val="0"/>
                        </a:spcBef>
                        <a:spcAft>
                          <a:spcPts val="0"/>
                        </a:spcAft>
                        <a:buClr>
                          <a:schemeClr val="dk1"/>
                        </a:buClr>
                        <a:buSzPts val="700"/>
                        <a:buFont typeface="Arial"/>
                        <a:buNone/>
                      </a:pPr>
                      <a:r>
                        <a:rPr lang="en-US" sz="700" u="none" strike="noStrike" cap="none"/>
                        <a:t>환자명9</a:t>
                      </a:r>
                      <a:endParaRPr/>
                    </a:p>
                    <a:p>
                      <a:pPr marL="0" marR="0" lvl="0" indent="0" algn="ctr" rtl="0">
                        <a:lnSpc>
                          <a:spcPct val="250000"/>
                        </a:lnSpc>
                        <a:spcBef>
                          <a:spcPts val="0"/>
                        </a:spcBef>
                        <a:spcAft>
                          <a:spcPts val="0"/>
                        </a:spcAft>
                        <a:buClr>
                          <a:schemeClr val="dk1"/>
                        </a:buClr>
                        <a:buSzPts val="700"/>
                        <a:buFont typeface="Arial"/>
                        <a:buNone/>
                      </a:pPr>
                      <a:r>
                        <a:rPr lang="en-US" sz="700" u="none" strike="noStrike" cap="none"/>
                        <a:t>환자명10</a:t>
                      </a:r>
                      <a:endParaRPr/>
                    </a:p>
                  </a:txBody>
                  <a:tcPr marL="32050" marR="32050" marT="32050" marB="32050">
                    <a:lnT w="9525" cap="flat" cmpd="sng">
                      <a:solidFill>
                        <a:srgbClr val="000000"/>
                      </a:solidFill>
                      <a:prstDash val="solid"/>
                      <a:round/>
                      <a:headEnd type="none" w="sm" len="sm"/>
                      <a:tailEnd type="none" w="sm" len="sm"/>
                    </a:lnT>
                  </a:tcPr>
                </a:tc>
                <a:extLst>
                  <a:ext uri="{0D108BD9-81ED-4DB2-BD59-A6C34878D82A}">
                    <a16:rowId xmlns:a16="http://schemas.microsoft.com/office/drawing/2014/main" val="10002"/>
                  </a:ext>
                </a:extLst>
              </a:tr>
            </a:tbl>
          </a:graphicData>
        </a:graphic>
      </p:graphicFrame>
      <p:grpSp>
        <p:nvGrpSpPr>
          <p:cNvPr id="883" name="Google Shape;883;p22"/>
          <p:cNvGrpSpPr/>
          <p:nvPr/>
        </p:nvGrpSpPr>
        <p:grpSpPr>
          <a:xfrm>
            <a:off x="4082884" y="3814418"/>
            <a:ext cx="3068921" cy="1197198"/>
            <a:chOff x="-1" y="-1"/>
            <a:chExt cx="3068919" cy="1197197"/>
          </a:xfrm>
        </p:grpSpPr>
        <p:grpSp>
          <p:nvGrpSpPr>
            <p:cNvPr id="884" name="Google Shape;884;p22"/>
            <p:cNvGrpSpPr/>
            <p:nvPr/>
          </p:nvGrpSpPr>
          <p:grpSpPr>
            <a:xfrm>
              <a:off x="-1" y="-1"/>
              <a:ext cx="3068919" cy="944810"/>
              <a:chOff x="0" y="0"/>
              <a:chExt cx="3068917" cy="944808"/>
            </a:xfrm>
          </p:grpSpPr>
          <p:grpSp>
            <p:nvGrpSpPr>
              <p:cNvPr id="885" name="Google Shape;885;p22"/>
              <p:cNvGrpSpPr/>
              <p:nvPr/>
            </p:nvGrpSpPr>
            <p:grpSpPr>
              <a:xfrm>
                <a:off x="222660" y="10266"/>
                <a:ext cx="2846257" cy="934542"/>
                <a:chOff x="0" y="0"/>
                <a:chExt cx="2846256" cy="934540"/>
              </a:xfrm>
            </p:grpSpPr>
            <p:sp>
              <p:nvSpPr>
                <p:cNvPr id="886" name="Google Shape;886;p22"/>
                <p:cNvSpPr txBox="1"/>
                <p:nvPr/>
              </p:nvSpPr>
              <p:spPr>
                <a:xfrm>
                  <a:off x="0" y="0"/>
                  <a:ext cx="2846256" cy="23082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900"/>
                    <a:buFont typeface="Malgun Gothic"/>
                    <a:buNone/>
                  </a:pPr>
                  <a:r>
                    <a:rPr lang="en-US" sz="900" b="1" i="0" u="none" strike="noStrike" cap="none">
                      <a:solidFill>
                        <a:srgbClr val="000000"/>
                      </a:solidFill>
                      <a:latin typeface="Malgun Gothic"/>
                      <a:ea typeface="Malgun Gothic"/>
                      <a:cs typeface="Malgun Gothic"/>
                      <a:sym typeface="Malgun Gothic"/>
                    </a:rPr>
                    <a:t>환자 명 </a:t>
                  </a:r>
                  <a:r>
                    <a:rPr lang="en-US" sz="700" b="0" i="0" u="none" strike="noStrike" cap="none">
                      <a:solidFill>
                        <a:srgbClr val="000000"/>
                      </a:solidFill>
                      <a:latin typeface="Malgun Gothic"/>
                      <a:ea typeface="Malgun Gothic"/>
                      <a:cs typeface="Malgun Gothic"/>
                      <a:sym typeface="Malgun Gothic"/>
                    </a:rPr>
                    <a:t>환자 코드: W1234  질환 명: 알츠하이머   총 달성률: ##%</a:t>
                  </a:r>
                  <a:endParaRPr/>
                </a:p>
              </p:txBody>
            </p:sp>
            <p:sp>
              <p:nvSpPr>
                <p:cNvPr id="887" name="Google Shape;887;p22"/>
                <p:cNvSpPr txBox="1"/>
                <p:nvPr/>
              </p:nvSpPr>
              <p:spPr>
                <a:xfrm>
                  <a:off x="112578" y="362275"/>
                  <a:ext cx="1064589" cy="13411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운동 명</a:t>
                  </a:r>
                  <a:endParaRPr/>
                </a:p>
              </p:txBody>
            </p:sp>
            <p:sp>
              <p:nvSpPr>
                <p:cNvPr id="888" name="Google Shape;888;p22"/>
                <p:cNvSpPr txBox="1"/>
                <p:nvPr/>
              </p:nvSpPr>
              <p:spPr>
                <a:xfrm>
                  <a:off x="515183" y="354581"/>
                  <a:ext cx="1351925" cy="1270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운동 달성율 : 00%</a:t>
                  </a:r>
                  <a:endParaRPr/>
                </a:p>
              </p:txBody>
            </p:sp>
            <p:sp>
              <p:nvSpPr>
                <p:cNvPr id="889" name="Google Shape;889;p22"/>
                <p:cNvSpPr txBox="1"/>
                <p:nvPr/>
              </p:nvSpPr>
              <p:spPr>
                <a:xfrm>
                  <a:off x="112578" y="562300"/>
                  <a:ext cx="1064589" cy="13411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운동 명</a:t>
                  </a:r>
                  <a:endParaRPr/>
                </a:p>
              </p:txBody>
            </p:sp>
            <p:sp>
              <p:nvSpPr>
                <p:cNvPr id="890" name="Google Shape;890;p22"/>
                <p:cNvSpPr txBox="1"/>
                <p:nvPr/>
              </p:nvSpPr>
              <p:spPr>
                <a:xfrm>
                  <a:off x="515183" y="554606"/>
                  <a:ext cx="1351925" cy="1270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운동 달성율 : 00%</a:t>
                  </a:r>
                  <a:endParaRPr/>
                </a:p>
              </p:txBody>
            </p:sp>
            <p:sp>
              <p:nvSpPr>
                <p:cNvPr id="891" name="Google Shape;891;p22"/>
                <p:cNvSpPr txBox="1"/>
                <p:nvPr/>
              </p:nvSpPr>
              <p:spPr>
                <a:xfrm>
                  <a:off x="112578" y="800425"/>
                  <a:ext cx="1064589" cy="13411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운동 명</a:t>
                  </a:r>
                  <a:endParaRPr/>
                </a:p>
              </p:txBody>
            </p:sp>
            <p:sp>
              <p:nvSpPr>
                <p:cNvPr id="892" name="Google Shape;892;p22"/>
                <p:cNvSpPr txBox="1"/>
                <p:nvPr/>
              </p:nvSpPr>
              <p:spPr>
                <a:xfrm>
                  <a:off x="515183" y="792731"/>
                  <a:ext cx="1351925" cy="1270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운동 달성율 : 00%</a:t>
                  </a:r>
                  <a:endParaRPr/>
                </a:p>
              </p:txBody>
            </p:sp>
          </p:grpSp>
          <p:sp>
            <p:nvSpPr>
              <p:cNvPr id="893" name="Google Shape;893;p22"/>
              <p:cNvSpPr txBox="1"/>
              <p:nvPr/>
            </p:nvSpPr>
            <p:spPr>
              <a:xfrm>
                <a:off x="0" y="0"/>
                <a:ext cx="245403" cy="24384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Arial"/>
                    <a:ea typeface="Arial"/>
                    <a:cs typeface="Arial"/>
                    <a:sym typeface="Arial"/>
                  </a:rPr>
                  <a:t>09</a:t>
                </a:r>
                <a:endParaRPr/>
              </a:p>
            </p:txBody>
          </p:sp>
        </p:grpSp>
        <p:sp>
          <p:nvSpPr>
            <p:cNvPr id="894" name="Google Shape;894;p22"/>
            <p:cNvSpPr txBox="1"/>
            <p:nvPr/>
          </p:nvSpPr>
          <p:spPr>
            <a:xfrm>
              <a:off x="1398413" y="1063081"/>
              <a:ext cx="1595902" cy="13411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전체 일정 0000.00.00~0000.00.00</a:t>
              </a:r>
              <a:endParaRPr/>
            </a:p>
          </p:txBody>
        </p:sp>
      </p:grpSp>
      <p:cxnSp>
        <p:nvCxnSpPr>
          <p:cNvPr id="895" name="Google Shape;895;p22"/>
          <p:cNvCxnSpPr/>
          <p:nvPr/>
        </p:nvCxnSpPr>
        <p:spPr>
          <a:xfrm>
            <a:off x="4233100" y="5041425"/>
            <a:ext cx="2772001" cy="1"/>
          </a:xfrm>
          <a:prstGeom prst="straightConnector1">
            <a:avLst/>
          </a:prstGeom>
          <a:noFill/>
          <a:ln w="9525" cap="flat" cmpd="sng">
            <a:solidFill>
              <a:srgbClr val="BFBFBF"/>
            </a:solidFill>
            <a:prstDash val="dot"/>
            <a:miter lim="8000"/>
            <a:headEnd type="none" w="sm" len="sm"/>
            <a:tailEnd type="none" w="sm" len="sm"/>
          </a:ln>
        </p:spPr>
      </p:cxnSp>
      <p:grpSp>
        <p:nvGrpSpPr>
          <p:cNvPr id="896" name="Google Shape;896;p22"/>
          <p:cNvGrpSpPr/>
          <p:nvPr/>
        </p:nvGrpSpPr>
        <p:grpSpPr>
          <a:xfrm>
            <a:off x="4082885" y="5157444"/>
            <a:ext cx="3068920" cy="706684"/>
            <a:chOff x="0" y="0"/>
            <a:chExt cx="3068918" cy="706683"/>
          </a:xfrm>
        </p:grpSpPr>
        <p:grpSp>
          <p:nvGrpSpPr>
            <p:cNvPr id="897" name="Google Shape;897;p22"/>
            <p:cNvGrpSpPr/>
            <p:nvPr/>
          </p:nvGrpSpPr>
          <p:grpSpPr>
            <a:xfrm>
              <a:off x="222660" y="10266"/>
              <a:ext cx="2846258" cy="696417"/>
              <a:chOff x="0" y="0"/>
              <a:chExt cx="2846257" cy="696415"/>
            </a:xfrm>
          </p:grpSpPr>
          <p:sp>
            <p:nvSpPr>
              <p:cNvPr id="898" name="Google Shape;898;p22"/>
              <p:cNvSpPr txBox="1"/>
              <p:nvPr/>
            </p:nvSpPr>
            <p:spPr>
              <a:xfrm>
                <a:off x="0" y="0"/>
                <a:ext cx="2846257" cy="23082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900"/>
                  <a:buFont typeface="Malgun Gothic"/>
                  <a:buNone/>
                </a:pPr>
                <a:r>
                  <a:rPr lang="en-US" sz="900" b="1" i="0" u="none" strike="noStrike" cap="none">
                    <a:solidFill>
                      <a:srgbClr val="000000"/>
                    </a:solidFill>
                    <a:latin typeface="Malgun Gothic"/>
                    <a:ea typeface="Malgun Gothic"/>
                    <a:cs typeface="Malgun Gothic"/>
                    <a:sym typeface="Malgun Gothic"/>
                  </a:rPr>
                  <a:t>환자 명 </a:t>
                </a:r>
                <a:r>
                  <a:rPr lang="en-US" sz="700" b="0" i="0" u="none" strike="noStrike" cap="none">
                    <a:solidFill>
                      <a:srgbClr val="000000"/>
                    </a:solidFill>
                    <a:latin typeface="Malgun Gothic"/>
                    <a:ea typeface="Malgun Gothic"/>
                    <a:cs typeface="Malgun Gothic"/>
                    <a:sym typeface="Malgun Gothic"/>
                  </a:rPr>
                  <a:t>환자 코드: W1234  질환 명: 알츠하이머   총 달성률: ##%</a:t>
                </a:r>
                <a:endParaRPr sz="700" b="0" i="0" u="none" strike="noStrike" cap="none">
                  <a:solidFill>
                    <a:srgbClr val="000000"/>
                  </a:solidFill>
                  <a:latin typeface="Calibri"/>
                  <a:ea typeface="Calibri"/>
                  <a:cs typeface="Calibri"/>
                  <a:sym typeface="Calibri"/>
                </a:endParaRPr>
              </a:p>
            </p:txBody>
          </p:sp>
          <p:sp>
            <p:nvSpPr>
              <p:cNvPr id="899" name="Google Shape;899;p22"/>
              <p:cNvSpPr txBox="1"/>
              <p:nvPr/>
            </p:nvSpPr>
            <p:spPr>
              <a:xfrm>
                <a:off x="112578" y="362275"/>
                <a:ext cx="1064589" cy="13411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운동 명</a:t>
                </a:r>
                <a:endParaRPr/>
              </a:p>
            </p:txBody>
          </p:sp>
          <p:sp>
            <p:nvSpPr>
              <p:cNvPr id="900" name="Google Shape;900;p22"/>
              <p:cNvSpPr txBox="1"/>
              <p:nvPr/>
            </p:nvSpPr>
            <p:spPr>
              <a:xfrm>
                <a:off x="515183" y="354581"/>
                <a:ext cx="1351925" cy="1270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운동 달성율 : 00%</a:t>
                </a:r>
                <a:endParaRPr/>
              </a:p>
            </p:txBody>
          </p:sp>
          <p:sp>
            <p:nvSpPr>
              <p:cNvPr id="901" name="Google Shape;901;p22"/>
              <p:cNvSpPr txBox="1"/>
              <p:nvPr/>
            </p:nvSpPr>
            <p:spPr>
              <a:xfrm>
                <a:off x="112578" y="562300"/>
                <a:ext cx="1064589" cy="13411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운동 명</a:t>
                </a:r>
                <a:endParaRPr/>
              </a:p>
            </p:txBody>
          </p:sp>
          <p:sp>
            <p:nvSpPr>
              <p:cNvPr id="902" name="Google Shape;902;p22"/>
              <p:cNvSpPr txBox="1"/>
              <p:nvPr/>
            </p:nvSpPr>
            <p:spPr>
              <a:xfrm>
                <a:off x="515183" y="554606"/>
                <a:ext cx="1351925" cy="1270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운동 달성율 : 00%</a:t>
                </a:r>
                <a:endParaRPr/>
              </a:p>
            </p:txBody>
          </p:sp>
        </p:grpSp>
        <p:sp>
          <p:nvSpPr>
            <p:cNvPr id="903" name="Google Shape;903;p22"/>
            <p:cNvSpPr txBox="1"/>
            <p:nvPr/>
          </p:nvSpPr>
          <p:spPr>
            <a:xfrm>
              <a:off x="0" y="0"/>
              <a:ext cx="245403" cy="24384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Arial"/>
                  <a:ea typeface="Arial"/>
                  <a:cs typeface="Arial"/>
                  <a:sym typeface="Arial"/>
                </a:rPr>
                <a:t>08</a:t>
              </a:r>
              <a:endParaRPr/>
            </a:p>
          </p:txBody>
        </p:sp>
      </p:grpSp>
      <p:sp>
        <p:nvSpPr>
          <p:cNvPr id="904" name="Google Shape;904;p22"/>
          <p:cNvSpPr txBox="1"/>
          <p:nvPr/>
        </p:nvSpPr>
        <p:spPr>
          <a:xfrm>
            <a:off x="7484132" y="392192"/>
            <a:ext cx="2329408" cy="6313172"/>
          </a:xfrm>
          <a:prstGeom prst="rect">
            <a:avLst/>
          </a:prstGeom>
          <a:noFill/>
          <a:ln>
            <a:noFill/>
          </a:ln>
        </p:spPr>
        <p:txBody>
          <a:bodyPr spcFirstLastPara="1" wrap="square" lIns="91425" tIns="45700" rIns="91425" bIns="45700" anchor="t" anchorCtr="0">
            <a:noAutofit/>
          </a:bodyPr>
          <a:lstStyle/>
          <a:p>
            <a:pPr marL="177800" marR="0" lvl="0" indent="-177800" algn="l" rtl="0">
              <a:lnSpc>
                <a:spcPct val="150000"/>
              </a:lnSpc>
              <a:spcBef>
                <a:spcPts val="0"/>
              </a:spcBef>
              <a:spcAft>
                <a:spcPts val="0"/>
              </a:spcAft>
              <a:buClr>
                <a:srgbClr val="000000"/>
              </a:buClr>
              <a:buSzPts val="800"/>
              <a:buFont typeface="Malgun Gothic"/>
              <a:buAutoNum type="arabicPeriod"/>
            </a:pPr>
            <a:r>
              <a:rPr lang="en-US" sz="800" b="0" i="0" u="none" strike="noStrike" cap="none">
                <a:solidFill>
                  <a:srgbClr val="000000"/>
                </a:solidFill>
                <a:latin typeface="Malgun Gothic"/>
                <a:ea typeface="Malgun Gothic"/>
                <a:cs typeface="Malgun Gothic"/>
                <a:sym typeface="Malgun Gothic"/>
              </a:rPr>
              <a:t>스케줄</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 주/월 캘린더</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  &gt; 오늘 날짜 : 일 뒤에 원으로 포커스</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  &gt; 선택 날짜 : 해당 요일 박스 테두리</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 default 월 캘린더</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 월 : 선택 요일 스케줄에 등록된 환자 수 표시</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 주 : 선택 요일 스케줄에 등록된 환자 명 표시</a:t>
            </a:r>
            <a:endParaRPr sz="800" b="0" i="0" u="none" strike="noStrike" cap="none">
              <a:solidFill>
                <a:srgbClr val="000000"/>
              </a:solidFill>
              <a:latin typeface="Malgun Gothic"/>
              <a:ea typeface="Malgun Gothic"/>
              <a:cs typeface="Malgun Gothic"/>
              <a:sym typeface="Malgun Gothic"/>
            </a:endParaRPr>
          </a:p>
          <a:p>
            <a:pPr marL="177800" marR="0" lvl="0" indent="-127000" algn="l" rtl="0">
              <a:lnSpc>
                <a:spcPct val="150000"/>
              </a:lnSpc>
              <a:spcBef>
                <a:spcPts val="0"/>
              </a:spcBef>
              <a:spcAft>
                <a:spcPts val="0"/>
              </a:spcAft>
              <a:buClr>
                <a:srgbClr val="000000"/>
              </a:buClr>
              <a:buSzPts val="800"/>
              <a:buFont typeface="Malgun Gothic"/>
              <a:buNone/>
            </a:pPr>
            <a:endParaRPr sz="800" b="0" i="0" u="none" strike="noStrike" cap="none">
              <a:solidFill>
                <a:srgbClr val="000000"/>
              </a:solidFill>
              <a:latin typeface="Malgun Gothic"/>
              <a:ea typeface="Malgun Gothic"/>
              <a:cs typeface="Malgun Gothic"/>
              <a:sym typeface="Malgun Gothic"/>
            </a:endParaRPr>
          </a:p>
          <a:p>
            <a:pPr marL="177800" marR="0" lvl="0" indent="-177800" algn="l" rtl="0">
              <a:lnSpc>
                <a:spcPct val="150000"/>
              </a:lnSpc>
              <a:spcBef>
                <a:spcPts val="0"/>
              </a:spcBef>
              <a:spcAft>
                <a:spcPts val="0"/>
              </a:spcAft>
              <a:buClr>
                <a:srgbClr val="000000"/>
              </a:buClr>
              <a:buSzPts val="800"/>
              <a:buFont typeface="Malgun Gothic"/>
              <a:buAutoNum type="arabicPeriod"/>
            </a:pPr>
            <a:r>
              <a:rPr lang="en-US" sz="800" b="0" i="0" u="none" strike="noStrike" cap="none">
                <a:solidFill>
                  <a:srgbClr val="000000"/>
                </a:solidFill>
                <a:latin typeface="Malgun Gothic"/>
                <a:ea typeface="Malgun Gothic"/>
                <a:cs typeface="Malgun Gothic"/>
                <a:sym typeface="Malgun Gothic"/>
              </a:rPr>
              <a:t>요일 스케줄</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 선택한 요일 스케줄에 등록된 환자 리스트</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  &gt; 환자 명, 환자 코드, 질환 명, 운동 전체 달성률 표시</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  &gt; 운동 명, 운동 달성율 표시</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  &gt; 스케줄 등록된 환자의 스케줄 시작/종료일</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 환자 선택 시 스케줄 상세 정보 화면으로 이동 </a:t>
            </a:r>
            <a:endParaRPr sz="800" b="0" i="0" u="none" strike="noStrike" cap="none">
              <a:solidFill>
                <a:srgbClr val="000000"/>
              </a:solidFill>
              <a:latin typeface="Malgun Gothic"/>
              <a:ea typeface="Malgun Gothic"/>
              <a:cs typeface="Malgun Gothic"/>
              <a:sym typeface="Malgun Gothic"/>
            </a:endParaRPr>
          </a:p>
        </p:txBody>
      </p:sp>
      <p:sp>
        <p:nvSpPr>
          <p:cNvPr id="905" name="Google Shape;905;p22"/>
          <p:cNvSpPr/>
          <p:nvPr/>
        </p:nvSpPr>
        <p:spPr>
          <a:xfrm>
            <a:off x="168545" y="1773863"/>
            <a:ext cx="180000" cy="180000"/>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1</a:t>
            </a:r>
            <a:endParaRPr sz="800" b="1" i="0" u="none" strike="noStrike" cap="none">
              <a:solidFill>
                <a:schemeClr val="lt1"/>
              </a:solidFill>
              <a:latin typeface="Malgun Gothic"/>
              <a:ea typeface="Malgun Gothic"/>
              <a:cs typeface="Malgun Gothic"/>
              <a:sym typeface="Malgun Gothic"/>
            </a:endParaRPr>
          </a:p>
        </p:txBody>
      </p:sp>
      <p:sp>
        <p:nvSpPr>
          <p:cNvPr id="906" name="Google Shape;906;p22"/>
          <p:cNvSpPr/>
          <p:nvPr/>
        </p:nvSpPr>
        <p:spPr>
          <a:xfrm>
            <a:off x="3946755" y="1799048"/>
            <a:ext cx="180000" cy="180000"/>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2</a:t>
            </a:r>
            <a:endParaRPr sz="800" b="1" i="0" u="none" strike="noStrike" cap="none">
              <a:solidFill>
                <a:schemeClr val="lt1"/>
              </a:solidFill>
              <a:latin typeface="Malgun Gothic"/>
              <a:ea typeface="Malgun Gothic"/>
              <a:cs typeface="Malgun Gothic"/>
              <a:sym typeface="Malgun Gothic"/>
            </a:endParaRPr>
          </a:p>
        </p:txBody>
      </p:sp>
      <p:sp>
        <p:nvSpPr>
          <p:cNvPr id="907" name="Google Shape;907;p22"/>
          <p:cNvSpPr txBox="1"/>
          <p:nvPr/>
        </p:nvSpPr>
        <p:spPr>
          <a:xfrm>
            <a:off x="3603045" y="1165412"/>
            <a:ext cx="3634424" cy="232371"/>
          </a:xfrm>
          <a:prstGeom prst="rect">
            <a:avLst/>
          </a:prstGeom>
          <a:noFill/>
          <a:ln>
            <a:noFill/>
          </a:ln>
        </p:spPr>
        <p:txBody>
          <a:bodyPr spcFirstLastPara="1" wrap="square" lIns="45700" tIns="45700" rIns="45700" bIns="45700" anchor="t" anchorCtr="0">
            <a:spAutoFit/>
          </a:bodyPr>
          <a:lstStyle/>
          <a:p>
            <a:pPr marL="0" marR="0" lvl="0" indent="0" algn="r" rtl="0">
              <a:lnSpc>
                <a:spcPct val="13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HOME &gt; 스케줄</a:t>
            </a:r>
            <a:endParaRPr sz="1400" b="0" i="0" u="none" strike="noStrike" cap="none">
              <a:solidFill>
                <a:srgbClr val="000000"/>
              </a:solidFill>
              <a:latin typeface="Calibri"/>
              <a:ea typeface="Calibri"/>
              <a:cs typeface="Calibri"/>
              <a:sym typeface="Calibri"/>
            </a:endParaRPr>
          </a:p>
        </p:txBody>
      </p:sp>
      <p:graphicFrame>
        <p:nvGraphicFramePr>
          <p:cNvPr id="908" name="Google Shape;908;p22"/>
          <p:cNvGraphicFramePr/>
          <p:nvPr/>
        </p:nvGraphicFramePr>
        <p:xfrm>
          <a:off x="270532" y="742449"/>
          <a:ext cx="3000000" cy="3000000"/>
        </p:xfrm>
        <a:graphic>
          <a:graphicData uri="http://schemas.openxmlformats.org/drawingml/2006/table">
            <a:tbl>
              <a:tblPr>
                <a:noFill/>
                <a:tableStyleId>{B367B671-0B81-4218-960B-C469DE42323E}</a:tableStyleId>
              </a:tblPr>
              <a:tblGrid>
                <a:gridCol w="1411475">
                  <a:extLst>
                    <a:ext uri="{9D8B030D-6E8A-4147-A177-3AD203B41FA5}">
                      <a16:colId xmlns:a16="http://schemas.microsoft.com/office/drawing/2014/main" val="20000"/>
                    </a:ext>
                  </a:extLst>
                </a:gridCol>
                <a:gridCol w="1411475">
                  <a:extLst>
                    <a:ext uri="{9D8B030D-6E8A-4147-A177-3AD203B41FA5}">
                      <a16:colId xmlns:a16="http://schemas.microsoft.com/office/drawing/2014/main" val="20001"/>
                    </a:ext>
                  </a:extLst>
                </a:gridCol>
                <a:gridCol w="1411475">
                  <a:extLst>
                    <a:ext uri="{9D8B030D-6E8A-4147-A177-3AD203B41FA5}">
                      <a16:colId xmlns:a16="http://schemas.microsoft.com/office/drawing/2014/main" val="20002"/>
                    </a:ext>
                  </a:extLst>
                </a:gridCol>
                <a:gridCol w="1411475">
                  <a:extLst>
                    <a:ext uri="{9D8B030D-6E8A-4147-A177-3AD203B41FA5}">
                      <a16:colId xmlns:a16="http://schemas.microsoft.com/office/drawing/2014/main" val="20003"/>
                    </a:ext>
                  </a:extLst>
                </a:gridCol>
                <a:gridCol w="1411475">
                  <a:extLst>
                    <a:ext uri="{9D8B030D-6E8A-4147-A177-3AD203B41FA5}">
                      <a16:colId xmlns:a16="http://schemas.microsoft.com/office/drawing/2014/main" val="20004"/>
                    </a:ext>
                  </a:extLst>
                </a:gridCol>
              </a:tblGrid>
              <a:tr h="421975">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solidFill>
                            <a:schemeClr val="dk1"/>
                          </a:solidFill>
                          <a:latin typeface="Malgun Gothic"/>
                          <a:ea typeface="Malgun Gothic"/>
                          <a:cs typeface="Malgun Gothic"/>
                          <a:sym typeface="Malgun Gothic"/>
                        </a:rPr>
                        <a:t>홈</a:t>
                      </a:r>
                      <a:endParaRPr sz="900" u="none" strike="noStrike" cap="none">
                        <a:solidFill>
                          <a:schemeClr val="dk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solidFill>
                            <a:schemeClr val="dk1"/>
                          </a:solidFill>
                          <a:latin typeface="Malgun Gothic"/>
                          <a:ea typeface="Malgun Gothic"/>
                          <a:cs typeface="Malgun Gothic"/>
                          <a:sym typeface="Malgun Gothic"/>
                        </a:rPr>
                        <a:t>환자</a:t>
                      </a:r>
                      <a:endParaRPr sz="900" u="none" strike="noStrike" cap="none">
                        <a:solidFill>
                          <a:schemeClr val="dk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900"/>
                        <a:buFont typeface="Malgun Gothic"/>
                        <a:buNone/>
                      </a:pPr>
                      <a:r>
                        <a:rPr lang="en-US" sz="900" u="none" strike="noStrike" cap="none">
                          <a:solidFill>
                            <a:schemeClr val="lt1"/>
                          </a:solidFill>
                          <a:latin typeface="Malgun Gothic"/>
                          <a:ea typeface="Malgun Gothic"/>
                          <a:cs typeface="Malgun Gothic"/>
                          <a:sym typeface="Malgun Gothic"/>
                        </a:rPr>
                        <a:t>스케줄</a:t>
                      </a:r>
                      <a:endParaRPr sz="900" u="none" strike="noStrike" cap="none">
                        <a:solidFill>
                          <a:schemeClr val="lt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dk1"/>
                    </a:solidFill>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latin typeface="Malgun Gothic"/>
                          <a:ea typeface="Malgun Gothic"/>
                          <a:cs typeface="Malgun Gothic"/>
                          <a:sym typeface="Malgun Gothic"/>
                        </a:rPr>
                        <a:t>통계</a:t>
                      </a:r>
                      <a:endParaRPr sz="900" u="none" strike="noStrike" cap="none">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latin typeface="Malgun Gothic"/>
                          <a:ea typeface="Malgun Gothic"/>
                          <a:cs typeface="Malgun Gothic"/>
                          <a:sym typeface="Malgun Gothic"/>
                        </a:rPr>
                        <a:t>설정</a:t>
                      </a:r>
                      <a:endParaRPr sz="1200" u="none" strike="noStrike" cap="none">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909" name="Google Shape;909;p22"/>
          <p:cNvSpPr/>
          <p:nvPr/>
        </p:nvSpPr>
        <p:spPr>
          <a:xfrm rot="-216480">
            <a:off x="7940502" y="5881600"/>
            <a:ext cx="1517257" cy="484617"/>
          </a:xfrm>
          <a:prstGeom prst="rect">
            <a:avLst/>
          </a:prstGeom>
          <a:solidFill>
            <a:schemeClr val="lt1"/>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0000"/>
              </a:buClr>
              <a:buSzPts val="800"/>
              <a:buFont typeface="Arial"/>
              <a:buNone/>
            </a:pPr>
            <a:r>
              <a:rPr lang="en-US" sz="800" b="0" i="0" u="none" strike="noStrike" cap="none">
                <a:solidFill>
                  <a:srgbClr val="FF0000"/>
                </a:solidFill>
                <a:latin typeface="Arial"/>
                <a:ea typeface="Arial"/>
                <a:cs typeface="Arial"/>
                <a:sym typeface="Arial"/>
              </a:rPr>
              <a:t>GNB 수정</a:t>
            </a:r>
            <a:endParaRPr sz="800" b="0" i="0" u="none" strike="noStrike" cap="none">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FF0000"/>
              </a:buClr>
              <a:buSzPts val="800"/>
              <a:buFont typeface="Arial"/>
              <a:buNone/>
            </a:pPr>
            <a:r>
              <a:rPr lang="en-US" sz="800" b="0" i="0" u="none" strike="noStrike" cap="none">
                <a:solidFill>
                  <a:srgbClr val="FF0000"/>
                </a:solidFill>
                <a:latin typeface="Arial"/>
                <a:ea typeface="Arial"/>
                <a:cs typeface="Arial"/>
                <a:sym typeface="Arial"/>
              </a:rPr>
              <a:t>2021.10.26</a:t>
            </a:r>
            <a:endParaRPr sz="800" b="0" i="0" u="none" strike="noStrike" cap="none">
              <a:solidFill>
                <a:srgbClr val="FF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23"/>
          <p:cNvSpPr/>
          <p:nvPr/>
        </p:nvSpPr>
        <p:spPr>
          <a:xfrm>
            <a:off x="1993022" y="2304914"/>
            <a:ext cx="216000" cy="216000"/>
          </a:xfrm>
          <a:prstGeom prst="ellipse">
            <a:avLst/>
          </a:prstGeom>
          <a:solidFill>
            <a:srgbClr val="5959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Calibri"/>
              <a:buNone/>
            </a:pPr>
            <a:endParaRPr sz="1400" b="0" i="0" u="none" strike="noStrike" cap="none">
              <a:solidFill>
                <a:schemeClr val="lt1"/>
              </a:solidFill>
              <a:latin typeface="Calibri"/>
              <a:ea typeface="Calibri"/>
              <a:cs typeface="Calibri"/>
              <a:sym typeface="Calibri"/>
            </a:endParaRPr>
          </a:p>
        </p:txBody>
      </p:sp>
      <p:graphicFrame>
        <p:nvGraphicFramePr>
          <p:cNvPr id="915" name="Google Shape;915;p23"/>
          <p:cNvGraphicFramePr/>
          <p:nvPr/>
        </p:nvGraphicFramePr>
        <p:xfrm>
          <a:off x="270531" y="1882844"/>
          <a:ext cx="3000000" cy="3000000"/>
        </p:xfrm>
        <a:graphic>
          <a:graphicData uri="http://schemas.openxmlformats.org/drawingml/2006/table">
            <a:tbl>
              <a:tblPr>
                <a:noFill/>
                <a:tableStyleId>{BC9DB5B6-DF2C-4204-969A-3691A821754B}</a:tableStyleId>
              </a:tblPr>
              <a:tblGrid>
                <a:gridCol w="522800">
                  <a:extLst>
                    <a:ext uri="{9D8B030D-6E8A-4147-A177-3AD203B41FA5}">
                      <a16:colId xmlns:a16="http://schemas.microsoft.com/office/drawing/2014/main" val="20000"/>
                    </a:ext>
                  </a:extLst>
                </a:gridCol>
                <a:gridCol w="522800">
                  <a:extLst>
                    <a:ext uri="{9D8B030D-6E8A-4147-A177-3AD203B41FA5}">
                      <a16:colId xmlns:a16="http://schemas.microsoft.com/office/drawing/2014/main" val="20001"/>
                    </a:ext>
                  </a:extLst>
                </a:gridCol>
                <a:gridCol w="522800">
                  <a:extLst>
                    <a:ext uri="{9D8B030D-6E8A-4147-A177-3AD203B41FA5}">
                      <a16:colId xmlns:a16="http://schemas.microsoft.com/office/drawing/2014/main" val="20002"/>
                    </a:ext>
                  </a:extLst>
                </a:gridCol>
                <a:gridCol w="522800">
                  <a:extLst>
                    <a:ext uri="{9D8B030D-6E8A-4147-A177-3AD203B41FA5}">
                      <a16:colId xmlns:a16="http://schemas.microsoft.com/office/drawing/2014/main" val="20003"/>
                    </a:ext>
                  </a:extLst>
                </a:gridCol>
                <a:gridCol w="522800">
                  <a:extLst>
                    <a:ext uri="{9D8B030D-6E8A-4147-A177-3AD203B41FA5}">
                      <a16:colId xmlns:a16="http://schemas.microsoft.com/office/drawing/2014/main" val="20004"/>
                    </a:ext>
                  </a:extLst>
                </a:gridCol>
                <a:gridCol w="522800">
                  <a:extLst>
                    <a:ext uri="{9D8B030D-6E8A-4147-A177-3AD203B41FA5}">
                      <a16:colId xmlns:a16="http://schemas.microsoft.com/office/drawing/2014/main" val="20005"/>
                    </a:ext>
                  </a:extLst>
                </a:gridCol>
                <a:gridCol w="522800">
                  <a:extLst>
                    <a:ext uri="{9D8B030D-6E8A-4147-A177-3AD203B41FA5}">
                      <a16:colId xmlns:a16="http://schemas.microsoft.com/office/drawing/2014/main" val="20006"/>
                    </a:ext>
                  </a:extLst>
                </a:gridCol>
              </a:tblGrid>
              <a:tr h="415400">
                <a:tc>
                  <a:txBody>
                    <a:bodyPr/>
                    <a:lstStyle/>
                    <a:p>
                      <a:pPr marL="0" marR="0" lvl="0" indent="0" algn="r" rtl="0">
                        <a:lnSpc>
                          <a:spcPct val="100000"/>
                        </a:lnSpc>
                        <a:spcBef>
                          <a:spcPts val="0"/>
                        </a:spcBef>
                        <a:spcAft>
                          <a:spcPts val="0"/>
                        </a:spcAft>
                        <a:buClr>
                          <a:srgbClr val="FF2600"/>
                        </a:buClr>
                        <a:buSzPts val="1000"/>
                        <a:buFont typeface="Malgun Gothic"/>
                        <a:buNone/>
                      </a:pPr>
                      <a:r>
                        <a:rPr lang="en-US" sz="1000" u="none" strike="noStrike" cap="none">
                          <a:solidFill>
                            <a:srgbClr val="FF2600"/>
                          </a:solidFill>
                          <a:latin typeface="Malgun Gothic"/>
                          <a:ea typeface="Malgun Gothic"/>
                          <a:cs typeface="Malgun Gothic"/>
                          <a:sym typeface="Malgun Gothic"/>
                        </a:rPr>
                        <a:t>일</a:t>
                      </a:r>
                      <a:endParaRPr/>
                    </a:p>
                  </a:txBody>
                  <a:tcPr marL="64100" marR="64100" marT="32050" marB="32050"/>
                </a:tc>
                <a:tc>
                  <a:txBody>
                    <a:bodyPr/>
                    <a:lstStyle/>
                    <a:p>
                      <a:pPr marL="0" marR="0" lvl="0" indent="0" algn="r" rtl="0">
                        <a:lnSpc>
                          <a:spcPct val="100000"/>
                        </a:lnSpc>
                        <a:spcBef>
                          <a:spcPts val="0"/>
                        </a:spcBef>
                        <a:spcAft>
                          <a:spcPts val="0"/>
                        </a:spcAft>
                        <a:buClr>
                          <a:schemeClr val="dk1"/>
                        </a:buClr>
                        <a:buSzPts val="1000"/>
                        <a:buFont typeface="Malgun Gothic"/>
                        <a:buNone/>
                      </a:pPr>
                      <a:r>
                        <a:rPr lang="en-US" sz="1000" u="none" strike="noStrike" cap="none">
                          <a:latin typeface="Malgun Gothic"/>
                          <a:ea typeface="Malgun Gothic"/>
                          <a:cs typeface="Malgun Gothic"/>
                          <a:sym typeface="Malgun Gothic"/>
                        </a:rPr>
                        <a:t>월</a:t>
                      </a:r>
                      <a:endParaRPr/>
                    </a:p>
                  </a:txBody>
                  <a:tcPr marL="64100" marR="64100" marT="32050" marB="32050"/>
                </a:tc>
                <a:tc>
                  <a:txBody>
                    <a:bodyPr/>
                    <a:lstStyle/>
                    <a:p>
                      <a:pPr marL="0" marR="0" lvl="0" indent="0" algn="r" rtl="0">
                        <a:lnSpc>
                          <a:spcPct val="100000"/>
                        </a:lnSpc>
                        <a:spcBef>
                          <a:spcPts val="0"/>
                        </a:spcBef>
                        <a:spcAft>
                          <a:spcPts val="0"/>
                        </a:spcAft>
                        <a:buClr>
                          <a:schemeClr val="dk1"/>
                        </a:buClr>
                        <a:buSzPts val="1000"/>
                        <a:buFont typeface="Malgun Gothic"/>
                        <a:buNone/>
                      </a:pPr>
                      <a:r>
                        <a:rPr lang="en-US" sz="1000" u="none" strike="noStrike" cap="none">
                          <a:latin typeface="Malgun Gothic"/>
                          <a:ea typeface="Malgun Gothic"/>
                          <a:cs typeface="Malgun Gothic"/>
                          <a:sym typeface="Malgun Gothic"/>
                        </a:rPr>
                        <a:t>화</a:t>
                      </a:r>
                      <a:endParaRPr/>
                    </a:p>
                  </a:txBody>
                  <a:tcPr marL="64100" marR="64100" marT="32050" marB="32050"/>
                </a:tc>
                <a:tc>
                  <a:txBody>
                    <a:bodyPr/>
                    <a:lstStyle/>
                    <a:p>
                      <a:pPr marL="0" marR="0" lvl="0" indent="0" algn="r" rtl="0">
                        <a:lnSpc>
                          <a:spcPct val="100000"/>
                        </a:lnSpc>
                        <a:spcBef>
                          <a:spcPts val="0"/>
                        </a:spcBef>
                        <a:spcAft>
                          <a:spcPts val="0"/>
                        </a:spcAft>
                        <a:buClr>
                          <a:schemeClr val="dk1"/>
                        </a:buClr>
                        <a:buSzPts val="1000"/>
                        <a:buFont typeface="Malgun Gothic"/>
                        <a:buNone/>
                      </a:pPr>
                      <a:r>
                        <a:rPr lang="en-US" sz="1000" u="none" strike="noStrike" cap="none">
                          <a:latin typeface="Malgun Gothic"/>
                          <a:ea typeface="Malgun Gothic"/>
                          <a:cs typeface="Malgun Gothic"/>
                          <a:sym typeface="Malgun Gothic"/>
                        </a:rPr>
                        <a:t>수</a:t>
                      </a:r>
                      <a:endParaRPr/>
                    </a:p>
                  </a:txBody>
                  <a:tcPr marL="64100" marR="64100" marT="32050" marB="32050">
                    <a:lnB w="28575" cap="flat" cmpd="sng">
                      <a:solidFill>
                        <a:srgbClr val="00B050"/>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chemeClr val="dk1"/>
                        </a:buClr>
                        <a:buSzPts val="1000"/>
                        <a:buFont typeface="Malgun Gothic"/>
                        <a:buNone/>
                      </a:pPr>
                      <a:r>
                        <a:rPr lang="en-US" sz="1000" u="none" strike="noStrike" cap="none">
                          <a:latin typeface="Malgun Gothic"/>
                          <a:ea typeface="Malgun Gothic"/>
                          <a:cs typeface="Malgun Gothic"/>
                          <a:sym typeface="Malgun Gothic"/>
                        </a:rPr>
                        <a:t>목</a:t>
                      </a:r>
                      <a:endParaRPr/>
                    </a:p>
                  </a:txBody>
                  <a:tcPr marL="64100" marR="64100" marT="32050" marB="32050"/>
                </a:tc>
                <a:tc>
                  <a:txBody>
                    <a:bodyPr/>
                    <a:lstStyle/>
                    <a:p>
                      <a:pPr marL="0" marR="0" lvl="0" indent="0" algn="r" rtl="0">
                        <a:lnSpc>
                          <a:spcPct val="100000"/>
                        </a:lnSpc>
                        <a:spcBef>
                          <a:spcPts val="0"/>
                        </a:spcBef>
                        <a:spcAft>
                          <a:spcPts val="0"/>
                        </a:spcAft>
                        <a:buClr>
                          <a:schemeClr val="dk1"/>
                        </a:buClr>
                        <a:buSzPts val="1000"/>
                        <a:buFont typeface="Malgun Gothic"/>
                        <a:buNone/>
                      </a:pPr>
                      <a:r>
                        <a:rPr lang="en-US" sz="1000" u="none" strike="noStrike" cap="none">
                          <a:latin typeface="Malgun Gothic"/>
                          <a:ea typeface="Malgun Gothic"/>
                          <a:cs typeface="Malgun Gothic"/>
                          <a:sym typeface="Malgun Gothic"/>
                        </a:rPr>
                        <a:t>금</a:t>
                      </a:r>
                      <a:endParaRPr/>
                    </a:p>
                  </a:txBody>
                  <a:tcPr marL="64100" marR="64100" marT="32050" marB="32050"/>
                </a:tc>
                <a:tc>
                  <a:txBody>
                    <a:bodyPr/>
                    <a:lstStyle/>
                    <a:p>
                      <a:pPr marL="0" marR="0" lvl="0" indent="0" algn="r" rtl="0">
                        <a:lnSpc>
                          <a:spcPct val="100000"/>
                        </a:lnSpc>
                        <a:spcBef>
                          <a:spcPts val="0"/>
                        </a:spcBef>
                        <a:spcAft>
                          <a:spcPts val="0"/>
                        </a:spcAft>
                        <a:buClr>
                          <a:srgbClr val="0070C0"/>
                        </a:buClr>
                        <a:buSzPts val="1000"/>
                        <a:buFont typeface="Malgun Gothic"/>
                        <a:buNone/>
                      </a:pPr>
                      <a:r>
                        <a:rPr lang="en-US" sz="1000" u="none" strike="noStrike" cap="none">
                          <a:solidFill>
                            <a:srgbClr val="0070C0"/>
                          </a:solidFill>
                          <a:latin typeface="Malgun Gothic"/>
                          <a:ea typeface="Malgun Gothic"/>
                          <a:cs typeface="Malgun Gothic"/>
                          <a:sym typeface="Malgun Gothic"/>
                        </a:rPr>
                        <a:t>토</a:t>
                      </a:r>
                      <a:endParaRPr/>
                    </a:p>
                  </a:txBody>
                  <a:tcPr marL="64100" marR="64100" marT="32050" marB="32050"/>
                </a:tc>
                <a:extLst>
                  <a:ext uri="{0D108BD9-81ED-4DB2-BD59-A6C34878D82A}">
                    <a16:rowId xmlns:a16="http://schemas.microsoft.com/office/drawing/2014/main" val="10000"/>
                  </a:ext>
                </a:extLst>
              </a:tr>
              <a:tr h="355600">
                <a:tc>
                  <a:txBody>
                    <a:bodyPr/>
                    <a:lstStyle/>
                    <a:p>
                      <a:pPr marL="0" marR="0" lvl="0" indent="0" algn="ctr" rtl="0">
                        <a:lnSpc>
                          <a:spcPct val="100000"/>
                        </a:lnSpc>
                        <a:spcBef>
                          <a:spcPts val="0"/>
                        </a:spcBef>
                        <a:spcAft>
                          <a:spcPts val="0"/>
                        </a:spcAft>
                        <a:buClr>
                          <a:srgbClr val="FF847B"/>
                        </a:buClr>
                        <a:buSzPts val="1000"/>
                        <a:buFont typeface="Arial"/>
                        <a:buNone/>
                      </a:pPr>
                      <a:r>
                        <a:rPr lang="en-US" sz="1000" u="none" strike="noStrike" cap="none">
                          <a:solidFill>
                            <a:srgbClr val="FF847B"/>
                          </a:solidFill>
                          <a:latin typeface="Arial"/>
                          <a:ea typeface="Arial"/>
                          <a:cs typeface="Arial"/>
                          <a:sym typeface="Arial"/>
                        </a:rPr>
                        <a:t>29</a:t>
                      </a:r>
                      <a:endParaRPr sz="1000" u="none" strike="noStrike" cap="none">
                        <a:solidFill>
                          <a:srgbClr val="FF847B"/>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BFBFBF"/>
                        </a:buClr>
                        <a:buSzPts val="1000"/>
                        <a:buFont typeface="Arial"/>
                        <a:buNone/>
                      </a:pPr>
                      <a:r>
                        <a:rPr lang="en-US" sz="1000" u="none" strike="noStrike" cap="none">
                          <a:solidFill>
                            <a:srgbClr val="BFBFBF"/>
                          </a:solidFill>
                          <a:latin typeface="Arial"/>
                          <a:ea typeface="Arial"/>
                          <a:cs typeface="Arial"/>
                          <a:sym typeface="Arial"/>
                        </a:rPr>
                        <a:t>30</a:t>
                      </a:r>
                      <a:endParaRPr sz="1000" u="none" strike="noStrike" cap="none">
                        <a:solidFill>
                          <a:srgbClr val="BFBFBF"/>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BFBFBF"/>
                        </a:buClr>
                        <a:buSzPts val="1000"/>
                        <a:buFont typeface="Arial"/>
                        <a:buNone/>
                      </a:pPr>
                      <a:r>
                        <a:rPr lang="en-US" sz="1000" u="none" strike="noStrike" cap="none">
                          <a:solidFill>
                            <a:srgbClr val="BFBFBF"/>
                          </a:solidFill>
                          <a:latin typeface="Arial"/>
                          <a:ea typeface="Arial"/>
                          <a:cs typeface="Arial"/>
                          <a:sym typeface="Arial"/>
                        </a:rPr>
                        <a:t>31</a:t>
                      </a:r>
                      <a:endParaRPr sz="1000" u="none" strike="noStrike" cap="none">
                        <a:solidFill>
                          <a:srgbClr val="BFBFBF"/>
                        </a:solidFill>
                        <a:latin typeface="Arial"/>
                        <a:ea typeface="Arial"/>
                        <a:cs typeface="Arial"/>
                        <a:sym typeface="Arial"/>
                      </a:endParaRPr>
                    </a:p>
                  </a:txBody>
                  <a:tcPr marL="64100" marR="64100" marT="32050" marB="32050">
                    <a:lnR w="28575" cap="flat" cmpd="sng">
                      <a:solidFill>
                        <a:srgbClr val="00B050"/>
                      </a:solidFill>
                      <a:prstDash val="solid"/>
                      <a:round/>
                      <a:headEnd type="none" w="sm" len="sm"/>
                      <a:tailEnd type="none" w="sm" len="sm"/>
                    </a:lnR>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000"/>
                        <a:buFont typeface="Arial"/>
                        <a:buNone/>
                      </a:pPr>
                      <a:r>
                        <a:rPr lang="en-US" sz="1000" u="none" strike="noStrike" cap="none">
                          <a:solidFill>
                            <a:schemeClr val="lt1"/>
                          </a:solidFill>
                          <a:latin typeface="Arial"/>
                          <a:ea typeface="Arial"/>
                          <a:cs typeface="Arial"/>
                          <a:sym typeface="Arial"/>
                        </a:rPr>
                        <a:t>1</a:t>
                      </a:r>
                      <a:endParaRPr sz="1000" u="none" strike="noStrike" cap="none">
                        <a:solidFill>
                          <a:schemeClr val="lt1"/>
                        </a:solidFill>
                        <a:latin typeface="Arial"/>
                        <a:ea typeface="Arial"/>
                        <a:cs typeface="Arial"/>
                        <a:sym typeface="Arial"/>
                      </a:endParaRPr>
                    </a:p>
                  </a:txBody>
                  <a:tcPr marL="64100" marR="64100" marT="32050" marB="32050">
                    <a:lnL w="28575" cap="flat" cmpd="sng">
                      <a:solidFill>
                        <a:srgbClr val="00B050"/>
                      </a:solidFill>
                      <a:prstDash val="solid"/>
                      <a:round/>
                      <a:headEnd type="none" w="sm" len="sm"/>
                      <a:tailEnd type="none" w="sm" len="sm"/>
                    </a:lnL>
                    <a:lnR w="28575" cap="flat" cmpd="sng">
                      <a:solidFill>
                        <a:srgbClr val="00B050"/>
                      </a:solidFill>
                      <a:prstDash val="solid"/>
                      <a:round/>
                      <a:headEnd type="none" w="sm" len="sm"/>
                      <a:tailEnd type="none" w="sm" len="sm"/>
                    </a:lnR>
                    <a:lnT w="28575" cap="flat" cmpd="sng">
                      <a:solidFill>
                        <a:srgbClr val="00B05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a:t>
                      </a:r>
                      <a:endParaRPr sz="1000" u="none" strike="noStrike" cap="none">
                        <a:latin typeface="Arial"/>
                        <a:ea typeface="Arial"/>
                        <a:cs typeface="Arial"/>
                        <a:sym typeface="Arial"/>
                      </a:endParaRPr>
                    </a:p>
                  </a:txBody>
                  <a:tcPr marL="64100" marR="64100" marT="32050" marB="32050">
                    <a:lnL w="28575" cap="flat" cmpd="sng">
                      <a:solidFill>
                        <a:srgbClr val="00B050"/>
                      </a:solidFill>
                      <a:prstDash val="solid"/>
                      <a:round/>
                      <a:headEnd type="none" w="sm" len="sm"/>
                      <a:tailEnd type="none" w="sm" len="sm"/>
                    </a:lnL>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3</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70C0"/>
                        </a:buClr>
                        <a:buSzPts val="1000"/>
                        <a:buFont typeface="Arial"/>
                        <a:buNone/>
                      </a:pPr>
                      <a:r>
                        <a:rPr lang="en-US" sz="1000" u="none" strike="noStrike" cap="none">
                          <a:solidFill>
                            <a:srgbClr val="0070C0"/>
                          </a:solidFill>
                          <a:latin typeface="Arial"/>
                          <a:ea typeface="Arial"/>
                          <a:cs typeface="Arial"/>
                          <a:sym typeface="Arial"/>
                        </a:rPr>
                        <a:t>4</a:t>
                      </a:r>
                      <a:endParaRPr sz="1000" u="none" strike="noStrike" cap="none">
                        <a:solidFill>
                          <a:srgbClr val="0070C0"/>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55600">
                <a:tc>
                  <a:txBody>
                    <a:bodyPr/>
                    <a:lstStyle/>
                    <a:p>
                      <a:pPr marL="0" marR="0" lvl="0" indent="0" algn="ctr" rtl="0">
                        <a:lnSpc>
                          <a:spcPct val="100000"/>
                        </a:lnSpc>
                        <a:spcBef>
                          <a:spcPts val="0"/>
                        </a:spcBef>
                        <a:spcAft>
                          <a:spcPts val="0"/>
                        </a:spcAft>
                        <a:buClr>
                          <a:schemeClr val="dk1"/>
                        </a:buClr>
                        <a:buSzPts val="1000"/>
                        <a:buFont typeface="Malgun Gothic"/>
                        <a:buNone/>
                      </a:pPr>
                      <a:endParaRPr sz="1000" u="none" strike="noStrike" cap="none">
                        <a:solidFill>
                          <a:srgbClr val="FF847B"/>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Malgun Gothic"/>
                        <a:buNone/>
                      </a:pPr>
                      <a:endParaRPr sz="1000" u="none" strike="noStrike" cap="none">
                        <a:solidFill>
                          <a:srgbClr val="BFBFBF"/>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Malgun Gothic"/>
                        <a:buNone/>
                      </a:pPr>
                      <a:endParaRPr sz="1000" u="none" strike="noStrike" cap="none">
                        <a:solidFill>
                          <a:srgbClr val="BFBFBF"/>
                        </a:solidFill>
                        <a:latin typeface="Arial"/>
                        <a:ea typeface="Arial"/>
                        <a:cs typeface="Arial"/>
                        <a:sym typeface="Arial"/>
                      </a:endParaRPr>
                    </a:p>
                  </a:txBody>
                  <a:tcPr marL="64100" marR="64100" marT="32050" marB="32050">
                    <a:lnR w="28575" cap="flat" cmpd="sng">
                      <a:solidFill>
                        <a:srgbClr val="00B050"/>
                      </a:solidFill>
                      <a:prstDash val="solid"/>
                      <a:round/>
                      <a:headEnd type="none" w="sm" len="sm"/>
                      <a:tailEnd type="none" w="sm" len="sm"/>
                    </a:lnR>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Malgun Gothic"/>
                        <a:buNone/>
                      </a:pPr>
                      <a:endParaRPr sz="1000" b="1" u="none" strike="noStrike" cap="none">
                        <a:latin typeface="Arial"/>
                        <a:ea typeface="Arial"/>
                        <a:cs typeface="Arial"/>
                        <a:sym typeface="Arial"/>
                      </a:endParaRPr>
                    </a:p>
                  </a:txBody>
                  <a:tcPr marL="64100" marR="64100" marT="32050" marB="32050">
                    <a:lnL w="28575" cap="flat" cmpd="sng">
                      <a:solidFill>
                        <a:srgbClr val="00B050"/>
                      </a:solidFill>
                      <a:prstDash val="solid"/>
                      <a:round/>
                      <a:headEnd type="none" w="sm" len="sm"/>
                      <a:tailEnd type="none" w="sm" len="sm"/>
                    </a:lnL>
                    <a:lnR w="28575" cap="flat" cmpd="sng">
                      <a:solidFill>
                        <a:srgbClr val="00B05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00B05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L w="28575" cap="flat" cmpd="sng">
                      <a:solidFill>
                        <a:srgbClr val="00B050"/>
                      </a:solidFill>
                      <a:prstDash val="solid"/>
                      <a:round/>
                      <a:headEnd type="none" w="sm" len="sm"/>
                      <a:tailEnd type="none" w="sm" len="sm"/>
                    </a:lnL>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extLst>
                  <a:ext uri="{0D108BD9-81ED-4DB2-BD59-A6C34878D82A}">
                    <a16:rowId xmlns:a16="http://schemas.microsoft.com/office/drawing/2014/main" val="10002"/>
                  </a:ext>
                </a:extLst>
              </a:tr>
              <a:tr h="355600">
                <a:tc>
                  <a:txBody>
                    <a:bodyPr/>
                    <a:lstStyle/>
                    <a:p>
                      <a:pPr marL="0" marR="0" lvl="0" indent="0" algn="ctr" rtl="0">
                        <a:lnSpc>
                          <a:spcPct val="100000"/>
                        </a:lnSpc>
                        <a:spcBef>
                          <a:spcPts val="0"/>
                        </a:spcBef>
                        <a:spcAft>
                          <a:spcPts val="0"/>
                        </a:spcAft>
                        <a:buClr>
                          <a:srgbClr val="FF2600"/>
                        </a:buClr>
                        <a:buSzPts val="1000"/>
                        <a:buFont typeface="Arial"/>
                        <a:buNone/>
                      </a:pPr>
                      <a:r>
                        <a:rPr lang="en-US" sz="1000" u="none" strike="noStrike" cap="none">
                          <a:solidFill>
                            <a:srgbClr val="FF2600"/>
                          </a:solidFill>
                          <a:latin typeface="Arial"/>
                          <a:ea typeface="Arial"/>
                          <a:cs typeface="Arial"/>
                          <a:sym typeface="Arial"/>
                        </a:rPr>
                        <a:t>5</a:t>
                      </a:r>
                      <a:endParaRPr sz="1000" u="none" strike="noStrike" cap="none">
                        <a:solidFill>
                          <a:srgbClr val="FF2600"/>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6</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7</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8</a:t>
                      </a:r>
                      <a:endParaRPr sz="1000" u="none" strike="noStrike" cap="none">
                        <a:latin typeface="Arial"/>
                        <a:ea typeface="Arial"/>
                        <a:cs typeface="Arial"/>
                        <a:sym typeface="Arial"/>
                      </a:endParaRPr>
                    </a:p>
                  </a:txBody>
                  <a:tcPr marL="64100" marR="64100" marT="32050" marB="32050">
                    <a:lnT w="28575" cap="flat" cmpd="sng">
                      <a:solidFill>
                        <a:srgbClr val="00B05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9</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10</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70C0"/>
                        </a:buClr>
                        <a:buSzPts val="1000"/>
                        <a:buFont typeface="Arial"/>
                        <a:buNone/>
                      </a:pPr>
                      <a:r>
                        <a:rPr lang="en-US" sz="1000" u="none" strike="noStrike" cap="none">
                          <a:solidFill>
                            <a:srgbClr val="0070C0"/>
                          </a:solidFill>
                          <a:latin typeface="Arial"/>
                          <a:ea typeface="Arial"/>
                          <a:cs typeface="Arial"/>
                          <a:sym typeface="Arial"/>
                        </a:rPr>
                        <a:t>11</a:t>
                      </a:r>
                      <a:endParaRPr sz="1000" u="none" strike="noStrike" cap="none">
                        <a:solidFill>
                          <a:srgbClr val="0070C0"/>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55600">
                <a:tc>
                  <a:txBody>
                    <a:bodyPr/>
                    <a:lstStyle/>
                    <a:p>
                      <a:pPr marL="0" marR="0" lvl="0" indent="0" algn="ctr" rtl="0">
                        <a:lnSpc>
                          <a:spcPct val="100000"/>
                        </a:lnSpc>
                        <a:spcBef>
                          <a:spcPts val="0"/>
                        </a:spcBef>
                        <a:spcAft>
                          <a:spcPts val="0"/>
                        </a:spcAft>
                        <a:buClr>
                          <a:schemeClr val="dk1"/>
                        </a:buClr>
                        <a:buSzPts val="1000"/>
                        <a:buFont typeface="Malgun Gothic"/>
                        <a:buNone/>
                      </a:pPr>
                      <a:endParaRPr sz="1000" b="1" u="none" strike="noStrike" cap="none">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Malgun Gothic"/>
                        <a:buNone/>
                      </a:pPr>
                      <a:endParaRPr sz="1000" b="1" u="none" strike="noStrike" cap="none">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extLst>
                  <a:ext uri="{0D108BD9-81ED-4DB2-BD59-A6C34878D82A}">
                    <a16:rowId xmlns:a16="http://schemas.microsoft.com/office/drawing/2014/main" val="10004"/>
                  </a:ext>
                </a:extLst>
              </a:tr>
              <a:tr h="355600">
                <a:tc>
                  <a:txBody>
                    <a:bodyPr/>
                    <a:lstStyle/>
                    <a:p>
                      <a:pPr marL="0" marR="0" lvl="0" indent="0" algn="ctr" rtl="0">
                        <a:lnSpc>
                          <a:spcPct val="100000"/>
                        </a:lnSpc>
                        <a:spcBef>
                          <a:spcPts val="0"/>
                        </a:spcBef>
                        <a:spcAft>
                          <a:spcPts val="0"/>
                        </a:spcAft>
                        <a:buClr>
                          <a:srgbClr val="FF2600"/>
                        </a:buClr>
                        <a:buSzPts val="1000"/>
                        <a:buFont typeface="Arial"/>
                        <a:buNone/>
                      </a:pPr>
                      <a:r>
                        <a:rPr lang="en-US" sz="1000" u="none" strike="noStrike" cap="none">
                          <a:solidFill>
                            <a:srgbClr val="FF2600"/>
                          </a:solidFill>
                          <a:latin typeface="Arial"/>
                          <a:ea typeface="Arial"/>
                          <a:cs typeface="Arial"/>
                          <a:sym typeface="Arial"/>
                        </a:rPr>
                        <a:t>12</a:t>
                      </a:r>
                      <a:endParaRPr sz="1000" u="none" strike="noStrike" cap="none">
                        <a:solidFill>
                          <a:srgbClr val="FF2600"/>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13</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14</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15</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16</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17</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70C0"/>
                        </a:buClr>
                        <a:buSzPts val="1000"/>
                        <a:buFont typeface="Arial"/>
                        <a:buNone/>
                      </a:pPr>
                      <a:r>
                        <a:rPr lang="en-US" sz="1000" u="none" strike="noStrike" cap="none">
                          <a:solidFill>
                            <a:srgbClr val="0070C0"/>
                          </a:solidFill>
                          <a:latin typeface="Arial"/>
                          <a:ea typeface="Arial"/>
                          <a:cs typeface="Arial"/>
                          <a:sym typeface="Arial"/>
                        </a:rPr>
                        <a:t>18</a:t>
                      </a:r>
                      <a:endParaRPr sz="1000" u="none" strike="noStrike" cap="none">
                        <a:solidFill>
                          <a:srgbClr val="0070C0"/>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355600">
                <a:tc>
                  <a:txBody>
                    <a:bodyPr/>
                    <a:lstStyle/>
                    <a:p>
                      <a:pPr marL="0" marR="0" lvl="0" indent="0" algn="ctr" rtl="0">
                        <a:lnSpc>
                          <a:spcPct val="100000"/>
                        </a:lnSpc>
                        <a:spcBef>
                          <a:spcPts val="0"/>
                        </a:spcBef>
                        <a:spcAft>
                          <a:spcPts val="0"/>
                        </a:spcAft>
                        <a:buClr>
                          <a:schemeClr val="dk1"/>
                        </a:buClr>
                        <a:buSzPts val="1000"/>
                        <a:buFont typeface="Malgun Gothic"/>
                        <a:buNone/>
                      </a:pPr>
                      <a:endParaRPr sz="1000" b="1" u="none" strike="noStrike" cap="none">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Malgun Gothic"/>
                        <a:buNone/>
                      </a:pPr>
                      <a:endParaRPr sz="1000" b="1" u="none" strike="noStrike" cap="none">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extLst>
                  <a:ext uri="{0D108BD9-81ED-4DB2-BD59-A6C34878D82A}">
                    <a16:rowId xmlns:a16="http://schemas.microsoft.com/office/drawing/2014/main" val="10006"/>
                  </a:ext>
                </a:extLst>
              </a:tr>
              <a:tr h="355600">
                <a:tc>
                  <a:txBody>
                    <a:bodyPr/>
                    <a:lstStyle/>
                    <a:p>
                      <a:pPr marL="0" marR="0" lvl="0" indent="0" algn="ctr" rtl="0">
                        <a:lnSpc>
                          <a:spcPct val="100000"/>
                        </a:lnSpc>
                        <a:spcBef>
                          <a:spcPts val="0"/>
                        </a:spcBef>
                        <a:spcAft>
                          <a:spcPts val="0"/>
                        </a:spcAft>
                        <a:buClr>
                          <a:srgbClr val="FF2600"/>
                        </a:buClr>
                        <a:buSzPts val="1000"/>
                        <a:buFont typeface="Arial"/>
                        <a:buNone/>
                      </a:pPr>
                      <a:r>
                        <a:rPr lang="en-US" sz="1000" u="none" strike="noStrike" cap="none">
                          <a:solidFill>
                            <a:srgbClr val="FF2600"/>
                          </a:solidFill>
                          <a:latin typeface="Arial"/>
                          <a:ea typeface="Arial"/>
                          <a:cs typeface="Arial"/>
                          <a:sym typeface="Arial"/>
                        </a:rPr>
                        <a:t>19</a:t>
                      </a:r>
                      <a:endParaRPr sz="1000" u="none" strike="noStrike" cap="none">
                        <a:solidFill>
                          <a:srgbClr val="FF2600"/>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20</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21</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22</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23</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24</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70C0"/>
                        </a:buClr>
                        <a:buSzPts val="1000"/>
                        <a:buFont typeface="Arial"/>
                        <a:buNone/>
                      </a:pPr>
                      <a:r>
                        <a:rPr lang="en-US" sz="1000" u="none" strike="noStrike" cap="none">
                          <a:solidFill>
                            <a:srgbClr val="0070C0"/>
                          </a:solidFill>
                          <a:latin typeface="Arial"/>
                          <a:ea typeface="Arial"/>
                          <a:cs typeface="Arial"/>
                          <a:sym typeface="Arial"/>
                        </a:rPr>
                        <a:t>25</a:t>
                      </a:r>
                      <a:endParaRPr sz="1000" u="none" strike="noStrike" cap="none">
                        <a:solidFill>
                          <a:srgbClr val="0070C0"/>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7"/>
                  </a:ext>
                </a:extLst>
              </a:tr>
              <a:tr h="355600">
                <a:tc>
                  <a:txBody>
                    <a:bodyPr/>
                    <a:lstStyle/>
                    <a:p>
                      <a:pPr marL="0" marR="0" lvl="0" indent="0" algn="ctr" rtl="0">
                        <a:lnSpc>
                          <a:spcPct val="100000"/>
                        </a:lnSpc>
                        <a:spcBef>
                          <a:spcPts val="0"/>
                        </a:spcBef>
                        <a:spcAft>
                          <a:spcPts val="0"/>
                        </a:spcAft>
                        <a:buClr>
                          <a:schemeClr val="dk1"/>
                        </a:buClr>
                        <a:buSzPts val="1000"/>
                        <a:buFont typeface="Malgun Gothic"/>
                        <a:buNone/>
                      </a:pPr>
                      <a:endParaRPr sz="1000" b="1" u="none" strike="noStrike" cap="none">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Malgun Gothic"/>
                        <a:buNone/>
                      </a:pPr>
                      <a:endParaRPr sz="1000" b="1" u="none" strike="noStrike" cap="none">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extLst>
                  <a:ext uri="{0D108BD9-81ED-4DB2-BD59-A6C34878D82A}">
                    <a16:rowId xmlns:a16="http://schemas.microsoft.com/office/drawing/2014/main" val="10008"/>
                  </a:ext>
                </a:extLst>
              </a:tr>
              <a:tr h="355600">
                <a:tc>
                  <a:txBody>
                    <a:bodyPr/>
                    <a:lstStyle/>
                    <a:p>
                      <a:pPr marL="0" marR="0" lvl="0" indent="0" algn="ctr" rtl="0">
                        <a:lnSpc>
                          <a:spcPct val="100000"/>
                        </a:lnSpc>
                        <a:spcBef>
                          <a:spcPts val="0"/>
                        </a:spcBef>
                        <a:spcAft>
                          <a:spcPts val="0"/>
                        </a:spcAft>
                        <a:buClr>
                          <a:srgbClr val="FF2600"/>
                        </a:buClr>
                        <a:buSzPts val="1000"/>
                        <a:buFont typeface="Arial"/>
                        <a:buNone/>
                      </a:pPr>
                      <a:r>
                        <a:rPr lang="en-US" sz="1000" u="none" strike="noStrike" cap="none">
                          <a:solidFill>
                            <a:srgbClr val="FF2600"/>
                          </a:solidFill>
                          <a:latin typeface="Arial"/>
                          <a:ea typeface="Arial"/>
                          <a:cs typeface="Arial"/>
                          <a:sym typeface="Arial"/>
                        </a:rPr>
                        <a:t>26</a:t>
                      </a:r>
                      <a:endParaRPr sz="1000" u="none" strike="noStrike" cap="none">
                        <a:solidFill>
                          <a:srgbClr val="FF2600"/>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27</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28</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29</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30</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BFBFBF"/>
                        </a:buClr>
                        <a:buSzPts val="1000"/>
                        <a:buFont typeface="Arial"/>
                        <a:buNone/>
                      </a:pPr>
                      <a:r>
                        <a:rPr lang="en-US" sz="1000" u="none" strike="noStrike" cap="none">
                          <a:solidFill>
                            <a:srgbClr val="BFBFBF"/>
                          </a:solidFill>
                          <a:latin typeface="Arial"/>
                          <a:ea typeface="Arial"/>
                          <a:cs typeface="Arial"/>
                          <a:sym typeface="Arial"/>
                        </a:rPr>
                        <a:t>1</a:t>
                      </a:r>
                      <a:endParaRPr sz="1000" u="none" strike="noStrike" cap="none">
                        <a:solidFill>
                          <a:srgbClr val="BFBFBF"/>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93CDE3"/>
                        </a:buClr>
                        <a:buSzPts val="1000"/>
                        <a:buFont typeface="Arial"/>
                        <a:buNone/>
                      </a:pPr>
                      <a:r>
                        <a:rPr lang="en-US" sz="1000" u="none" strike="noStrike" cap="none">
                          <a:solidFill>
                            <a:srgbClr val="93CDE3"/>
                          </a:solidFill>
                          <a:latin typeface="Arial"/>
                          <a:ea typeface="Arial"/>
                          <a:cs typeface="Arial"/>
                          <a:sym typeface="Arial"/>
                        </a:rPr>
                        <a:t>2</a:t>
                      </a:r>
                      <a:endParaRPr sz="1000" u="none" strike="noStrike" cap="none">
                        <a:solidFill>
                          <a:srgbClr val="93CDE3"/>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9"/>
                  </a:ext>
                </a:extLst>
              </a:tr>
              <a:tr h="355600">
                <a:tc>
                  <a:txBody>
                    <a:bodyPr/>
                    <a:lstStyle/>
                    <a:p>
                      <a:pPr marL="0" marR="0" lvl="0" indent="0" algn="ctr" rtl="0">
                        <a:lnSpc>
                          <a:spcPct val="100000"/>
                        </a:lnSpc>
                        <a:spcBef>
                          <a:spcPts val="0"/>
                        </a:spcBef>
                        <a:spcAft>
                          <a:spcPts val="0"/>
                        </a:spcAft>
                        <a:buClr>
                          <a:schemeClr val="dk1"/>
                        </a:buClr>
                        <a:buSzPts val="1000"/>
                        <a:buFont typeface="Malgun Gothic"/>
                        <a:buNone/>
                      </a:pPr>
                      <a:endParaRPr sz="1000" b="1" u="none" strike="noStrike" cap="none">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Malgun Gothic"/>
                        <a:buNone/>
                      </a:pPr>
                      <a:endParaRPr sz="1000" b="1" u="none" strike="noStrike" cap="none">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Malgun Gothic"/>
                        <a:buNone/>
                      </a:pPr>
                      <a:endParaRPr sz="1000" u="none" strike="noStrike" cap="none">
                        <a:solidFill>
                          <a:srgbClr val="BFBFBF"/>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Malgun Gothic"/>
                        <a:buNone/>
                      </a:pPr>
                      <a:endParaRPr sz="1000" u="none" strike="noStrike" cap="none">
                        <a:solidFill>
                          <a:srgbClr val="93CDE3"/>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extLst>
                  <a:ext uri="{0D108BD9-81ED-4DB2-BD59-A6C34878D82A}">
                    <a16:rowId xmlns:a16="http://schemas.microsoft.com/office/drawing/2014/main" val="10010"/>
                  </a:ext>
                </a:extLst>
              </a:tr>
            </a:tbl>
          </a:graphicData>
        </a:graphic>
      </p:graphicFrame>
      <p:grpSp>
        <p:nvGrpSpPr>
          <p:cNvPr id="916" name="Google Shape;916;p23"/>
          <p:cNvGrpSpPr/>
          <p:nvPr/>
        </p:nvGrpSpPr>
        <p:grpSpPr>
          <a:xfrm>
            <a:off x="1582880" y="1577877"/>
            <a:ext cx="946264" cy="246221"/>
            <a:chOff x="1557591" y="1377859"/>
            <a:chExt cx="946264" cy="246221"/>
          </a:xfrm>
        </p:grpSpPr>
        <p:sp>
          <p:nvSpPr>
            <p:cNvPr id="917" name="Google Shape;917;p23"/>
            <p:cNvSpPr txBox="1"/>
            <p:nvPr/>
          </p:nvSpPr>
          <p:spPr>
            <a:xfrm>
              <a:off x="1814960" y="1377859"/>
              <a:ext cx="386644"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Malgun Gothic"/>
                <a:buNone/>
              </a:pPr>
              <a:r>
                <a:rPr lang="en-US" sz="1000" b="1" i="0" u="none" strike="noStrike" cap="none">
                  <a:solidFill>
                    <a:srgbClr val="000000"/>
                  </a:solidFill>
                  <a:latin typeface="Malgun Gothic"/>
                  <a:ea typeface="Malgun Gothic"/>
                  <a:cs typeface="Malgun Gothic"/>
                  <a:sym typeface="Malgun Gothic"/>
                </a:rPr>
                <a:t>9월</a:t>
              </a:r>
              <a:endParaRPr sz="1000" b="1" i="0" u="none" strike="noStrike" cap="none">
                <a:solidFill>
                  <a:srgbClr val="000000"/>
                </a:solidFill>
                <a:latin typeface="Malgun Gothic"/>
                <a:ea typeface="Malgun Gothic"/>
                <a:cs typeface="Malgun Gothic"/>
                <a:sym typeface="Malgun Gothic"/>
              </a:endParaRPr>
            </a:p>
          </p:txBody>
        </p:sp>
        <p:sp>
          <p:nvSpPr>
            <p:cNvPr id="918" name="Google Shape;918;p23"/>
            <p:cNvSpPr/>
            <p:nvPr/>
          </p:nvSpPr>
          <p:spPr>
            <a:xfrm>
              <a:off x="1557591" y="1377859"/>
              <a:ext cx="312907"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00"/>
                <a:buFont typeface="Malgun Gothic"/>
                <a:buNone/>
              </a:pPr>
              <a:r>
                <a:rPr lang="en-US" sz="1000" b="0" i="0" u="none" strike="noStrike" cap="none">
                  <a:solidFill>
                    <a:srgbClr val="000000"/>
                  </a:solidFill>
                  <a:latin typeface="Malgun Gothic"/>
                  <a:ea typeface="Malgun Gothic"/>
                  <a:cs typeface="Malgun Gothic"/>
                  <a:sym typeface="Malgun Gothic"/>
                </a:rPr>
                <a:t>◀</a:t>
              </a:r>
              <a:endParaRPr sz="1800" b="0" i="0" u="none" strike="noStrike" cap="none">
                <a:solidFill>
                  <a:srgbClr val="000000"/>
                </a:solidFill>
                <a:latin typeface="Malgun Gothic"/>
                <a:ea typeface="Malgun Gothic"/>
                <a:cs typeface="Malgun Gothic"/>
                <a:sym typeface="Malgun Gothic"/>
              </a:endParaRPr>
            </a:p>
          </p:txBody>
        </p:sp>
        <p:sp>
          <p:nvSpPr>
            <p:cNvPr id="919" name="Google Shape;919;p23"/>
            <p:cNvSpPr/>
            <p:nvPr/>
          </p:nvSpPr>
          <p:spPr>
            <a:xfrm>
              <a:off x="2146065" y="1377859"/>
              <a:ext cx="357790"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00"/>
                <a:buFont typeface="Malgun Gothic"/>
                <a:buNone/>
              </a:pPr>
              <a:r>
                <a:rPr lang="en-US" sz="1000" b="0" i="0" u="none" strike="noStrike" cap="none">
                  <a:solidFill>
                    <a:srgbClr val="000000"/>
                  </a:solidFill>
                  <a:latin typeface="Malgun Gothic"/>
                  <a:ea typeface="Malgun Gothic"/>
                  <a:cs typeface="Malgun Gothic"/>
                  <a:sym typeface="Malgun Gothic"/>
                </a:rPr>
                <a:t>▶ </a:t>
              </a:r>
              <a:endParaRPr sz="1800" b="0" i="0" u="none" strike="noStrike" cap="none">
                <a:solidFill>
                  <a:srgbClr val="000000"/>
                </a:solidFill>
                <a:latin typeface="Malgun Gothic"/>
                <a:ea typeface="Malgun Gothic"/>
                <a:cs typeface="Malgun Gothic"/>
                <a:sym typeface="Malgun Gothic"/>
              </a:endParaRPr>
            </a:p>
          </p:txBody>
        </p:sp>
      </p:grpSp>
      <p:sp>
        <p:nvSpPr>
          <p:cNvPr id="920" name="Google Shape;920;p23"/>
          <p:cNvSpPr txBox="1">
            <a:spLocks noGrp="1"/>
          </p:cNvSpPr>
          <p:nvPr>
            <p:ph type="title"/>
          </p:nvPr>
        </p:nvSpPr>
        <p:spPr>
          <a:xfrm>
            <a:off x="1164033" y="116633"/>
            <a:ext cx="4282856" cy="235792"/>
          </a:xfrm>
          <a:prstGeom prst="rect">
            <a:avLst/>
          </a:prstGeom>
          <a:noFill/>
          <a:ln>
            <a:noFill/>
          </a:ln>
        </p:spPr>
        <p:txBody>
          <a:bodyPr spcFirstLastPara="1" wrap="square" lIns="36000" tIns="36000" rIns="36000" bIns="36000" anchor="ctr" anchorCtr="0">
            <a:normAutofit/>
          </a:bodyPr>
          <a:lstStyle/>
          <a:p>
            <a:pPr marL="0" lvl="0" indent="0" algn="l" rtl="0">
              <a:lnSpc>
                <a:spcPct val="100000"/>
              </a:lnSpc>
              <a:spcBef>
                <a:spcPts val="0"/>
              </a:spcBef>
              <a:spcAft>
                <a:spcPts val="0"/>
              </a:spcAft>
              <a:buClr>
                <a:srgbClr val="000000"/>
              </a:buClr>
              <a:buSzPts val="800"/>
              <a:buFont typeface="Malgun Gothic"/>
              <a:buNone/>
            </a:pPr>
            <a:r>
              <a:rPr lang="en-US"/>
              <a:t>스케줄 관리 &gt; 신규 스케줄 추가</a:t>
            </a:r>
            <a:endParaRPr/>
          </a:p>
        </p:txBody>
      </p:sp>
      <p:sp>
        <p:nvSpPr>
          <p:cNvPr id="921" name="Google Shape;921;p23"/>
          <p:cNvSpPr txBox="1">
            <a:spLocks noGrp="1"/>
          </p:cNvSpPr>
          <p:nvPr>
            <p:ph type="body" idx="1"/>
          </p:nvPr>
        </p:nvSpPr>
        <p:spPr>
          <a:xfrm>
            <a:off x="6249144" y="116633"/>
            <a:ext cx="1188133" cy="235792"/>
          </a:xfrm>
          <a:prstGeom prst="rect">
            <a:avLst/>
          </a:prstGeom>
          <a:noFill/>
          <a:ln>
            <a:noFill/>
          </a:ln>
        </p:spPr>
        <p:txBody>
          <a:bodyPr spcFirstLastPara="1" wrap="square" lIns="45675" tIns="45675" rIns="45675" bIns="45675" anchor="ctr" anchorCtr="0">
            <a:normAutofit/>
          </a:bodyPr>
          <a:lstStyle/>
          <a:p>
            <a:pPr marL="88900" lvl="0" indent="0" algn="l" rtl="0">
              <a:lnSpc>
                <a:spcPct val="100000"/>
              </a:lnSpc>
              <a:spcBef>
                <a:spcPts val="0"/>
              </a:spcBef>
              <a:spcAft>
                <a:spcPts val="0"/>
              </a:spcAft>
              <a:buClr>
                <a:srgbClr val="000000"/>
              </a:buClr>
              <a:buSzPts val="800"/>
              <a:buFont typeface="Malgun Gothic"/>
              <a:buNone/>
            </a:pPr>
            <a:r>
              <a:rPr lang="en-US"/>
              <a:t>HCP-W-08</a:t>
            </a:r>
            <a:endParaRPr/>
          </a:p>
        </p:txBody>
      </p:sp>
      <p:grpSp>
        <p:nvGrpSpPr>
          <p:cNvPr id="922" name="Google Shape;922;p23"/>
          <p:cNvGrpSpPr/>
          <p:nvPr/>
        </p:nvGrpSpPr>
        <p:grpSpPr>
          <a:xfrm>
            <a:off x="270532" y="525844"/>
            <a:ext cx="7012656" cy="209515"/>
            <a:chOff x="270532" y="525844"/>
            <a:chExt cx="7012656" cy="209515"/>
          </a:xfrm>
        </p:grpSpPr>
        <p:sp>
          <p:nvSpPr>
            <p:cNvPr id="923" name="Google Shape;923;p23"/>
            <p:cNvSpPr/>
            <p:nvPr/>
          </p:nvSpPr>
          <p:spPr>
            <a:xfrm>
              <a:off x="5081992" y="525844"/>
              <a:ext cx="2201196" cy="20951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Malgun Gothic"/>
                <a:buNone/>
              </a:pPr>
              <a:r>
                <a:rPr lang="en-US" sz="800" b="1" i="0" u="none" strike="noStrike" cap="none">
                  <a:solidFill>
                    <a:srgbClr val="000000"/>
                  </a:solidFill>
                  <a:latin typeface="Malgun Gothic"/>
                  <a:ea typeface="Malgun Gothic"/>
                  <a:cs typeface="Malgun Gothic"/>
                  <a:sym typeface="Malgun Gothic"/>
                </a:rPr>
                <a:t>ooo님 환영합니다 | 로그아웃 </a:t>
              </a:r>
              <a:endParaRPr/>
            </a:p>
          </p:txBody>
        </p:sp>
        <p:pic>
          <p:nvPicPr>
            <p:cNvPr id="924" name="Google Shape;924;p23"/>
            <p:cNvPicPr preferRelativeResize="0"/>
            <p:nvPr/>
          </p:nvPicPr>
          <p:blipFill rotWithShape="1">
            <a:blip r:embed="rId3">
              <a:alphaModFix/>
            </a:blip>
            <a:srcRect/>
            <a:stretch/>
          </p:blipFill>
          <p:spPr>
            <a:xfrm>
              <a:off x="270532" y="531569"/>
              <a:ext cx="944107" cy="99032"/>
            </a:xfrm>
            <a:prstGeom prst="rect">
              <a:avLst/>
            </a:prstGeom>
            <a:noFill/>
            <a:ln>
              <a:noFill/>
            </a:ln>
          </p:spPr>
        </p:pic>
      </p:grpSp>
      <p:sp>
        <p:nvSpPr>
          <p:cNvPr id="925" name="Google Shape;925;p23"/>
          <p:cNvSpPr txBox="1"/>
          <p:nvPr/>
        </p:nvSpPr>
        <p:spPr>
          <a:xfrm>
            <a:off x="356383" y="1397728"/>
            <a:ext cx="870751"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Malgun Gothic"/>
              <a:buNone/>
            </a:pPr>
            <a:r>
              <a:rPr lang="en-US" sz="1000" b="1" i="0" u="none" strike="noStrike" cap="none">
                <a:solidFill>
                  <a:srgbClr val="000000"/>
                </a:solidFill>
                <a:latin typeface="Malgun Gothic"/>
                <a:ea typeface="Malgun Gothic"/>
                <a:cs typeface="Malgun Gothic"/>
                <a:sym typeface="Malgun Gothic"/>
              </a:rPr>
              <a:t>스케줄 추가</a:t>
            </a:r>
            <a:endParaRPr sz="1000" b="1" i="0" u="none" strike="noStrike" cap="none">
              <a:solidFill>
                <a:srgbClr val="000000"/>
              </a:solidFill>
              <a:latin typeface="Malgun Gothic"/>
              <a:ea typeface="Malgun Gothic"/>
              <a:cs typeface="Malgun Gothic"/>
              <a:sym typeface="Malgun Gothic"/>
            </a:endParaRPr>
          </a:p>
        </p:txBody>
      </p:sp>
      <p:grpSp>
        <p:nvGrpSpPr>
          <p:cNvPr id="926" name="Google Shape;926;p23"/>
          <p:cNvGrpSpPr/>
          <p:nvPr/>
        </p:nvGrpSpPr>
        <p:grpSpPr>
          <a:xfrm>
            <a:off x="1917899" y="2582887"/>
            <a:ext cx="369073" cy="351638"/>
            <a:chOff x="-1350628" y="2015605"/>
            <a:chExt cx="439478" cy="541424"/>
          </a:xfrm>
        </p:grpSpPr>
        <p:sp>
          <p:nvSpPr>
            <p:cNvPr id="927" name="Google Shape;927;p23"/>
            <p:cNvSpPr/>
            <p:nvPr/>
          </p:nvSpPr>
          <p:spPr>
            <a:xfrm>
              <a:off x="-1350628" y="2015605"/>
              <a:ext cx="436228" cy="241772"/>
            </a:xfrm>
            <a:prstGeom prst="roundRect">
              <a:avLst>
                <a:gd name="adj" fmla="val 16667"/>
              </a:avLst>
            </a:prstGeom>
            <a:solidFill>
              <a:srgbClr val="D8D8D8"/>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700"/>
                <a:buFont typeface="Calibri"/>
                <a:buNone/>
              </a:pPr>
              <a:r>
                <a:rPr lang="en-US" sz="700" b="0" i="0" u="none" strike="noStrike" cap="none">
                  <a:solidFill>
                    <a:schemeClr val="dk1"/>
                  </a:solidFill>
                  <a:latin typeface="Calibri"/>
                  <a:ea typeface="Calibri"/>
                  <a:cs typeface="Calibri"/>
                  <a:sym typeface="Calibri"/>
                </a:rPr>
                <a:t>시작</a:t>
              </a:r>
              <a:endParaRPr/>
            </a:p>
          </p:txBody>
        </p:sp>
        <p:sp>
          <p:nvSpPr>
            <p:cNvPr id="928" name="Google Shape;928;p23"/>
            <p:cNvSpPr/>
            <p:nvPr/>
          </p:nvSpPr>
          <p:spPr>
            <a:xfrm>
              <a:off x="-1347378" y="2315257"/>
              <a:ext cx="436228" cy="241772"/>
            </a:xfrm>
            <a:prstGeom prst="roundRect">
              <a:avLst>
                <a:gd name="adj" fmla="val 16667"/>
              </a:avLst>
            </a:prstGeom>
            <a:solidFill>
              <a:srgbClr val="A5A5A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D8D8D8"/>
                </a:buClr>
                <a:buSzPts val="700"/>
                <a:buFont typeface="Calibri"/>
                <a:buNone/>
              </a:pPr>
              <a:r>
                <a:rPr lang="en-US" sz="700" b="0" i="0" u="none" strike="noStrike" cap="none">
                  <a:solidFill>
                    <a:srgbClr val="D8D8D8"/>
                  </a:solidFill>
                  <a:latin typeface="Calibri"/>
                  <a:ea typeface="Calibri"/>
                  <a:cs typeface="Calibri"/>
                  <a:sym typeface="Calibri"/>
                </a:rPr>
                <a:t>종료</a:t>
              </a:r>
              <a:endParaRPr/>
            </a:p>
          </p:txBody>
        </p:sp>
      </p:grpSp>
      <p:grpSp>
        <p:nvGrpSpPr>
          <p:cNvPr id="929" name="Google Shape;929;p23"/>
          <p:cNvGrpSpPr/>
          <p:nvPr/>
        </p:nvGrpSpPr>
        <p:grpSpPr>
          <a:xfrm>
            <a:off x="3934200" y="1822393"/>
            <a:ext cx="2680410" cy="1467041"/>
            <a:chOff x="356383" y="1822393"/>
            <a:chExt cx="2680410" cy="1467041"/>
          </a:xfrm>
        </p:grpSpPr>
        <p:grpSp>
          <p:nvGrpSpPr>
            <p:cNvPr id="930" name="Google Shape;930;p23"/>
            <p:cNvGrpSpPr/>
            <p:nvPr/>
          </p:nvGrpSpPr>
          <p:grpSpPr>
            <a:xfrm>
              <a:off x="356383" y="1822393"/>
              <a:ext cx="2680410" cy="964887"/>
              <a:chOff x="2101853" y="693080"/>
              <a:chExt cx="2680410" cy="964887"/>
            </a:xfrm>
          </p:grpSpPr>
          <p:grpSp>
            <p:nvGrpSpPr>
              <p:cNvPr id="931" name="Google Shape;931;p23"/>
              <p:cNvGrpSpPr/>
              <p:nvPr/>
            </p:nvGrpSpPr>
            <p:grpSpPr>
              <a:xfrm>
                <a:off x="2101853" y="693080"/>
                <a:ext cx="2680410" cy="964887"/>
                <a:chOff x="2101853" y="693080"/>
                <a:chExt cx="2680410" cy="964887"/>
              </a:xfrm>
            </p:grpSpPr>
            <p:sp>
              <p:nvSpPr>
                <p:cNvPr id="932" name="Google Shape;932;p23"/>
                <p:cNvSpPr txBox="1"/>
                <p:nvPr/>
              </p:nvSpPr>
              <p:spPr>
                <a:xfrm>
                  <a:off x="2101853" y="693080"/>
                  <a:ext cx="623889"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환자 정보</a:t>
                  </a:r>
                  <a:endParaRPr/>
                </a:p>
              </p:txBody>
            </p:sp>
            <p:grpSp>
              <p:nvGrpSpPr>
                <p:cNvPr id="933" name="Google Shape;933;p23"/>
                <p:cNvGrpSpPr/>
                <p:nvPr/>
              </p:nvGrpSpPr>
              <p:grpSpPr>
                <a:xfrm>
                  <a:off x="2182038" y="1220090"/>
                  <a:ext cx="2600225" cy="437877"/>
                  <a:chOff x="2182038" y="1220090"/>
                  <a:chExt cx="2600225" cy="437877"/>
                </a:xfrm>
              </p:grpSpPr>
              <p:sp>
                <p:nvSpPr>
                  <p:cNvPr id="934" name="Google Shape;934;p23"/>
                  <p:cNvSpPr txBox="1"/>
                  <p:nvPr/>
                </p:nvSpPr>
                <p:spPr>
                  <a:xfrm>
                    <a:off x="2182038" y="1220090"/>
                    <a:ext cx="675185" cy="43787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환자 명 :</a:t>
                    </a:r>
                    <a:endParaRPr/>
                  </a:p>
                  <a:p>
                    <a:pPr marL="0" marR="0" lvl="0" indent="0" algn="l" rtl="0">
                      <a:lnSpc>
                        <a:spcPct val="15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생년월일 : </a:t>
                    </a:r>
                    <a:endParaRPr/>
                  </a:p>
                </p:txBody>
              </p:sp>
              <p:sp>
                <p:nvSpPr>
                  <p:cNvPr id="935" name="Google Shape;935;p23"/>
                  <p:cNvSpPr txBox="1"/>
                  <p:nvPr/>
                </p:nvSpPr>
                <p:spPr>
                  <a:xfrm>
                    <a:off x="3620213" y="1220090"/>
                    <a:ext cx="1162050" cy="43787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환자코드 : </a:t>
                    </a:r>
                    <a:endParaRPr/>
                  </a:p>
                  <a:p>
                    <a:pPr marL="0" marR="0" lvl="0" indent="0" algn="l" rtl="0">
                      <a:lnSpc>
                        <a:spcPct val="15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질환 명 : </a:t>
                    </a:r>
                    <a:endParaRPr sz="800" b="0" i="0" u="none" strike="noStrike" cap="none">
                      <a:solidFill>
                        <a:srgbClr val="000000"/>
                      </a:solidFill>
                      <a:latin typeface="Arial"/>
                      <a:ea typeface="Arial"/>
                      <a:cs typeface="Arial"/>
                      <a:sym typeface="Arial"/>
                    </a:endParaRPr>
                  </a:p>
                </p:txBody>
              </p:sp>
            </p:grpSp>
          </p:grpSp>
          <p:sp>
            <p:nvSpPr>
              <p:cNvPr id="936" name="Google Shape;936;p23"/>
              <p:cNvSpPr/>
              <p:nvPr/>
            </p:nvSpPr>
            <p:spPr>
              <a:xfrm>
                <a:off x="2281743" y="939591"/>
                <a:ext cx="789048" cy="210705"/>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chemeClr val="lt1"/>
                  </a:buClr>
                  <a:buSzPts val="700"/>
                  <a:buFont typeface="Malgun Gothic"/>
                  <a:buNone/>
                </a:pPr>
                <a:r>
                  <a:rPr lang="en-US" sz="700" b="0" i="0" u="none" strike="noStrike" cap="none">
                    <a:solidFill>
                      <a:schemeClr val="lt1"/>
                    </a:solidFill>
                    <a:latin typeface="Malgun Gothic"/>
                    <a:ea typeface="Malgun Gothic"/>
                    <a:cs typeface="Malgun Gothic"/>
                    <a:sym typeface="Malgun Gothic"/>
                  </a:rPr>
                  <a:t>선택</a:t>
                </a:r>
                <a:endParaRPr/>
              </a:p>
            </p:txBody>
          </p:sp>
        </p:grpSp>
        <p:sp>
          <p:nvSpPr>
            <p:cNvPr id="937" name="Google Shape;937;p23"/>
            <p:cNvSpPr txBox="1"/>
            <p:nvPr/>
          </p:nvSpPr>
          <p:spPr>
            <a:xfrm>
              <a:off x="356383" y="2857328"/>
              <a:ext cx="726481"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운동 리스트</a:t>
              </a:r>
              <a:endParaRPr/>
            </a:p>
          </p:txBody>
        </p:sp>
        <p:sp>
          <p:nvSpPr>
            <p:cNvPr id="938" name="Google Shape;938;p23"/>
            <p:cNvSpPr/>
            <p:nvPr/>
          </p:nvSpPr>
          <p:spPr>
            <a:xfrm>
              <a:off x="536273" y="3078729"/>
              <a:ext cx="789048" cy="210705"/>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chemeClr val="lt1"/>
                </a:buClr>
                <a:buSzPts val="700"/>
                <a:buFont typeface="Malgun Gothic"/>
                <a:buNone/>
              </a:pPr>
              <a:r>
                <a:rPr lang="en-US" sz="700" b="0" i="0" u="none" strike="noStrike" cap="none">
                  <a:solidFill>
                    <a:schemeClr val="lt1"/>
                  </a:solidFill>
                  <a:latin typeface="Malgun Gothic"/>
                  <a:ea typeface="Malgun Gothic"/>
                  <a:cs typeface="Malgun Gothic"/>
                  <a:sym typeface="Malgun Gothic"/>
                </a:rPr>
                <a:t>선택</a:t>
              </a:r>
              <a:endParaRPr/>
            </a:p>
          </p:txBody>
        </p:sp>
      </p:grpSp>
      <p:sp>
        <p:nvSpPr>
          <p:cNvPr id="939" name="Google Shape;939;p23"/>
          <p:cNvSpPr/>
          <p:nvPr/>
        </p:nvSpPr>
        <p:spPr>
          <a:xfrm>
            <a:off x="186305" y="1774447"/>
            <a:ext cx="180000" cy="180000"/>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1</a:t>
            </a:r>
            <a:endParaRPr sz="800" b="1" i="0" u="none" strike="noStrike" cap="none">
              <a:solidFill>
                <a:schemeClr val="lt1"/>
              </a:solidFill>
              <a:latin typeface="Malgun Gothic"/>
              <a:ea typeface="Malgun Gothic"/>
              <a:cs typeface="Malgun Gothic"/>
              <a:sym typeface="Malgun Gothic"/>
            </a:endParaRPr>
          </a:p>
        </p:txBody>
      </p:sp>
      <p:sp>
        <p:nvSpPr>
          <p:cNvPr id="940" name="Google Shape;940;p23"/>
          <p:cNvSpPr/>
          <p:nvPr/>
        </p:nvSpPr>
        <p:spPr>
          <a:xfrm>
            <a:off x="3848349" y="2754337"/>
            <a:ext cx="180000" cy="180000"/>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3</a:t>
            </a:r>
            <a:endParaRPr sz="800" b="1" i="0" u="none" strike="noStrike" cap="none">
              <a:solidFill>
                <a:schemeClr val="lt1"/>
              </a:solidFill>
              <a:latin typeface="Malgun Gothic"/>
              <a:ea typeface="Malgun Gothic"/>
              <a:cs typeface="Malgun Gothic"/>
              <a:sym typeface="Malgun Gothic"/>
            </a:endParaRPr>
          </a:p>
        </p:txBody>
      </p:sp>
      <p:sp>
        <p:nvSpPr>
          <p:cNvPr id="941" name="Google Shape;941;p23"/>
          <p:cNvSpPr/>
          <p:nvPr/>
        </p:nvSpPr>
        <p:spPr>
          <a:xfrm>
            <a:off x="3848349" y="1774447"/>
            <a:ext cx="180000" cy="180000"/>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2</a:t>
            </a:r>
            <a:endParaRPr sz="800" b="1" i="0" u="none" strike="noStrike" cap="none">
              <a:solidFill>
                <a:schemeClr val="lt1"/>
              </a:solidFill>
              <a:latin typeface="Malgun Gothic"/>
              <a:ea typeface="Malgun Gothic"/>
              <a:cs typeface="Malgun Gothic"/>
              <a:sym typeface="Malgun Gothic"/>
            </a:endParaRPr>
          </a:p>
        </p:txBody>
      </p:sp>
      <p:grpSp>
        <p:nvGrpSpPr>
          <p:cNvPr id="942" name="Google Shape;942;p23"/>
          <p:cNvGrpSpPr/>
          <p:nvPr/>
        </p:nvGrpSpPr>
        <p:grpSpPr>
          <a:xfrm>
            <a:off x="2864980" y="6259248"/>
            <a:ext cx="1567538" cy="318260"/>
            <a:chOff x="2864980" y="7995205"/>
            <a:chExt cx="1567538" cy="318260"/>
          </a:xfrm>
        </p:grpSpPr>
        <p:grpSp>
          <p:nvGrpSpPr>
            <p:cNvPr id="943" name="Google Shape;943;p23"/>
            <p:cNvGrpSpPr/>
            <p:nvPr/>
          </p:nvGrpSpPr>
          <p:grpSpPr>
            <a:xfrm>
              <a:off x="2954980" y="8062095"/>
              <a:ext cx="1477538" cy="251370"/>
              <a:chOff x="3150514" y="5856610"/>
              <a:chExt cx="1477538" cy="251370"/>
            </a:xfrm>
          </p:grpSpPr>
          <p:sp>
            <p:nvSpPr>
              <p:cNvPr id="944" name="Google Shape;944;p23"/>
              <p:cNvSpPr/>
              <p:nvPr/>
            </p:nvSpPr>
            <p:spPr>
              <a:xfrm>
                <a:off x="3150514" y="5856610"/>
                <a:ext cx="705751" cy="251370"/>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chemeClr val="lt1"/>
                  </a:buClr>
                  <a:buSzPts val="700"/>
                  <a:buFont typeface="Malgun Gothic"/>
                  <a:buNone/>
                </a:pPr>
                <a:r>
                  <a:rPr lang="en-US" sz="700" b="0" i="0" u="none" strike="noStrike" cap="none">
                    <a:solidFill>
                      <a:schemeClr val="lt1"/>
                    </a:solidFill>
                    <a:latin typeface="Malgun Gothic"/>
                    <a:ea typeface="Malgun Gothic"/>
                    <a:cs typeface="Malgun Gothic"/>
                    <a:sym typeface="Malgun Gothic"/>
                  </a:rPr>
                  <a:t>저장</a:t>
                </a:r>
                <a:endParaRPr/>
              </a:p>
            </p:txBody>
          </p:sp>
          <p:sp>
            <p:nvSpPr>
              <p:cNvPr id="945" name="Google Shape;945;p23"/>
              <p:cNvSpPr/>
              <p:nvPr/>
            </p:nvSpPr>
            <p:spPr>
              <a:xfrm>
                <a:off x="3922301" y="5856610"/>
                <a:ext cx="705751" cy="251370"/>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chemeClr val="lt1"/>
                  </a:buClr>
                  <a:buSzPts val="700"/>
                  <a:buFont typeface="Malgun Gothic"/>
                  <a:buNone/>
                </a:pPr>
                <a:r>
                  <a:rPr lang="en-US" sz="700" b="0" i="0" u="none" strike="noStrike" cap="none">
                    <a:solidFill>
                      <a:schemeClr val="lt1"/>
                    </a:solidFill>
                    <a:latin typeface="Malgun Gothic"/>
                    <a:ea typeface="Malgun Gothic"/>
                    <a:cs typeface="Malgun Gothic"/>
                    <a:sym typeface="Malgun Gothic"/>
                  </a:rPr>
                  <a:t>취소</a:t>
                </a:r>
                <a:endParaRPr/>
              </a:p>
            </p:txBody>
          </p:sp>
        </p:grpSp>
        <p:sp>
          <p:nvSpPr>
            <p:cNvPr id="946" name="Google Shape;946;p23"/>
            <p:cNvSpPr/>
            <p:nvPr/>
          </p:nvSpPr>
          <p:spPr>
            <a:xfrm>
              <a:off x="2864980" y="7995205"/>
              <a:ext cx="180000" cy="180000"/>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4</a:t>
              </a:r>
              <a:endParaRPr sz="800" b="1" i="0" u="none" strike="noStrike" cap="none">
                <a:solidFill>
                  <a:schemeClr val="lt1"/>
                </a:solidFill>
                <a:latin typeface="Malgun Gothic"/>
                <a:ea typeface="Malgun Gothic"/>
                <a:cs typeface="Malgun Gothic"/>
                <a:sym typeface="Malgun Gothic"/>
              </a:endParaRPr>
            </a:p>
          </p:txBody>
        </p:sp>
      </p:grpSp>
      <p:sp>
        <p:nvSpPr>
          <p:cNvPr id="947" name="Google Shape;947;p23"/>
          <p:cNvSpPr txBox="1"/>
          <p:nvPr/>
        </p:nvSpPr>
        <p:spPr>
          <a:xfrm>
            <a:off x="7484132" y="392192"/>
            <a:ext cx="2329408" cy="6313172"/>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rgbClr val="000000"/>
              </a:buClr>
              <a:buSzPts val="800"/>
              <a:buFont typeface="Helvetica Neue"/>
              <a:buAutoNum type="arabicPeriod"/>
            </a:pPr>
            <a:r>
              <a:rPr lang="en-US" sz="800" b="0" i="0" u="none" strike="noStrike" cap="none">
                <a:solidFill>
                  <a:srgbClr val="000000"/>
                </a:solidFill>
                <a:latin typeface="Malgun Gothic"/>
                <a:ea typeface="Malgun Gothic"/>
                <a:cs typeface="Malgun Gothic"/>
                <a:sym typeface="Malgun Gothic"/>
              </a:rPr>
              <a:t>스케줄</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 캘린더 default : 스케줄 관리에서 선택한 요일</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 요일 선택 시 스케줄 시작/종료 버튼 표시</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  &gt; 시작 미선택 시 종료 버튼 비활성화</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  &gt; 종료 선택 시 시작 버튼 비활성화</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  &gt; 시작 및 종료 날짜는 시작/종료 이전/이후 날짜 선택 불가</a:t>
            </a:r>
            <a:endParaRPr sz="800" b="0" i="0" u="none" strike="noStrike" cap="none">
              <a:solidFill>
                <a:srgbClr val="000000"/>
              </a:solidFill>
              <a:latin typeface="Malgun Gothic"/>
              <a:ea typeface="Malgun Gothic"/>
              <a:cs typeface="Malgun Gothic"/>
              <a:sym typeface="Malgun Gothic"/>
            </a:endParaRPr>
          </a:p>
          <a:p>
            <a:pPr marL="177800" marR="0" lvl="0" indent="-127000" algn="l" rtl="0">
              <a:lnSpc>
                <a:spcPct val="150000"/>
              </a:lnSpc>
              <a:spcBef>
                <a:spcPts val="0"/>
              </a:spcBef>
              <a:spcAft>
                <a:spcPts val="0"/>
              </a:spcAft>
              <a:buClr>
                <a:srgbClr val="000000"/>
              </a:buClr>
              <a:buSzPts val="800"/>
              <a:buFont typeface="Malgun Gothic"/>
              <a:buNone/>
            </a:pPr>
            <a:endParaRPr sz="800" b="0" i="0" u="none" strike="noStrike" cap="none">
              <a:solidFill>
                <a:srgbClr val="000000"/>
              </a:solidFill>
              <a:latin typeface="Malgun Gothic"/>
              <a:ea typeface="Malgun Gothic"/>
              <a:cs typeface="Malgun Gothic"/>
              <a:sym typeface="Malgun Gothic"/>
            </a:endParaRPr>
          </a:p>
          <a:p>
            <a:pPr marL="177800" marR="0" lvl="0" indent="-177800" algn="l" rtl="0">
              <a:lnSpc>
                <a:spcPct val="150000"/>
              </a:lnSpc>
              <a:spcBef>
                <a:spcPts val="0"/>
              </a:spcBef>
              <a:spcAft>
                <a:spcPts val="0"/>
              </a:spcAft>
              <a:buClr>
                <a:srgbClr val="000000"/>
              </a:buClr>
              <a:buSzPts val="800"/>
              <a:buFont typeface="Malgun Gothic"/>
              <a:buAutoNum type="arabicPeriod"/>
            </a:pPr>
            <a:r>
              <a:rPr lang="en-US" sz="800" b="0" i="0" u="none" strike="noStrike" cap="none">
                <a:solidFill>
                  <a:srgbClr val="000000"/>
                </a:solidFill>
                <a:latin typeface="Malgun Gothic"/>
                <a:ea typeface="Malgun Gothic"/>
                <a:cs typeface="Malgun Gothic"/>
                <a:sym typeface="Malgun Gothic"/>
              </a:rPr>
              <a:t>환자 정보</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 환자 선택</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  &gt; 환자 선택 버튼 tap 시 환자 선택 팝업 표시</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 선택된 환자 정보 표시</a:t>
            </a:r>
            <a:br>
              <a:rPr lang="en-US" sz="800" b="0" i="0" u="none" strike="noStrike" cap="none">
                <a:solidFill>
                  <a:srgbClr val="000000"/>
                </a:solidFill>
                <a:latin typeface="Malgun Gothic"/>
                <a:ea typeface="Malgun Gothic"/>
                <a:cs typeface="Malgun Gothic"/>
                <a:sym typeface="Malgun Gothic"/>
              </a:rPr>
            </a:br>
            <a:endParaRPr sz="800" b="0" i="0" u="none" strike="noStrike" cap="none">
              <a:solidFill>
                <a:srgbClr val="000000"/>
              </a:solidFill>
              <a:latin typeface="Malgun Gothic"/>
              <a:ea typeface="Malgun Gothic"/>
              <a:cs typeface="Malgun Gothic"/>
              <a:sym typeface="Malgun Gothic"/>
            </a:endParaRPr>
          </a:p>
          <a:p>
            <a:pPr marL="177800" marR="0" lvl="0" indent="-177800" algn="l" rtl="0">
              <a:lnSpc>
                <a:spcPct val="150000"/>
              </a:lnSpc>
              <a:spcBef>
                <a:spcPts val="0"/>
              </a:spcBef>
              <a:spcAft>
                <a:spcPts val="0"/>
              </a:spcAft>
              <a:buClr>
                <a:srgbClr val="000000"/>
              </a:buClr>
              <a:buSzPts val="800"/>
              <a:buFont typeface="Malgun Gothic"/>
              <a:buAutoNum type="arabicPeriod"/>
            </a:pPr>
            <a:r>
              <a:rPr lang="en-US" sz="800" b="0" i="0" u="none" strike="noStrike" cap="none">
                <a:solidFill>
                  <a:srgbClr val="000000"/>
                </a:solidFill>
                <a:latin typeface="Malgun Gothic"/>
                <a:ea typeface="Malgun Gothic"/>
                <a:cs typeface="Malgun Gothic"/>
                <a:sym typeface="Malgun Gothic"/>
              </a:rPr>
              <a:t>운동 리스트</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 운동 선택</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  &gt; 운동 선택 버튼 tap 시 운동 선택 팝업 표시</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 선택된 운동 리스트 표시</a:t>
            </a:r>
            <a:endParaRPr sz="800" b="0" i="0" u="none" strike="noStrike" cap="none">
              <a:solidFill>
                <a:srgbClr val="000000"/>
              </a:solidFill>
              <a:latin typeface="Malgun Gothic"/>
              <a:ea typeface="Malgun Gothic"/>
              <a:cs typeface="Malgun Gothic"/>
              <a:sym typeface="Malgun Gothic"/>
            </a:endParaRPr>
          </a:p>
          <a:p>
            <a:pPr marL="177800" marR="0" lvl="0" indent="-127000" algn="l" rtl="0">
              <a:lnSpc>
                <a:spcPct val="150000"/>
              </a:lnSpc>
              <a:spcBef>
                <a:spcPts val="0"/>
              </a:spcBef>
              <a:spcAft>
                <a:spcPts val="0"/>
              </a:spcAft>
              <a:buClr>
                <a:srgbClr val="000000"/>
              </a:buClr>
              <a:buSzPts val="800"/>
              <a:buFont typeface="Malgun Gothic"/>
              <a:buNone/>
            </a:pPr>
            <a:endParaRPr sz="800" b="0" i="0" u="none" strike="noStrike" cap="none">
              <a:solidFill>
                <a:srgbClr val="000000"/>
              </a:solidFill>
              <a:latin typeface="Malgun Gothic"/>
              <a:ea typeface="Malgun Gothic"/>
              <a:cs typeface="Malgun Gothic"/>
              <a:sym typeface="Malgun Gothic"/>
            </a:endParaRPr>
          </a:p>
          <a:p>
            <a:pPr marL="177800" marR="0" lvl="0" indent="-177800" algn="l" rtl="0">
              <a:lnSpc>
                <a:spcPct val="150000"/>
              </a:lnSpc>
              <a:spcBef>
                <a:spcPts val="0"/>
              </a:spcBef>
              <a:spcAft>
                <a:spcPts val="0"/>
              </a:spcAft>
              <a:buClr>
                <a:srgbClr val="000000"/>
              </a:buClr>
              <a:buSzPts val="800"/>
              <a:buFont typeface="Malgun Gothic"/>
              <a:buAutoNum type="arabicPeriod"/>
            </a:pPr>
            <a:r>
              <a:rPr lang="en-US" sz="800" b="0" i="0" u="none" strike="noStrike" cap="none">
                <a:solidFill>
                  <a:srgbClr val="000000"/>
                </a:solidFill>
                <a:latin typeface="Malgun Gothic"/>
                <a:ea typeface="Malgun Gothic"/>
                <a:cs typeface="Malgun Gothic"/>
                <a:sym typeface="Malgun Gothic"/>
              </a:rPr>
              <a:t>버튼</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 저장 : 저장 완료</a:t>
            </a:r>
            <a:br>
              <a:rPr lang="en-US" sz="800" b="0" i="0" u="none" strike="noStrike" cap="none">
                <a:solidFill>
                  <a:srgbClr val="000000"/>
                </a:solidFill>
                <a:latin typeface="Malgun Gothic"/>
                <a:ea typeface="Malgun Gothic"/>
                <a:cs typeface="Malgun Gothic"/>
                <a:sym typeface="Malgun Gothic"/>
              </a:rPr>
            </a:br>
            <a:r>
              <a:rPr lang="en-US" sz="800" b="0" i="0" u="none" strike="noStrike" cap="none">
                <a:solidFill>
                  <a:srgbClr val="000000"/>
                </a:solidFill>
                <a:latin typeface="Malgun Gothic"/>
                <a:ea typeface="Malgun Gothic"/>
                <a:cs typeface="Malgun Gothic"/>
                <a:sym typeface="Malgun Gothic"/>
              </a:rPr>
              <a:t>- 취소 : 취소</a:t>
            </a:r>
            <a:endParaRPr sz="800" b="0" i="0" u="none" strike="noStrike" cap="none">
              <a:solidFill>
                <a:srgbClr val="000000"/>
              </a:solidFill>
              <a:latin typeface="Malgun Gothic"/>
              <a:ea typeface="Malgun Gothic"/>
              <a:cs typeface="Malgun Gothic"/>
              <a:sym typeface="Malgun Gothic"/>
            </a:endParaRPr>
          </a:p>
        </p:txBody>
      </p:sp>
      <p:sp>
        <p:nvSpPr>
          <p:cNvPr id="948" name="Google Shape;948;p23"/>
          <p:cNvSpPr txBox="1">
            <a:spLocks noGrp="1"/>
          </p:cNvSpPr>
          <p:nvPr>
            <p:ph type="sldNum" idx="12"/>
          </p:nvPr>
        </p:nvSpPr>
        <p:spPr>
          <a:xfrm>
            <a:off x="9558254" y="6639599"/>
            <a:ext cx="225339" cy="215401"/>
          </a:xfrm>
          <a:prstGeom prst="rect">
            <a:avLst/>
          </a:prstGeom>
          <a:noFill/>
          <a:ln>
            <a:noFill/>
          </a:ln>
        </p:spPr>
        <p:txBody>
          <a:bodyPr spcFirstLastPara="1" wrap="square" lIns="45675" tIns="45675" rIns="45675" bIns="45675" anchor="t" anchorCtr="0">
            <a:spAutoFit/>
          </a:bodyPr>
          <a:lstStyle/>
          <a:p>
            <a:pPr marL="0" lvl="0" indent="0" algn="ctr" rtl="0">
              <a:lnSpc>
                <a:spcPct val="100000"/>
              </a:lnSpc>
              <a:spcBef>
                <a:spcPts val="0"/>
              </a:spcBef>
              <a:spcAft>
                <a:spcPts val="0"/>
              </a:spcAft>
              <a:buClr>
                <a:srgbClr val="000000"/>
              </a:buClr>
              <a:buSzPts val="800"/>
              <a:buFont typeface="Malgun Gothic"/>
              <a:buNone/>
            </a:pPr>
            <a:fld id="{00000000-1234-1234-1234-123412341234}" type="slidenum">
              <a:rPr lang="en-US"/>
              <a:t>23</a:t>
            </a:fld>
            <a:endParaRPr/>
          </a:p>
        </p:txBody>
      </p:sp>
      <p:sp>
        <p:nvSpPr>
          <p:cNvPr id="949" name="Google Shape;949;p23"/>
          <p:cNvSpPr txBox="1"/>
          <p:nvPr/>
        </p:nvSpPr>
        <p:spPr>
          <a:xfrm>
            <a:off x="3603045" y="1165412"/>
            <a:ext cx="3634424" cy="232371"/>
          </a:xfrm>
          <a:prstGeom prst="rect">
            <a:avLst/>
          </a:prstGeom>
          <a:noFill/>
          <a:ln>
            <a:noFill/>
          </a:ln>
        </p:spPr>
        <p:txBody>
          <a:bodyPr spcFirstLastPara="1" wrap="square" lIns="45700" tIns="45700" rIns="45700" bIns="45700" anchor="t" anchorCtr="0">
            <a:spAutoFit/>
          </a:bodyPr>
          <a:lstStyle/>
          <a:p>
            <a:pPr marL="0" marR="0" lvl="0" indent="0" algn="r" rtl="0">
              <a:lnSpc>
                <a:spcPct val="13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HOME &gt; 스케줄</a:t>
            </a:r>
            <a:endParaRPr sz="1400" b="0" i="0" u="none" strike="noStrike" cap="none">
              <a:solidFill>
                <a:srgbClr val="000000"/>
              </a:solidFill>
              <a:latin typeface="Calibri"/>
              <a:ea typeface="Calibri"/>
              <a:cs typeface="Calibri"/>
              <a:sym typeface="Calibri"/>
            </a:endParaRPr>
          </a:p>
        </p:txBody>
      </p:sp>
      <p:graphicFrame>
        <p:nvGraphicFramePr>
          <p:cNvPr id="950" name="Google Shape;950;p23"/>
          <p:cNvGraphicFramePr/>
          <p:nvPr/>
        </p:nvGraphicFramePr>
        <p:xfrm>
          <a:off x="270532" y="742449"/>
          <a:ext cx="3000000" cy="3000000"/>
        </p:xfrm>
        <a:graphic>
          <a:graphicData uri="http://schemas.openxmlformats.org/drawingml/2006/table">
            <a:tbl>
              <a:tblPr>
                <a:noFill/>
                <a:tableStyleId>{B367B671-0B81-4218-960B-C469DE42323E}</a:tableStyleId>
              </a:tblPr>
              <a:tblGrid>
                <a:gridCol w="1411475">
                  <a:extLst>
                    <a:ext uri="{9D8B030D-6E8A-4147-A177-3AD203B41FA5}">
                      <a16:colId xmlns:a16="http://schemas.microsoft.com/office/drawing/2014/main" val="20000"/>
                    </a:ext>
                  </a:extLst>
                </a:gridCol>
                <a:gridCol w="1411475">
                  <a:extLst>
                    <a:ext uri="{9D8B030D-6E8A-4147-A177-3AD203B41FA5}">
                      <a16:colId xmlns:a16="http://schemas.microsoft.com/office/drawing/2014/main" val="20001"/>
                    </a:ext>
                  </a:extLst>
                </a:gridCol>
                <a:gridCol w="1411475">
                  <a:extLst>
                    <a:ext uri="{9D8B030D-6E8A-4147-A177-3AD203B41FA5}">
                      <a16:colId xmlns:a16="http://schemas.microsoft.com/office/drawing/2014/main" val="20002"/>
                    </a:ext>
                  </a:extLst>
                </a:gridCol>
                <a:gridCol w="1411475">
                  <a:extLst>
                    <a:ext uri="{9D8B030D-6E8A-4147-A177-3AD203B41FA5}">
                      <a16:colId xmlns:a16="http://schemas.microsoft.com/office/drawing/2014/main" val="20003"/>
                    </a:ext>
                  </a:extLst>
                </a:gridCol>
                <a:gridCol w="1411475">
                  <a:extLst>
                    <a:ext uri="{9D8B030D-6E8A-4147-A177-3AD203B41FA5}">
                      <a16:colId xmlns:a16="http://schemas.microsoft.com/office/drawing/2014/main" val="20004"/>
                    </a:ext>
                  </a:extLst>
                </a:gridCol>
              </a:tblGrid>
              <a:tr h="421975">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solidFill>
                            <a:schemeClr val="dk1"/>
                          </a:solidFill>
                          <a:latin typeface="Malgun Gothic"/>
                          <a:ea typeface="Malgun Gothic"/>
                          <a:cs typeface="Malgun Gothic"/>
                          <a:sym typeface="Malgun Gothic"/>
                        </a:rPr>
                        <a:t>홈</a:t>
                      </a:r>
                      <a:endParaRPr sz="900" u="none" strike="noStrike" cap="none">
                        <a:solidFill>
                          <a:schemeClr val="dk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solidFill>
                            <a:schemeClr val="dk1"/>
                          </a:solidFill>
                          <a:latin typeface="Malgun Gothic"/>
                          <a:ea typeface="Malgun Gothic"/>
                          <a:cs typeface="Malgun Gothic"/>
                          <a:sym typeface="Malgun Gothic"/>
                        </a:rPr>
                        <a:t>환자</a:t>
                      </a:r>
                      <a:endParaRPr sz="900" u="none" strike="noStrike" cap="none">
                        <a:solidFill>
                          <a:schemeClr val="dk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900"/>
                        <a:buFont typeface="Malgun Gothic"/>
                        <a:buNone/>
                      </a:pPr>
                      <a:r>
                        <a:rPr lang="en-US" sz="900" u="none" strike="noStrike" cap="none">
                          <a:solidFill>
                            <a:schemeClr val="lt1"/>
                          </a:solidFill>
                          <a:latin typeface="Malgun Gothic"/>
                          <a:ea typeface="Malgun Gothic"/>
                          <a:cs typeface="Malgun Gothic"/>
                          <a:sym typeface="Malgun Gothic"/>
                        </a:rPr>
                        <a:t>스케줄</a:t>
                      </a:r>
                      <a:endParaRPr sz="900" u="none" strike="noStrike" cap="none">
                        <a:solidFill>
                          <a:schemeClr val="lt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dk1"/>
                    </a:solidFill>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latin typeface="Malgun Gothic"/>
                          <a:ea typeface="Malgun Gothic"/>
                          <a:cs typeface="Malgun Gothic"/>
                          <a:sym typeface="Malgun Gothic"/>
                        </a:rPr>
                        <a:t>통계</a:t>
                      </a:r>
                      <a:endParaRPr sz="900" u="none" strike="noStrike" cap="none">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latin typeface="Malgun Gothic"/>
                          <a:ea typeface="Malgun Gothic"/>
                          <a:cs typeface="Malgun Gothic"/>
                          <a:sym typeface="Malgun Gothic"/>
                        </a:rPr>
                        <a:t>설정</a:t>
                      </a:r>
                      <a:endParaRPr sz="1200" u="none" strike="noStrike" cap="none">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951" name="Google Shape;951;p23"/>
          <p:cNvSpPr/>
          <p:nvPr/>
        </p:nvSpPr>
        <p:spPr>
          <a:xfrm rot="-216480">
            <a:off x="7940502" y="5881600"/>
            <a:ext cx="1517257" cy="484617"/>
          </a:xfrm>
          <a:prstGeom prst="rect">
            <a:avLst/>
          </a:prstGeom>
          <a:solidFill>
            <a:schemeClr val="lt1"/>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0000"/>
              </a:buClr>
              <a:buSzPts val="800"/>
              <a:buFont typeface="Arial"/>
              <a:buNone/>
            </a:pPr>
            <a:r>
              <a:rPr lang="en-US" sz="800" b="0" i="0" u="none" strike="noStrike" cap="none">
                <a:solidFill>
                  <a:srgbClr val="FF0000"/>
                </a:solidFill>
                <a:latin typeface="Arial"/>
                <a:ea typeface="Arial"/>
                <a:cs typeface="Arial"/>
                <a:sym typeface="Arial"/>
              </a:rPr>
              <a:t>GNB 수정</a:t>
            </a:r>
            <a:endParaRPr sz="800" b="0" i="0" u="none" strike="noStrike" cap="none">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FF0000"/>
              </a:buClr>
              <a:buSzPts val="800"/>
              <a:buFont typeface="Arial"/>
              <a:buNone/>
            </a:pPr>
            <a:r>
              <a:rPr lang="en-US" sz="800" b="0" i="0" u="none" strike="noStrike" cap="none">
                <a:solidFill>
                  <a:srgbClr val="FF0000"/>
                </a:solidFill>
                <a:latin typeface="Arial"/>
                <a:ea typeface="Arial"/>
                <a:cs typeface="Arial"/>
                <a:sym typeface="Arial"/>
              </a:rPr>
              <a:t>2021.10.26</a:t>
            </a:r>
            <a:endParaRPr sz="800" b="0" i="0" u="none" strike="noStrike" cap="none">
              <a:solidFill>
                <a:srgbClr val="FF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6" name="Google Shape;956;p24"/>
          <p:cNvSpPr/>
          <p:nvPr/>
        </p:nvSpPr>
        <p:spPr>
          <a:xfrm>
            <a:off x="1993022" y="2304914"/>
            <a:ext cx="216000" cy="216000"/>
          </a:xfrm>
          <a:prstGeom prst="ellipse">
            <a:avLst/>
          </a:prstGeom>
          <a:solidFill>
            <a:srgbClr val="5959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Calibri"/>
              <a:buNone/>
            </a:pPr>
            <a:endParaRPr sz="1400" b="0" i="0" u="none" strike="noStrike" cap="none">
              <a:solidFill>
                <a:schemeClr val="lt1"/>
              </a:solidFill>
              <a:latin typeface="Calibri"/>
              <a:ea typeface="Calibri"/>
              <a:cs typeface="Calibri"/>
              <a:sym typeface="Calibri"/>
            </a:endParaRPr>
          </a:p>
        </p:txBody>
      </p:sp>
      <p:grpSp>
        <p:nvGrpSpPr>
          <p:cNvPr id="957" name="Google Shape;957;p24"/>
          <p:cNvGrpSpPr/>
          <p:nvPr/>
        </p:nvGrpSpPr>
        <p:grpSpPr>
          <a:xfrm>
            <a:off x="284831" y="2513643"/>
            <a:ext cx="3643149" cy="1868143"/>
            <a:chOff x="3598526" y="2761293"/>
            <a:chExt cx="3643149" cy="1868143"/>
          </a:xfrm>
        </p:grpSpPr>
        <p:sp>
          <p:nvSpPr>
            <p:cNvPr id="958" name="Google Shape;958;p24"/>
            <p:cNvSpPr/>
            <p:nvPr/>
          </p:nvSpPr>
          <p:spPr>
            <a:xfrm>
              <a:off x="5168244" y="2761293"/>
              <a:ext cx="2073431" cy="451793"/>
            </a:xfrm>
            <a:prstGeom prst="roundRect">
              <a:avLst>
                <a:gd name="adj" fmla="val 38859"/>
              </a:avLst>
            </a:prstGeom>
            <a:solidFill>
              <a:schemeClr val="accent1">
                <a:alpha val="5882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Calibri"/>
                <a:buNone/>
              </a:pPr>
              <a:endParaRPr sz="1400" b="0" i="0" u="none" strike="noStrike" cap="none">
                <a:solidFill>
                  <a:schemeClr val="lt1"/>
                </a:solidFill>
                <a:latin typeface="Calibri"/>
                <a:ea typeface="Calibri"/>
                <a:cs typeface="Calibri"/>
                <a:sym typeface="Calibri"/>
              </a:endParaRPr>
            </a:p>
          </p:txBody>
        </p:sp>
        <p:sp>
          <p:nvSpPr>
            <p:cNvPr id="959" name="Google Shape;959;p24"/>
            <p:cNvSpPr/>
            <p:nvPr/>
          </p:nvSpPr>
          <p:spPr>
            <a:xfrm>
              <a:off x="3598526" y="3459943"/>
              <a:ext cx="3643149" cy="451793"/>
            </a:xfrm>
            <a:prstGeom prst="roundRect">
              <a:avLst>
                <a:gd name="adj" fmla="val 38859"/>
              </a:avLst>
            </a:prstGeom>
            <a:solidFill>
              <a:schemeClr val="accent1">
                <a:alpha val="5882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Calibri"/>
                <a:buNone/>
              </a:pPr>
              <a:endParaRPr sz="1400" b="0" i="0" u="none" strike="noStrike" cap="none">
                <a:solidFill>
                  <a:schemeClr val="lt1"/>
                </a:solidFill>
                <a:latin typeface="Calibri"/>
                <a:ea typeface="Calibri"/>
                <a:cs typeface="Calibri"/>
                <a:sym typeface="Calibri"/>
              </a:endParaRPr>
            </a:p>
          </p:txBody>
        </p:sp>
        <p:sp>
          <p:nvSpPr>
            <p:cNvPr id="960" name="Google Shape;960;p24"/>
            <p:cNvSpPr/>
            <p:nvPr/>
          </p:nvSpPr>
          <p:spPr>
            <a:xfrm>
              <a:off x="3598526" y="4177643"/>
              <a:ext cx="3112667" cy="451793"/>
            </a:xfrm>
            <a:prstGeom prst="roundRect">
              <a:avLst>
                <a:gd name="adj" fmla="val 38859"/>
              </a:avLst>
            </a:prstGeom>
            <a:solidFill>
              <a:schemeClr val="accent1">
                <a:alpha val="5882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Calibri"/>
                <a:buNone/>
              </a:pPr>
              <a:endParaRPr sz="1400" b="0" i="0" u="none" strike="noStrike" cap="none">
                <a:solidFill>
                  <a:schemeClr val="lt1"/>
                </a:solidFill>
                <a:latin typeface="Calibri"/>
                <a:ea typeface="Calibri"/>
                <a:cs typeface="Calibri"/>
                <a:sym typeface="Calibri"/>
              </a:endParaRPr>
            </a:p>
          </p:txBody>
        </p:sp>
        <p:grpSp>
          <p:nvGrpSpPr>
            <p:cNvPr id="961" name="Google Shape;961;p24"/>
            <p:cNvGrpSpPr/>
            <p:nvPr/>
          </p:nvGrpSpPr>
          <p:grpSpPr>
            <a:xfrm>
              <a:off x="5233377" y="2838469"/>
              <a:ext cx="369073" cy="351638"/>
              <a:chOff x="-1350628" y="2015605"/>
              <a:chExt cx="439478" cy="541424"/>
            </a:xfrm>
          </p:grpSpPr>
          <p:sp>
            <p:nvSpPr>
              <p:cNvPr id="962" name="Google Shape;962;p24"/>
              <p:cNvSpPr/>
              <p:nvPr/>
            </p:nvSpPr>
            <p:spPr>
              <a:xfrm>
                <a:off x="-1350628" y="2015605"/>
                <a:ext cx="436228" cy="241772"/>
              </a:xfrm>
              <a:prstGeom prst="roundRect">
                <a:avLst>
                  <a:gd name="adj" fmla="val 16667"/>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lt1"/>
                  </a:buClr>
                  <a:buSzPts val="700"/>
                  <a:buFont typeface="Calibri"/>
                  <a:buNone/>
                </a:pPr>
                <a:r>
                  <a:rPr lang="en-US" sz="700" b="0" i="0" u="none" strike="noStrike" cap="none">
                    <a:solidFill>
                      <a:schemeClr val="lt1"/>
                    </a:solidFill>
                    <a:latin typeface="Calibri"/>
                    <a:ea typeface="Calibri"/>
                    <a:cs typeface="Calibri"/>
                    <a:sym typeface="Calibri"/>
                  </a:rPr>
                  <a:t>시작</a:t>
                </a:r>
                <a:endParaRPr/>
              </a:p>
            </p:txBody>
          </p:sp>
          <p:sp>
            <p:nvSpPr>
              <p:cNvPr id="963" name="Google Shape;963;p24"/>
              <p:cNvSpPr/>
              <p:nvPr/>
            </p:nvSpPr>
            <p:spPr>
              <a:xfrm>
                <a:off x="-1347378" y="2315257"/>
                <a:ext cx="436228" cy="241772"/>
              </a:xfrm>
              <a:prstGeom prst="roundRect">
                <a:avLst>
                  <a:gd name="adj" fmla="val 16667"/>
                </a:avLst>
              </a:prstGeom>
              <a:solidFill>
                <a:srgbClr val="A5A5A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D8D8D8"/>
                  </a:buClr>
                  <a:buSzPts val="700"/>
                  <a:buFont typeface="Calibri"/>
                  <a:buNone/>
                </a:pPr>
                <a:r>
                  <a:rPr lang="en-US" sz="700" b="0" i="0" u="none" strike="noStrike" cap="none">
                    <a:solidFill>
                      <a:srgbClr val="D8D8D8"/>
                    </a:solidFill>
                    <a:latin typeface="Calibri"/>
                    <a:ea typeface="Calibri"/>
                    <a:cs typeface="Calibri"/>
                    <a:sym typeface="Calibri"/>
                  </a:rPr>
                  <a:t>종료</a:t>
                </a:r>
                <a:endParaRPr/>
              </a:p>
            </p:txBody>
          </p:sp>
        </p:grpSp>
        <p:grpSp>
          <p:nvGrpSpPr>
            <p:cNvPr id="964" name="Google Shape;964;p24"/>
            <p:cNvGrpSpPr/>
            <p:nvPr/>
          </p:nvGrpSpPr>
          <p:grpSpPr>
            <a:xfrm>
              <a:off x="6278575" y="4239426"/>
              <a:ext cx="369073" cy="351646"/>
              <a:chOff x="-1350628" y="1898277"/>
              <a:chExt cx="439478" cy="541435"/>
            </a:xfrm>
          </p:grpSpPr>
          <p:sp>
            <p:nvSpPr>
              <p:cNvPr id="965" name="Google Shape;965;p24"/>
              <p:cNvSpPr/>
              <p:nvPr/>
            </p:nvSpPr>
            <p:spPr>
              <a:xfrm>
                <a:off x="-1350628" y="1898277"/>
                <a:ext cx="436228" cy="241771"/>
              </a:xfrm>
              <a:prstGeom prst="roundRect">
                <a:avLst>
                  <a:gd name="adj" fmla="val 16667"/>
                </a:avLst>
              </a:prstGeom>
              <a:solidFill>
                <a:srgbClr val="A5A5A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D8D8D8"/>
                  </a:buClr>
                  <a:buSzPts val="700"/>
                  <a:buFont typeface="Calibri"/>
                  <a:buNone/>
                </a:pPr>
                <a:r>
                  <a:rPr lang="en-US" sz="700" b="0" i="0" u="none" strike="noStrike" cap="none">
                    <a:solidFill>
                      <a:srgbClr val="D8D8D8"/>
                    </a:solidFill>
                    <a:latin typeface="Calibri"/>
                    <a:ea typeface="Calibri"/>
                    <a:cs typeface="Calibri"/>
                    <a:sym typeface="Calibri"/>
                  </a:rPr>
                  <a:t>시작</a:t>
                </a:r>
                <a:endParaRPr/>
              </a:p>
            </p:txBody>
          </p:sp>
          <p:sp>
            <p:nvSpPr>
              <p:cNvPr id="966" name="Google Shape;966;p24"/>
              <p:cNvSpPr/>
              <p:nvPr/>
            </p:nvSpPr>
            <p:spPr>
              <a:xfrm>
                <a:off x="-1347378" y="2197941"/>
                <a:ext cx="436228" cy="241771"/>
              </a:xfrm>
              <a:prstGeom prst="roundRect">
                <a:avLst>
                  <a:gd name="adj" fmla="val 16667"/>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lt1"/>
                  </a:buClr>
                  <a:buSzPts val="700"/>
                  <a:buFont typeface="Calibri"/>
                  <a:buNone/>
                </a:pPr>
                <a:r>
                  <a:rPr lang="en-US" sz="700" b="0" i="0" u="none" strike="noStrike" cap="none">
                    <a:solidFill>
                      <a:schemeClr val="lt1"/>
                    </a:solidFill>
                    <a:latin typeface="Calibri"/>
                    <a:ea typeface="Calibri"/>
                    <a:cs typeface="Calibri"/>
                    <a:sym typeface="Calibri"/>
                  </a:rPr>
                  <a:t>종료</a:t>
                </a:r>
                <a:endParaRPr/>
              </a:p>
            </p:txBody>
          </p:sp>
        </p:grpSp>
      </p:grpSp>
      <p:graphicFrame>
        <p:nvGraphicFramePr>
          <p:cNvPr id="967" name="Google Shape;967;p24"/>
          <p:cNvGraphicFramePr/>
          <p:nvPr/>
        </p:nvGraphicFramePr>
        <p:xfrm>
          <a:off x="270531" y="1882844"/>
          <a:ext cx="3000000" cy="3000000"/>
        </p:xfrm>
        <a:graphic>
          <a:graphicData uri="http://schemas.openxmlformats.org/drawingml/2006/table">
            <a:tbl>
              <a:tblPr>
                <a:noFill/>
                <a:tableStyleId>{BC9DB5B6-DF2C-4204-969A-3691A821754B}</a:tableStyleId>
              </a:tblPr>
              <a:tblGrid>
                <a:gridCol w="522800">
                  <a:extLst>
                    <a:ext uri="{9D8B030D-6E8A-4147-A177-3AD203B41FA5}">
                      <a16:colId xmlns:a16="http://schemas.microsoft.com/office/drawing/2014/main" val="20000"/>
                    </a:ext>
                  </a:extLst>
                </a:gridCol>
                <a:gridCol w="522800">
                  <a:extLst>
                    <a:ext uri="{9D8B030D-6E8A-4147-A177-3AD203B41FA5}">
                      <a16:colId xmlns:a16="http://schemas.microsoft.com/office/drawing/2014/main" val="20001"/>
                    </a:ext>
                  </a:extLst>
                </a:gridCol>
                <a:gridCol w="522800">
                  <a:extLst>
                    <a:ext uri="{9D8B030D-6E8A-4147-A177-3AD203B41FA5}">
                      <a16:colId xmlns:a16="http://schemas.microsoft.com/office/drawing/2014/main" val="20002"/>
                    </a:ext>
                  </a:extLst>
                </a:gridCol>
                <a:gridCol w="522800">
                  <a:extLst>
                    <a:ext uri="{9D8B030D-6E8A-4147-A177-3AD203B41FA5}">
                      <a16:colId xmlns:a16="http://schemas.microsoft.com/office/drawing/2014/main" val="20003"/>
                    </a:ext>
                  </a:extLst>
                </a:gridCol>
                <a:gridCol w="522800">
                  <a:extLst>
                    <a:ext uri="{9D8B030D-6E8A-4147-A177-3AD203B41FA5}">
                      <a16:colId xmlns:a16="http://schemas.microsoft.com/office/drawing/2014/main" val="20004"/>
                    </a:ext>
                  </a:extLst>
                </a:gridCol>
                <a:gridCol w="522800">
                  <a:extLst>
                    <a:ext uri="{9D8B030D-6E8A-4147-A177-3AD203B41FA5}">
                      <a16:colId xmlns:a16="http://schemas.microsoft.com/office/drawing/2014/main" val="20005"/>
                    </a:ext>
                  </a:extLst>
                </a:gridCol>
                <a:gridCol w="522800">
                  <a:extLst>
                    <a:ext uri="{9D8B030D-6E8A-4147-A177-3AD203B41FA5}">
                      <a16:colId xmlns:a16="http://schemas.microsoft.com/office/drawing/2014/main" val="20006"/>
                    </a:ext>
                  </a:extLst>
                </a:gridCol>
              </a:tblGrid>
              <a:tr h="415400">
                <a:tc>
                  <a:txBody>
                    <a:bodyPr/>
                    <a:lstStyle/>
                    <a:p>
                      <a:pPr marL="0" marR="0" lvl="0" indent="0" algn="r" rtl="0">
                        <a:lnSpc>
                          <a:spcPct val="100000"/>
                        </a:lnSpc>
                        <a:spcBef>
                          <a:spcPts val="0"/>
                        </a:spcBef>
                        <a:spcAft>
                          <a:spcPts val="0"/>
                        </a:spcAft>
                        <a:buClr>
                          <a:srgbClr val="FF2600"/>
                        </a:buClr>
                        <a:buSzPts val="1000"/>
                        <a:buFont typeface="Malgun Gothic"/>
                        <a:buNone/>
                      </a:pPr>
                      <a:r>
                        <a:rPr lang="en-US" sz="1000" u="none" strike="noStrike" cap="none">
                          <a:solidFill>
                            <a:srgbClr val="FF2600"/>
                          </a:solidFill>
                          <a:latin typeface="Malgun Gothic"/>
                          <a:ea typeface="Malgun Gothic"/>
                          <a:cs typeface="Malgun Gothic"/>
                          <a:sym typeface="Malgun Gothic"/>
                        </a:rPr>
                        <a:t>일</a:t>
                      </a:r>
                      <a:endParaRPr/>
                    </a:p>
                  </a:txBody>
                  <a:tcPr marL="64100" marR="64100" marT="32050" marB="32050"/>
                </a:tc>
                <a:tc>
                  <a:txBody>
                    <a:bodyPr/>
                    <a:lstStyle/>
                    <a:p>
                      <a:pPr marL="0" marR="0" lvl="0" indent="0" algn="r" rtl="0">
                        <a:lnSpc>
                          <a:spcPct val="100000"/>
                        </a:lnSpc>
                        <a:spcBef>
                          <a:spcPts val="0"/>
                        </a:spcBef>
                        <a:spcAft>
                          <a:spcPts val="0"/>
                        </a:spcAft>
                        <a:buClr>
                          <a:schemeClr val="dk1"/>
                        </a:buClr>
                        <a:buSzPts val="1000"/>
                        <a:buFont typeface="Malgun Gothic"/>
                        <a:buNone/>
                      </a:pPr>
                      <a:r>
                        <a:rPr lang="en-US" sz="1000" u="none" strike="noStrike" cap="none">
                          <a:latin typeface="Malgun Gothic"/>
                          <a:ea typeface="Malgun Gothic"/>
                          <a:cs typeface="Malgun Gothic"/>
                          <a:sym typeface="Malgun Gothic"/>
                        </a:rPr>
                        <a:t>월</a:t>
                      </a:r>
                      <a:endParaRPr/>
                    </a:p>
                  </a:txBody>
                  <a:tcPr marL="64100" marR="64100" marT="32050" marB="32050"/>
                </a:tc>
                <a:tc>
                  <a:txBody>
                    <a:bodyPr/>
                    <a:lstStyle/>
                    <a:p>
                      <a:pPr marL="0" marR="0" lvl="0" indent="0" algn="r" rtl="0">
                        <a:lnSpc>
                          <a:spcPct val="100000"/>
                        </a:lnSpc>
                        <a:spcBef>
                          <a:spcPts val="0"/>
                        </a:spcBef>
                        <a:spcAft>
                          <a:spcPts val="0"/>
                        </a:spcAft>
                        <a:buClr>
                          <a:schemeClr val="dk1"/>
                        </a:buClr>
                        <a:buSzPts val="1000"/>
                        <a:buFont typeface="Malgun Gothic"/>
                        <a:buNone/>
                      </a:pPr>
                      <a:r>
                        <a:rPr lang="en-US" sz="1000" u="none" strike="noStrike" cap="none">
                          <a:latin typeface="Malgun Gothic"/>
                          <a:ea typeface="Malgun Gothic"/>
                          <a:cs typeface="Malgun Gothic"/>
                          <a:sym typeface="Malgun Gothic"/>
                        </a:rPr>
                        <a:t>화</a:t>
                      </a:r>
                      <a:endParaRPr/>
                    </a:p>
                  </a:txBody>
                  <a:tcPr marL="64100" marR="64100" marT="32050" marB="32050"/>
                </a:tc>
                <a:tc>
                  <a:txBody>
                    <a:bodyPr/>
                    <a:lstStyle/>
                    <a:p>
                      <a:pPr marL="0" marR="0" lvl="0" indent="0" algn="r" rtl="0">
                        <a:lnSpc>
                          <a:spcPct val="100000"/>
                        </a:lnSpc>
                        <a:spcBef>
                          <a:spcPts val="0"/>
                        </a:spcBef>
                        <a:spcAft>
                          <a:spcPts val="0"/>
                        </a:spcAft>
                        <a:buClr>
                          <a:schemeClr val="dk1"/>
                        </a:buClr>
                        <a:buSzPts val="1000"/>
                        <a:buFont typeface="Malgun Gothic"/>
                        <a:buNone/>
                      </a:pPr>
                      <a:r>
                        <a:rPr lang="en-US" sz="1000" u="none" strike="noStrike" cap="none">
                          <a:latin typeface="Malgun Gothic"/>
                          <a:ea typeface="Malgun Gothic"/>
                          <a:cs typeface="Malgun Gothic"/>
                          <a:sym typeface="Malgun Gothic"/>
                        </a:rPr>
                        <a:t>수</a:t>
                      </a:r>
                      <a:endParaRPr/>
                    </a:p>
                  </a:txBody>
                  <a:tcPr marL="64100" marR="64100" marT="32050" marB="32050">
                    <a:lnB w="28575" cap="flat" cmpd="sng">
                      <a:solidFill>
                        <a:srgbClr val="00B050"/>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chemeClr val="dk1"/>
                        </a:buClr>
                        <a:buSzPts val="1000"/>
                        <a:buFont typeface="Malgun Gothic"/>
                        <a:buNone/>
                      </a:pPr>
                      <a:r>
                        <a:rPr lang="en-US" sz="1000" u="none" strike="noStrike" cap="none">
                          <a:latin typeface="Malgun Gothic"/>
                          <a:ea typeface="Malgun Gothic"/>
                          <a:cs typeface="Malgun Gothic"/>
                          <a:sym typeface="Malgun Gothic"/>
                        </a:rPr>
                        <a:t>목</a:t>
                      </a:r>
                      <a:endParaRPr/>
                    </a:p>
                  </a:txBody>
                  <a:tcPr marL="64100" marR="64100" marT="32050" marB="32050"/>
                </a:tc>
                <a:tc>
                  <a:txBody>
                    <a:bodyPr/>
                    <a:lstStyle/>
                    <a:p>
                      <a:pPr marL="0" marR="0" lvl="0" indent="0" algn="r" rtl="0">
                        <a:lnSpc>
                          <a:spcPct val="100000"/>
                        </a:lnSpc>
                        <a:spcBef>
                          <a:spcPts val="0"/>
                        </a:spcBef>
                        <a:spcAft>
                          <a:spcPts val="0"/>
                        </a:spcAft>
                        <a:buClr>
                          <a:schemeClr val="dk1"/>
                        </a:buClr>
                        <a:buSzPts val="1000"/>
                        <a:buFont typeface="Malgun Gothic"/>
                        <a:buNone/>
                      </a:pPr>
                      <a:r>
                        <a:rPr lang="en-US" sz="1000" u="none" strike="noStrike" cap="none">
                          <a:latin typeface="Malgun Gothic"/>
                          <a:ea typeface="Malgun Gothic"/>
                          <a:cs typeface="Malgun Gothic"/>
                          <a:sym typeface="Malgun Gothic"/>
                        </a:rPr>
                        <a:t>금</a:t>
                      </a:r>
                      <a:endParaRPr/>
                    </a:p>
                  </a:txBody>
                  <a:tcPr marL="64100" marR="64100" marT="32050" marB="32050"/>
                </a:tc>
                <a:tc>
                  <a:txBody>
                    <a:bodyPr/>
                    <a:lstStyle/>
                    <a:p>
                      <a:pPr marL="0" marR="0" lvl="0" indent="0" algn="r" rtl="0">
                        <a:lnSpc>
                          <a:spcPct val="100000"/>
                        </a:lnSpc>
                        <a:spcBef>
                          <a:spcPts val="0"/>
                        </a:spcBef>
                        <a:spcAft>
                          <a:spcPts val="0"/>
                        </a:spcAft>
                        <a:buClr>
                          <a:srgbClr val="0070C0"/>
                        </a:buClr>
                        <a:buSzPts val="1000"/>
                        <a:buFont typeface="Malgun Gothic"/>
                        <a:buNone/>
                      </a:pPr>
                      <a:r>
                        <a:rPr lang="en-US" sz="1000" u="none" strike="noStrike" cap="none">
                          <a:solidFill>
                            <a:srgbClr val="0070C0"/>
                          </a:solidFill>
                          <a:latin typeface="Malgun Gothic"/>
                          <a:ea typeface="Malgun Gothic"/>
                          <a:cs typeface="Malgun Gothic"/>
                          <a:sym typeface="Malgun Gothic"/>
                        </a:rPr>
                        <a:t>토</a:t>
                      </a:r>
                      <a:endParaRPr/>
                    </a:p>
                  </a:txBody>
                  <a:tcPr marL="64100" marR="64100" marT="32050" marB="32050"/>
                </a:tc>
                <a:extLst>
                  <a:ext uri="{0D108BD9-81ED-4DB2-BD59-A6C34878D82A}">
                    <a16:rowId xmlns:a16="http://schemas.microsoft.com/office/drawing/2014/main" val="10000"/>
                  </a:ext>
                </a:extLst>
              </a:tr>
              <a:tr h="355600">
                <a:tc>
                  <a:txBody>
                    <a:bodyPr/>
                    <a:lstStyle/>
                    <a:p>
                      <a:pPr marL="0" marR="0" lvl="0" indent="0" algn="ctr" rtl="0">
                        <a:lnSpc>
                          <a:spcPct val="100000"/>
                        </a:lnSpc>
                        <a:spcBef>
                          <a:spcPts val="0"/>
                        </a:spcBef>
                        <a:spcAft>
                          <a:spcPts val="0"/>
                        </a:spcAft>
                        <a:buClr>
                          <a:srgbClr val="FF847B"/>
                        </a:buClr>
                        <a:buSzPts val="1000"/>
                        <a:buFont typeface="Arial"/>
                        <a:buNone/>
                      </a:pPr>
                      <a:r>
                        <a:rPr lang="en-US" sz="1000" u="none" strike="noStrike" cap="none">
                          <a:solidFill>
                            <a:srgbClr val="FF847B"/>
                          </a:solidFill>
                          <a:latin typeface="Arial"/>
                          <a:ea typeface="Arial"/>
                          <a:cs typeface="Arial"/>
                          <a:sym typeface="Arial"/>
                        </a:rPr>
                        <a:t>29</a:t>
                      </a:r>
                      <a:endParaRPr sz="1000" u="none" strike="noStrike" cap="none">
                        <a:solidFill>
                          <a:srgbClr val="FF847B"/>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BFBFBF"/>
                        </a:buClr>
                        <a:buSzPts val="1000"/>
                        <a:buFont typeface="Arial"/>
                        <a:buNone/>
                      </a:pPr>
                      <a:r>
                        <a:rPr lang="en-US" sz="1000" u="none" strike="noStrike" cap="none">
                          <a:solidFill>
                            <a:srgbClr val="BFBFBF"/>
                          </a:solidFill>
                          <a:latin typeface="Arial"/>
                          <a:ea typeface="Arial"/>
                          <a:cs typeface="Arial"/>
                          <a:sym typeface="Arial"/>
                        </a:rPr>
                        <a:t>30</a:t>
                      </a:r>
                      <a:endParaRPr sz="1000" u="none" strike="noStrike" cap="none">
                        <a:solidFill>
                          <a:srgbClr val="BFBFBF"/>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BFBFBF"/>
                        </a:buClr>
                        <a:buSzPts val="1000"/>
                        <a:buFont typeface="Arial"/>
                        <a:buNone/>
                      </a:pPr>
                      <a:r>
                        <a:rPr lang="en-US" sz="1000" u="none" strike="noStrike" cap="none">
                          <a:solidFill>
                            <a:srgbClr val="BFBFBF"/>
                          </a:solidFill>
                          <a:latin typeface="Arial"/>
                          <a:ea typeface="Arial"/>
                          <a:cs typeface="Arial"/>
                          <a:sym typeface="Arial"/>
                        </a:rPr>
                        <a:t>31</a:t>
                      </a:r>
                      <a:endParaRPr sz="1000" u="none" strike="noStrike" cap="none">
                        <a:solidFill>
                          <a:srgbClr val="BFBFBF"/>
                        </a:solidFill>
                        <a:latin typeface="Arial"/>
                        <a:ea typeface="Arial"/>
                        <a:cs typeface="Arial"/>
                        <a:sym typeface="Arial"/>
                      </a:endParaRPr>
                    </a:p>
                  </a:txBody>
                  <a:tcPr marL="64100" marR="64100" marT="32050" marB="32050">
                    <a:lnR w="28575" cap="flat" cmpd="sng">
                      <a:solidFill>
                        <a:srgbClr val="00B050"/>
                      </a:solidFill>
                      <a:prstDash val="solid"/>
                      <a:round/>
                      <a:headEnd type="none" w="sm" len="sm"/>
                      <a:tailEnd type="none" w="sm" len="sm"/>
                    </a:lnR>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000"/>
                        <a:buFont typeface="Arial"/>
                        <a:buNone/>
                      </a:pPr>
                      <a:r>
                        <a:rPr lang="en-US" sz="1000" u="none" strike="noStrike" cap="none">
                          <a:solidFill>
                            <a:schemeClr val="lt1"/>
                          </a:solidFill>
                          <a:latin typeface="Arial"/>
                          <a:ea typeface="Arial"/>
                          <a:cs typeface="Arial"/>
                          <a:sym typeface="Arial"/>
                        </a:rPr>
                        <a:t>1</a:t>
                      </a:r>
                      <a:endParaRPr sz="1000" u="none" strike="noStrike" cap="none">
                        <a:solidFill>
                          <a:schemeClr val="lt1"/>
                        </a:solidFill>
                        <a:latin typeface="Arial"/>
                        <a:ea typeface="Arial"/>
                        <a:cs typeface="Arial"/>
                        <a:sym typeface="Arial"/>
                      </a:endParaRPr>
                    </a:p>
                  </a:txBody>
                  <a:tcPr marL="64100" marR="64100" marT="32050" marB="32050">
                    <a:lnL w="28575" cap="flat" cmpd="sng">
                      <a:solidFill>
                        <a:srgbClr val="00B050"/>
                      </a:solidFill>
                      <a:prstDash val="solid"/>
                      <a:round/>
                      <a:headEnd type="none" w="sm" len="sm"/>
                      <a:tailEnd type="none" w="sm" len="sm"/>
                    </a:lnL>
                    <a:lnR w="28575" cap="flat" cmpd="sng">
                      <a:solidFill>
                        <a:srgbClr val="00B050"/>
                      </a:solidFill>
                      <a:prstDash val="solid"/>
                      <a:round/>
                      <a:headEnd type="none" w="sm" len="sm"/>
                      <a:tailEnd type="none" w="sm" len="sm"/>
                    </a:lnR>
                    <a:lnT w="28575" cap="flat" cmpd="sng">
                      <a:solidFill>
                        <a:srgbClr val="00B05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a:t>
                      </a:r>
                      <a:endParaRPr sz="1000" u="none" strike="noStrike" cap="none">
                        <a:latin typeface="Arial"/>
                        <a:ea typeface="Arial"/>
                        <a:cs typeface="Arial"/>
                        <a:sym typeface="Arial"/>
                      </a:endParaRPr>
                    </a:p>
                  </a:txBody>
                  <a:tcPr marL="64100" marR="64100" marT="32050" marB="32050">
                    <a:lnL w="28575" cap="flat" cmpd="sng">
                      <a:solidFill>
                        <a:srgbClr val="00B050"/>
                      </a:solidFill>
                      <a:prstDash val="solid"/>
                      <a:round/>
                      <a:headEnd type="none" w="sm" len="sm"/>
                      <a:tailEnd type="none" w="sm" len="sm"/>
                    </a:lnL>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3</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70C0"/>
                        </a:buClr>
                        <a:buSzPts val="1000"/>
                        <a:buFont typeface="Arial"/>
                        <a:buNone/>
                      </a:pPr>
                      <a:r>
                        <a:rPr lang="en-US" sz="1000" u="none" strike="noStrike" cap="none">
                          <a:solidFill>
                            <a:srgbClr val="0070C0"/>
                          </a:solidFill>
                          <a:latin typeface="Arial"/>
                          <a:ea typeface="Arial"/>
                          <a:cs typeface="Arial"/>
                          <a:sym typeface="Arial"/>
                        </a:rPr>
                        <a:t>4</a:t>
                      </a:r>
                      <a:endParaRPr sz="1000" u="none" strike="noStrike" cap="none">
                        <a:solidFill>
                          <a:srgbClr val="0070C0"/>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55600">
                <a:tc>
                  <a:txBody>
                    <a:bodyPr/>
                    <a:lstStyle/>
                    <a:p>
                      <a:pPr marL="0" marR="0" lvl="0" indent="0" algn="ctr" rtl="0">
                        <a:lnSpc>
                          <a:spcPct val="100000"/>
                        </a:lnSpc>
                        <a:spcBef>
                          <a:spcPts val="0"/>
                        </a:spcBef>
                        <a:spcAft>
                          <a:spcPts val="0"/>
                        </a:spcAft>
                        <a:buClr>
                          <a:schemeClr val="dk1"/>
                        </a:buClr>
                        <a:buSzPts val="1000"/>
                        <a:buFont typeface="Malgun Gothic"/>
                        <a:buNone/>
                      </a:pPr>
                      <a:endParaRPr sz="1000" u="none" strike="noStrike" cap="none">
                        <a:solidFill>
                          <a:srgbClr val="FF847B"/>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Malgun Gothic"/>
                        <a:buNone/>
                      </a:pPr>
                      <a:endParaRPr sz="1000" u="none" strike="noStrike" cap="none">
                        <a:solidFill>
                          <a:srgbClr val="BFBFBF"/>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Malgun Gothic"/>
                        <a:buNone/>
                      </a:pPr>
                      <a:endParaRPr sz="1000" u="none" strike="noStrike" cap="none">
                        <a:solidFill>
                          <a:srgbClr val="BFBFBF"/>
                        </a:solidFill>
                        <a:latin typeface="Arial"/>
                        <a:ea typeface="Arial"/>
                        <a:cs typeface="Arial"/>
                        <a:sym typeface="Arial"/>
                      </a:endParaRPr>
                    </a:p>
                  </a:txBody>
                  <a:tcPr marL="64100" marR="64100" marT="32050" marB="32050">
                    <a:lnR w="28575" cap="flat" cmpd="sng">
                      <a:solidFill>
                        <a:srgbClr val="00B050"/>
                      </a:solidFill>
                      <a:prstDash val="solid"/>
                      <a:round/>
                      <a:headEnd type="none" w="sm" len="sm"/>
                      <a:tailEnd type="none" w="sm" len="sm"/>
                    </a:lnR>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Malgun Gothic"/>
                        <a:buNone/>
                      </a:pPr>
                      <a:endParaRPr sz="1000" b="1" u="none" strike="noStrike" cap="none">
                        <a:latin typeface="Arial"/>
                        <a:ea typeface="Arial"/>
                        <a:cs typeface="Arial"/>
                        <a:sym typeface="Arial"/>
                      </a:endParaRPr>
                    </a:p>
                  </a:txBody>
                  <a:tcPr marL="64100" marR="64100" marT="32050" marB="32050">
                    <a:lnL w="28575" cap="flat" cmpd="sng">
                      <a:solidFill>
                        <a:srgbClr val="00B050"/>
                      </a:solidFill>
                      <a:prstDash val="solid"/>
                      <a:round/>
                      <a:headEnd type="none" w="sm" len="sm"/>
                      <a:tailEnd type="none" w="sm" len="sm"/>
                    </a:lnL>
                    <a:lnR w="28575" cap="flat" cmpd="sng">
                      <a:solidFill>
                        <a:srgbClr val="00B05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00B05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L w="28575" cap="flat" cmpd="sng">
                      <a:solidFill>
                        <a:srgbClr val="00B050"/>
                      </a:solidFill>
                      <a:prstDash val="solid"/>
                      <a:round/>
                      <a:headEnd type="none" w="sm" len="sm"/>
                      <a:tailEnd type="none" w="sm" len="sm"/>
                    </a:lnL>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extLst>
                  <a:ext uri="{0D108BD9-81ED-4DB2-BD59-A6C34878D82A}">
                    <a16:rowId xmlns:a16="http://schemas.microsoft.com/office/drawing/2014/main" val="10002"/>
                  </a:ext>
                </a:extLst>
              </a:tr>
              <a:tr h="355600">
                <a:tc>
                  <a:txBody>
                    <a:bodyPr/>
                    <a:lstStyle/>
                    <a:p>
                      <a:pPr marL="0" marR="0" lvl="0" indent="0" algn="ctr" rtl="0">
                        <a:lnSpc>
                          <a:spcPct val="100000"/>
                        </a:lnSpc>
                        <a:spcBef>
                          <a:spcPts val="0"/>
                        </a:spcBef>
                        <a:spcAft>
                          <a:spcPts val="0"/>
                        </a:spcAft>
                        <a:buClr>
                          <a:srgbClr val="FF2600"/>
                        </a:buClr>
                        <a:buSzPts val="1000"/>
                        <a:buFont typeface="Arial"/>
                        <a:buNone/>
                      </a:pPr>
                      <a:r>
                        <a:rPr lang="en-US" sz="1000" u="none" strike="noStrike" cap="none">
                          <a:solidFill>
                            <a:srgbClr val="FF2600"/>
                          </a:solidFill>
                          <a:latin typeface="Arial"/>
                          <a:ea typeface="Arial"/>
                          <a:cs typeface="Arial"/>
                          <a:sym typeface="Arial"/>
                        </a:rPr>
                        <a:t>5</a:t>
                      </a:r>
                      <a:endParaRPr sz="1000" u="none" strike="noStrike" cap="none">
                        <a:solidFill>
                          <a:srgbClr val="FF2600"/>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6</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7</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8</a:t>
                      </a:r>
                      <a:endParaRPr sz="1000" u="none" strike="noStrike" cap="none">
                        <a:latin typeface="Arial"/>
                        <a:ea typeface="Arial"/>
                        <a:cs typeface="Arial"/>
                        <a:sym typeface="Arial"/>
                      </a:endParaRPr>
                    </a:p>
                  </a:txBody>
                  <a:tcPr marL="64100" marR="64100" marT="32050" marB="32050">
                    <a:lnT w="28575" cap="flat" cmpd="sng">
                      <a:solidFill>
                        <a:srgbClr val="00B05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9</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10</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70C0"/>
                        </a:buClr>
                        <a:buSzPts val="1000"/>
                        <a:buFont typeface="Arial"/>
                        <a:buNone/>
                      </a:pPr>
                      <a:r>
                        <a:rPr lang="en-US" sz="1000" u="none" strike="noStrike" cap="none">
                          <a:solidFill>
                            <a:srgbClr val="0070C0"/>
                          </a:solidFill>
                          <a:latin typeface="Arial"/>
                          <a:ea typeface="Arial"/>
                          <a:cs typeface="Arial"/>
                          <a:sym typeface="Arial"/>
                        </a:rPr>
                        <a:t>11</a:t>
                      </a:r>
                      <a:endParaRPr sz="1000" u="none" strike="noStrike" cap="none">
                        <a:solidFill>
                          <a:srgbClr val="0070C0"/>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55600">
                <a:tc>
                  <a:txBody>
                    <a:bodyPr/>
                    <a:lstStyle/>
                    <a:p>
                      <a:pPr marL="0" marR="0" lvl="0" indent="0" algn="ctr" rtl="0">
                        <a:lnSpc>
                          <a:spcPct val="100000"/>
                        </a:lnSpc>
                        <a:spcBef>
                          <a:spcPts val="0"/>
                        </a:spcBef>
                        <a:spcAft>
                          <a:spcPts val="0"/>
                        </a:spcAft>
                        <a:buClr>
                          <a:schemeClr val="dk1"/>
                        </a:buClr>
                        <a:buSzPts val="1000"/>
                        <a:buFont typeface="Malgun Gothic"/>
                        <a:buNone/>
                      </a:pPr>
                      <a:endParaRPr sz="1000" b="1" u="none" strike="noStrike" cap="none">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Malgun Gothic"/>
                        <a:buNone/>
                      </a:pPr>
                      <a:endParaRPr sz="1000" b="1" u="none" strike="noStrike" cap="none">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extLst>
                  <a:ext uri="{0D108BD9-81ED-4DB2-BD59-A6C34878D82A}">
                    <a16:rowId xmlns:a16="http://schemas.microsoft.com/office/drawing/2014/main" val="10004"/>
                  </a:ext>
                </a:extLst>
              </a:tr>
              <a:tr h="355600">
                <a:tc>
                  <a:txBody>
                    <a:bodyPr/>
                    <a:lstStyle/>
                    <a:p>
                      <a:pPr marL="0" marR="0" lvl="0" indent="0" algn="ctr" rtl="0">
                        <a:lnSpc>
                          <a:spcPct val="100000"/>
                        </a:lnSpc>
                        <a:spcBef>
                          <a:spcPts val="0"/>
                        </a:spcBef>
                        <a:spcAft>
                          <a:spcPts val="0"/>
                        </a:spcAft>
                        <a:buClr>
                          <a:srgbClr val="FF2600"/>
                        </a:buClr>
                        <a:buSzPts val="1000"/>
                        <a:buFont typeface="Arial"/>
                        <a:buNone/>
                      </a:pPr>
                      <a:r>
                        <a:rPr lang="en-US" sz="1000" u="none" strike="noStrike" cap="none">
                          <a:solidFill>
                            <a:srgbClr val="FF2600"/>
                          </a:solidFill>
                          <a:latin typeface="Arial"/>
                          <a:ea typeface="Arial"/>
                          <a:cs typeface="Arial"/>
                          <a:sym typeface="Arial"/>
                        </a:rPr>
                        <a:t>12</a:t>
                      </a:r>
                      <a:endParaRPr sz="1000" u="none" strike="noStrike" cap="none">
                        <a:solidFill>
                          <a:srgbClr val="FF2600"/>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13</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14</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15</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16</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17</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70C0"/>
                        </a:buClr>
                        <a:buSzPts val="1000"/>
                        <a:buFont typeface="Arial"/>
                        <a:buNone/>
                      </a:pPr>
                      <a:r>
                        <a:rPr lang="en-US" sz="1000" u="none" strike="noStrike" cap="none">
                          <a:solidFill>
                            <a:srgbClr val="0070C0"/>
                          </a:solidFill>
                          <a:latin typeface="Arial"/>
                          <a:ea typeface="Arial"/>
                          <a:cs typeface="Arial"/>
                          <a:sym typeface="Arial"/>
                        </a:rPr>
                        <a:t>18</a:t>
                      </a:r>
                      <a:endParaRPr sz="1000" u="none" strike="noStrike" cap="none">
                        <a:solidFill>
                          <a:srgbClr val="0070C0"/>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355600">
                <a:tc>
                  <a:txBody>
                    <a:bodyPr/>
                    <a:lstStyle/>
                    <a:p>
                      <a:pPr marL="0" marR="0" lvl="0" indent="0" algn="ctr" rtl="0">
                        <a:lnSpc>
                          <a:spcPct val="100000"/>
                        </a:lnSpc>
                        <a:spcBef>
                          <a:spcPts val="0"/>
                        </a:spcBef>
                        <a:spcAft>
                          <a:spcPts val="0"/>
                        </a:spcAft>
                        <a:buClr>
                          <a:schemeClr val="dk1"/>
                        </a:buClr>
                        <a:buSzPts val="1000"/>
                        <a:buFont typeface="Malgun Gothic"/>
                        <a:buNone/>
                      </a:pPr>
                      <a:endParaRPr sz="1000" b="1" u="none" strike="noStrike" cap="none">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Malgun Gothic"/>
                        <a:buNone/>
                      </a:pPr>
                      <a:endParaRPr sz="1000" b="1" u="none" strike="noStrike" cap="none">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extLst>
                  <a:ext uri="{0D108BD9-81ED-4DB2-BD59-A6C34878D82A}">
                    <a16:rowId xmlns:a16="http://schemas.microsoft.com/office/drawing/2014/main" val="10006"/>
                  </a:ext>
                </a:extLst>
              </a:tr>
              <a:tr h="355600">
                <a:tc>
                  <a:txBody>
                    <a:bodyPr/>
                    <a:lstStyle/>
                    <a:p>
                      <a:pPr marL="0" marR="0" lvl="0" indent="0" algn="ctr" rtl="0">
                        <a:lnSpc>
                          <a:spcPct val="100000"/>
                        </a:lnSpc>
                        <a:spcBef>
                          <a:spcPts val="0"/>
                        </a:spcBef>
                        <a:spcAft>
                          <a:spcPts val="0"/>
                        </a:spcAft>
                        <a:buClr>
                          <a:srgbClr val="FF2600"/>
                        </a:buClr>
                        <a:buSzPts val="1000"/>
                        <a:buFont typeface="Arial"/>
                        <a:buNone/>
                      </a:pPr>
                      <a:r>
                        <a:rPr lang="en-US" sz="1000" u="none" strike="noStrike" cap="none">
                          <a:solidFill>
                            <a:srgbClr val="FF2600"/>
                          </a:solidFill>
                          <a:latin typeface="Arial"/>
                          <a:ea typeface="Arial"/>
                          <a:cs typeface="Arial"/>
                          <a:sym typeface="Arial"/>
                        </a:rPr>
                        <a:t>19</a:t>
                      </a:r>
                      <a:endParaRPr sz="1000" u="none" strike="noStrike" cap="none">
                        <a:solidFill>
                          <a:srgbClr val="FF2600"/>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20</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21</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22</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23</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24</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70C0"/>
                        </a:buClr>
                        <a:buSzPts val="1000"/>
                        <a:buFont typeface="Arial"/>
                        <a:buNone/>
                      </a:pPr>
                      <a:r>
                        <a:rPr lang="en-US" sz="1000" u="none" strike="noStrike" cap="none">
                          <a:solidFill>
                            <a:srgbClr val="0070C0"/>
                          </a:solidFill>
                          <a:latin typeface="Arial"/>
                          <a:ea typeface="Arial"/>
                          <a:cs typeface="Arial"/>
                          <a:sym typeface="Arial"/>
                        </a:rPr>
                        <a:t>25</a:t>
                      </a:r>
                      <a:endParaRPr sz="1000" u="none" strike="noStrike" cap="none">
                        <a:solidFill>
                          <a:srgbClr val="0070C0"/>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7"/>
                  </a:ext>
                </a:extLst>
              </a:tr>
              <a:tr h="355600">
                <a:tc>
                  <a:txBody>
                    <a:bodyPr/>
                    <a:lstStyle/>
                    <a:p>
                      <a:pPr marL="0" marR="0" lvl="0" indent="0" algn="ctr" rtl="0">
                        <a:lnSpc>
                          <a:spcPct val="100000"/>
                        </a:lnSpc>
                        <a:spcBef>
                          <a:spcPts val="0"/>
                        </a:spcBef>
                        <a:spcAft>
                          <a:spcPts val="0"/>
                        </a:spcAft>
                        <a:buClr>
                          <a:schemeClr val="dk1"/>
                        </a:buClr>
                        <a:buSzPts val="1000"/>
                        <a:buFont typeface="Malgun Gothic"/>
                        <a:buNone/>
                      </a:pPr>
                      <a:endParaRPr sz="1000" b="1" u="none" strike="noStrike" cap="none">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Malgun Gothic"/>
                        <a:buNone/>
                      </a:pPr>
                      <a:endParaRPr sz="1000" b="1" u="none" strike="noStrike" cap="none">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extLst>
                  <a:ext uri="{0D108BD9-81ED-4DB2-BD59-A6C34878D82A}">
                    <a16:rowId xmlns:a16="http://schemas.microsoft.com/office/drawing/2014/main" val="10008"/>
                  </a:ext>
                </a:extLst>
              </a:tr>
              <a:tr h="355600">
                <a:tc>
                  <a:txBody>
                    <a:bodyPr/>
                    <a:lstStyle/>
                    <a:p>
                      <a:pPr marL="0" marR="0" lvl="0" indent="0" algn="ctr" rtl="0">
                        <a:lnSpc>
                          <a:spcPct val="100000"/>
                        </a:lnSpc>
                        <a:spcBef>
                          <a:spcPts val="0"/>
                        </a:spcBef>
                        <a:spcAft>
                          <a:spcPts val="0"/>
                        </a:spcAft>
                        <a:buClr>
                          <a:srgbClr val="FF2600"/>
                        </a:buClr>
                        <a:buSzPts val="1000"/>
                        <a:buFont typeface="Arial"/>
                        <a:buNone/>
                      </a:pPr>
                      <a:r>
                        <a:rPr lang="en-US" sz="1000" u="none" strike="noStrike" cap="none">
                          <a:solidFill>
                            <a:srgbClr val="FF2600"/>
                          </a:solidFill>
                          <a:latin typeface="Arial"/>
                          <a:ea typeface="Arial"/>
                          <a:cs typeface="Arial"/>
                          <a:sym typeface="Arial"/>
                        </a:rPr>
                        <a:t>26</a:t>
                      </a:r>
                      <a:endParaRPr sz="1000" u="none" strike="noStrike" cap="none">
                        <a:solidFill>
                          <a:srgbClr val="FF2600"/>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27</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28</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29</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30</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BFBFBF"/>
                        </a:buClr>
                        <a:buSzPts val="1000"/>
                        <a:buFont typeface="Arial"/>
                        <a:buNone/>
                      </a:pPr>
                      <a:r>
                        <a:rPr lang="en-US" sz="1000" u="none" strike="noStrike" cap="none">
                          <a:solidFill>
                            <a:srgbClr val="BFBFBF"/>
                          </a:solidFill>
                          <a:latin typeface="Arial"/>
                          <a:ea typeface="Arial"/>
                          <a:cs typeface="Arial"/>
                          <a:sym typeface="Arial"/>
                        </a:rPr>
                        <a:t>1</a:t>
                      </a:r>
                      <a:endParaRPr sz="1000" u="none" strike="noStrike" cap="none">
                        <a:solidFill>
                          <a:srgbClr val="BFBFBF"/>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93CDE3"/>
                        </a:buClr>
                        <a:buSzPts val="1000"/>
                        <a:buFont typeface="Arial"/>
                        <a:buNone/>
                      </a:pPr>
                      <a:r>
                        <a:rPr lang="en-US" sz="1000" u="none" strike="noStrike" cap="none">
                          <a:solidFill>
                            <a:srgbClr val="93CDE3"/>
                          </a:solidFill>
                          <a:latin typeface="Arial"/>
                          <a:ea typeface="Arial"/>
                          <a:cs typeface="Arial"/>
                          <a:sym typeface="Arial"/>
                        </a:rPr>
                        <a:t>2</a:t>
                      </a:r>
                      <a:endParaRPr sz="1000" u="none" strike="noStrike" cap="none">
                        <a:solidFill>
                          <a:srgbClr val="93CDE3"/>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9"/>
                  </a:ext>
                </a:extLst>
              </a:tr>
              <a:tr h="355600">
                <a:tc>
                  <a:txBody>
                    <a:bodyPr/>
                    <a:lstStyle/>
                    <a:p>
                      <a:pPr marL="0" marR="0" lvl="0" indent="0" algn="ctr" rtl="0">
                        <a:lnSpc>
                          <a:spcPct val="100000"/>
                        </a:lnSpc>
                        <a:spcBef>
                          <a:spcPts val="0"/>
                        </a:spcBef>
                        <a:spcAft>
                          <a:spcPts val="0"/>
                        </a:spcAft>
                        <a:buClr>
                          <a:schemeClr val="dk1"/>
                        </a:buClr>
                        <a:buSzPts val="1000"/>
                        <a:buFont typeface="Malgun Gothic"/>
                        <a:buNone/>
                      </a:pPr>
                      <a:endParaRPr sz="1000" b="1" u="none" strike="noStrike" cap="none">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Malgun Gothic"/>
                        <a:buNone/>
                      </a:pPr>
                      <a:endParaRPr sz="1000" b="1" u="none" strike="noStrike" cap="none">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Malgun Gothic"/>
                        <a:buNone/>
                      </a:pPr>
                      <a:endParaRPr sz="1000" u="none" strike="noStrike" cap="none">
                        <a:solidFill>
                          <a:srgbClr val="BFBFBF"/>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Malgun Gothic"/>
                        <a:buNone/>
                      </a:pPr>
                      <a:endParaRPr sz="1000" u="none" strike="noStrike" cap="none">
                        <a:solidFill>
                          <a:srgbClr val="93CDE3"/>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extLst>
                  <a:ext uri="{0D108BD9-81ED-4DB2-BD59-A6C34878D82A}">
                    <a16:rowId xmlns:a16="http://schemas.microsoft.com/office/drawing/2014/main" val="10010"/>
                  </a:ext>
                </a:extLst>
              </a:tr>
            </a:tbl>
          </a:graphicData>
        </a:graphic>
      </p:graphicFrame>
      <p:sp>
        <p:nvSpPr>
          <p:cNvPr id="968" name="Google Shape;968;p24"/>
          <p:cNvSpPr txBox="1">
            <a:spLocks noGrp="1"/>
          </p:cNvSpPr>
          <p:nvPr>
            <p:ph type="title"/>
          </p:nvPr>
        </p:nvSpPr>
        <p:spPr>
          <a:xfrm>
            <a:off x="1164033" y="116633"/>
            <a:ext cx="4282856" cy="235792"/>
          </a:xfrm>
          <a:prstGeom prst="rect">
            <a:avLst/>
          </a:prstGeom>
          <a:noFill/>
          <a:ln>
            <a:noFill/>
          </a:ln>
        </p:spPr>
        <p:txBody>
          <a:bodyPr spcFirstLastPara="1" wrap="square" lIns="36000" tIns="36000" rIns="36000" bIns="36000" anchor="ctr" anchorCtr="0">
            <a:normAutofit/>
          </a:bodyPr>
          <a:lstStyle/>
          <a:p>
            <a:pPr marL="0" lvl="0" indent="0" algn="l" rtl="0">
              <a:lnSpc>
                <a:spcPct val="100000"/>
              </a:lnSpc>
              <a:spcBef>
                <a:spcPts val="0"/>
              </a:spcBef>
              <a:spcAft>
                <a:spcPts val="0"/>
              </a:spcAft>
              <a:buClr>
                <a:srgbClr val="000000"/>
              </a:buClr>
              <a:buSzPts val="800"/>
              <a:buFont typeface="Malgun Gothic"/>
              <a:buNone/>
            </a:pPr>
            <a:r>
              <a:rPr lang="en-US"/>
              <a:t>스케줄 관리 &gt; 신규 스케줄 추가 &gt; 시작 종료 날짜 선택</a:t>
            </a:r>
            <a:endParaRPr/>
          </a:p>
        </p:txBody>
      </p:sp>
      <p:sp>
        <p:nvSpPr>
          <p:cNvPr id="969" name="Google Shape;969;p24"/>
          <p:cNvSpPr txBox="1">
            <a:spLocks noGrp="1"/>
          </p:cNvSpPr>
          <p:nvPr>
            <p:ph type="body" idx="1"/>
          </p:nvPr>
        </p:nvSpPr>
        <p:spPr>
          <a:xfrm>
            <a:off x="6249144" y="116633"/>
            <a:ext cx="1188133" cy="235792"/>
          </a:xfrm>
          <a:prstGeom prst="rect">
            <a:avLst/>
          </a:prstGeom>
          <a:noFill/>
          <a:ln>
            <a:noFill/>
          </a:ln>
        </p:spPr>
        <p:txBody>
          <a:bodyPr spcFirstLastPara="1" wrap="square" lIns="45675" tIns="45675" rIns="45675" bIns="45675" anchor="ctr" anchorCtr="0">
            <a:normAutofit/>
          </a:bodyPr>
          <a:lstStyle/>
          <a:p>
            <a:pPr marL="88900" lvl="0" indent="0" algn="l" rtl="0">
              <a:lnSpc>
                <a:spcPct val="100000"/>
              </a:lnSpc>
              <a:spcBef>
                <a:spcPts val="0"/>
              </a:spcBef>
              <a:spcAft>
                <a:spcPts val="0"/>
              </a:spcAft>
              <a:buClr>
                <a:srgbClr val="000000"/>
              </a:buClr>
              <a:buSzPts val="800"/>
              <a:buFont typeface="Malgun Gothic"/>
              <a:buNone/>
            </a:pPr>
            <a:endParaRPr/>
          </a:p>
        </p:txBody>
      </p:sp>
      <p:sp>
        <p:nvSpPr>
          <p:cNvPr id="970" name="Google Shape;970;p24"/>
          <p:cNvSpPr txBox="1">
            <a:spLocks noGrp="1"/>
          </p:cNvSpPr>
          <p:nvPr>
            <p:ph type="body" idx="2"/>
          </p:nvPr>
        </p:nvSpPr>
        <p:spPr>
          <a:xfrm>
            <a:off x="7484132" y="392191"/>
            <a:ext cx="2329409" cy="6247408"/>
          </a:xfrm>
          <a:prstGeom prst="rect">
            <a:avLst/>
          </a:prstGeom>
          <a:noFill/>
          <a:ln>
            <a:noFill/>
          </a:ln>
        </p:spPr>
        <p:txBody>
          <a:bodyPr spcFirstLastPara="1" wrap="square" lIns="45675" tIns="45675" rIns="45675" bIns="45675" anchor="t" anchorCtr="0">
            <a:normAutofit/>
          </a:bodyPr>
          <a:lstStyle/>
          <a:p>
            <a:pPr marL="0" lvl="0" indent="0" algn="l" rtl="0">
              <a:lnSpc>
                <a:spcPct val="100000"/>
              </a:lnSpc>
              <a:spcBef>
                <a:spcPts val="0"/>
              </a:spcBef>
              <a:spcAft>
                <a:spcPts val="0"/>
              </a:spcAft>
              <a:buClr>
                <a:srgbClr val="000000"/>
              </a:buClr>
              <a:buSzPts val="1400"/>
              <a:buFont typeface="Malgun Gothic"/>
              <a:buNone/>
            </a:pPr>
            <a:endParaRPr/>
          </a:p>
        </p:txBody>
      </p:sp>
      <p:sp>
        <p:nvSpPr>
          <p:cNvPr id="971" name="Google Shape;971;p24"/>
          <p:cNvSpPr txBox="1"/>
          <p:nvPr/>
        </p:nvSpPr>
        <p:spPr>
          <a:xfrm>
            <a:off x="356383" y="1397728"/>
            <a:ext cx="870751"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Malgun Gothic"/>
              <a:buNone/>
            </a:pPr>
            <a:r>
              <a:rPr lang="en-US" sz="1000" b="1" i="0" u="none" strike="noStrike" cap="none">
                <a:solidFill>
                  <a:srgbClr val="000000"/>
                </a:solidFill>
                <a:latin typeface="Malgun Gothic"/>
                <a:ea typeface="Malgun Gothic"/>
                <a:cs typeface="Malgun Gothic"/>
                <a:sym typeface="Malgun Gothic"/>
              </a:rPr>
              <a:t>스케줄 추가</a:t>
            </a:r>
            <a:endParaRPr sz="1000" b="1" i="0" u="none" strike="noStrike" cap="none">
              <a:solidFill>
                <a:srgbClr val="000000"/>
              </a:solidFill>
              <a:latin typeface="Malgun Gothic"/>
              <a:ea typeface="Malgun Gothic"/>
              <a:cs typeface="Malgun Gothic"/>
              <a:sym typeface="Malgun Gothic"/>
            </a:endParaRPr>
          </a:p>
        </p:txBody>
      </p:sp>
      <p:grpSp>
        <p:nvGrpSpPr>
          <p:cNvPr id="972" name="Google Shape;972;p24"/>
          <p:cNvGrpSpPr/>
          <p:nvPr/>
        </p:nvGrpSpPr>
        <p:grpSpPr>
          <a:xfrm>
            <a:off x="3934200" y="1822393"/>
            <a:ext cx="2680410" cy="1467041"/>
            <a:chOff x="356383" y="1822393"/>
            <a:chExt cx="2680410" cy="1467041"/>
          </a:xfrm>
        </p:grpSpPr>
        <p:grpSp>
          <p:nvGrpSpPr>
            <p:cNvPr id="973" name="Google Shape;973;p24"/>
            <p:cNvGrpSpPr/>
            <p:nvPr/>
          </p:nvGrpSpPr>
          <p:grpSpPr>
            <a:xfrm>
              <a:off x="356383" y="1822393"/>
              <a:ext cx="2680410" cy="964887"/>
              <a:chOff x="2101853" y="693080"/>
              <a:chExt cx="2680410" cy="964887"/>
            </a:xfrm>
          </p:grpSpPr>
          <p:grpSp>
            <p:nvGrpSpPr>
              <p:cNvPr id="974" name="Google Shape;974;p24"/>
              <p:cNvGrpSpPr/>
              <p:nvPr/>
            </p:nvGrpSpPr>
            <p:grpSpPr>
              <a:xfrm>
                <a:off x="2101853" y="693080"/>
                <a:ext cx="2680410" cy="964887"/>
                <a:chOff x="2101853" y="693080"/>
                <a:chExt cx="2680410" cy="964887"/>
              </a:xfrm>
            </p:grpSpPr>
            <p:sp>
              <p:nvSpPr>
                <p:cNvPr id="975" name="Google Shape;975;p24"/>
                <p:cNvSpPr txBox="1"/>
                <p:nvPr/>
              </p:nvSpPr>
              <p:spPr>
                <a:xfrm>
                  <a:off x="2101853" y="693080"/>
                  <a:ext cx="623889"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환자 정보</a:t>
                  </a:r>
                  <a:endParaRPr/>
                </a:p>
              </p:txBody>
            </p:sp>
            <p:grpSp>
              <p:nvGrpSpPr>
                <p:cNvPr id="976" name="Google Shape;976;p24"/>
                <p:cNvGrpSpPr/>
                <p:nvPr/>
              </p:nvGrpSpPr>
              <p:grpSpPr>
                <a:xfrm>
                  <a:off x="2182038" y="1220090"/>
                  <a:ext cx="2600225" cy="437877"/>
                  <a:chOff x="2182038" y="1220090"/>
                  <a:chExt cx="2600225" cy="437877"/>
                </a:xfrm>
              </p:grpSpPr>
              <p:sp>
                <p:nvSpPr>
                  <p:cNvPr id="977" name="Google Shape;977;p24"/>
                  <p:cNvSpPr txBox="1"/>
                  <p:nvPr/>
                </p:nvSpPr>
                <p:spPr>
                  <a:xfrm>
                    <a:off x="2182038" y="1220090"/>
                    <a:ext cx="675185" cy="43787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환자 명 :</a:t>
                    </a:r>
                    <a:endParaRPr/>
                  </a:p>
                  <a:p>
                    <a:pPr marL="0" marR="0" lvl="0" indent="0" algn="l" rtl="0">
                      <a:lnSpc>
                        <a:spcPct val="15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생년월일 : </a:t>
                    </a:r>
                    <a:endParaRPr/>
                  </a:p>
                </p:txBody>
              </p:sp>
              <p:sp>
                <p:nvSpPr>
                  <p:cNvPr id="978" name="Google Shape;978;p24"/>
                  <p:cNvSpPr txBox="1"/>
                  <p:nvPr/>
                </p:nvSpPr>
                <p:spPr>
                  <a:xfrm>
                    <a:off x="3620213" y="1220090"/>
                    <a:ext cx="1162050" cy="43787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환자코드 : </a:t>
                    </a:r>
                    <a:endParaRPr/>
                  </a:p>
                  <a:p>
                    <a:pPr marL="0" marR="0" lvl="0" indent="0" algn="l" rtl="0">
                      <a:lnSpc>
                        <a:spcPct val="15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질환 명 : </a:t>
                    </a:r>
                    <a:endParaRPr sz="800" b="0" i="0" u="none" strike="noStrike" cap="none">
                      <a:solidFill>
                        <a:srgbClr val="000000"/>
                      </a:solidFill>
                      <a:latin typeface="Arial"/>
                      <a:ea typeface="Arial"/>
                      <a:cs typeface="Arial"/>
                      <a:sym typeface="Arial"/>
                    </a:endParaRPr>
                  </a:p>
                </p:txBody>
              </p:sp>
            </p:grpSp>
          </p:grpSp>
          <p:sp>
            <p:nvSpPr>
              <p:cNvPr id="979" name="Google Shape;979;p24"/>
              <p:cNvSpPr/>
              <p:nvPr/>
            </p:nvSpPr>
            <p:spPr>
              <a:xfrm>
                <a:off x="2281743" y="939591"/>
                <a:ext cx="789048" cy="210705"/>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chemeClr val="lt1"/>
                  </a:buClr>
                  <a:buSzPts val="700"/>
                  <a:buFont typeface="Malgun Gothic"/>
                  <a:buNone/>
                </a:pPr>
                <a:r>
                  <a:rPr lang="en-US" sz="700" b="0" i="0" u="none" strike="noStrike" cap="none">
                    <a:solidFill>
                      <a:schemeClr val="lt1"/>
                    </a:solidFill>
                    <a:latin typeface="Malgun Gothic"/>
                    <a:ea typeface="Malgun Gothic"/>
                    <a:cs typeface="Malgun Gothic"/>
                    <a:sym typeface="Malgun Gothic"/>
                  </a:rPr>
                  <a:t>선택</a:t>
                </a:r>
                <a:endParaRPr/>
              </a:p>
            </p:txBody>
          </p:sp>
        </p:grpSp>
        <p:sp>
          <p:nvSpPr>
            <p:cNvPr id="980" name="Google Shape;980;p24"/>
            <p:cNvSpPr txBox="1"/>
            <p:nvPr/>
          </p:nvSpPr>
          <p:spPr>
            <a:xfrm>
              <a:off x="356383" y="2857328"/>
              <a:ext cx="726481"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운동 리스트</a:t>
              </a:r>
              <a:endParaRPr/>
            </a:p>
          </p:txBody>
        </p:sp>
        <p:sp>
          <p:nvSpPr>
            <p:cNvPr id="981" name="Google Shape;981;p24"/>
            <p:cNvSpPr/>
            <p:nvPr/>
          </p:nvSpPr>
          <p:spPr>
            <a:xfrm>
              <a:off x="536273" y="3078729"/>
              <a:ext cx="789048" cy="210705"/>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chemeClr val="lt1"/>
                </a:buClr>
                <a:buSzPts val="700"/>
                <a:buFont typeface="Malgun Gothic"/>
                <a:buNone/>
              </a:pPr>
              <a:r>
                <a:rPr lang="en-US" sz="700" b="0" i="0" u="none" strike="noStrike" cap="none">
                  <a:solidFill>
                    <a:schemeClr val="lt1"/>
                  </a:solidFill>
                  <a:latin typeface="Malgun Gothic"/>
                  <a:ea typeface="Malgun Gothic"/>
                  <a:cs typeface="Malgun Gothic"/>
                  <a:sym typeface="Malgun Gothic"/>
                </a:rPr>
                <a:t>선택</a:t>
              </a:r>
              <a:endParaRPr/>
            </a:p>
          </p:txBody>
        </p:sp>
      </p:grpSp>
      <p:grpSp>
        <p:nvGrpSpPr>
          <p:cNvPr id="982" name="Google Shape;982;p24"/>
          <p:cNvGrpSpPr/>
          <p:nvPr/>
        </p:nvGrpSpPr>
        <p:grpSpPr>
          <a:xfrm>
            <a:off x="1582880" y="1577877"/>
            <a:ext cx="946264" cy="246221"/>
            <a:chOff x="1557591" y="1377859"/>
            <a:chExt cx="946264" cy="246221"/>
          </a:xfrm>
        </p:grpSpPr>
        <p:sp>
          <p:nvSpPr>
            <p:cNvPr id="983" name="Google Shape;983;p24"/>
            <p:cNvSpPr txBox="1"/>
            <p:nvPr/>
          </p:nvSpPr>
          <p:spPr>
            <a:xfrm>
              <a:off x="1814960" y="1377859"/>
              <a:ext cx="386644"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Malgun Gothic"/>
                <a:buNone/>
              </a:pPr>
              <a:r>
                <a:rPr lang="en-US" sz="1000" b="1" i="0" u="none" strike="noStrike" cap="none">
                  <a:solidFill>
                    <a:srgbClr val="000000"/>
                  </a:solidFill>
                  <a:latin typeface="Malgun Gothic"/>
                  <a:ea typeface="Malgun Gothic"/>
                  <a:cs typeface="Malgun Gothic"/>
                  <a:sym typeface="Malgun Gothic"/>
                </a:rPr>
                <a:t>9월</a:t>
              </a:r>
              <a:endParaRPr sz="1000" b="1" i="0" u="none" strike="noStrike" cap="none">
                <a:solidFill>
                  <a:srgbClr val="000000"/>
                </a:solidFill>
                <a:latin typeface="Malgun Gothic"/>
                <a:ea typeface="Malgun Gothic"/>
                <a:cs typeface="Malgun Gothic"/>
                <a:sym typeface="Malgun Gothic"/>
              </a:endParaRPr>
            </a:p>
          </p:txBody>
        </p:sp>
        <p:sp>
          <p:nvSpPr>
            <p:cNvPr id="984" name="Google Shape;984;p24"/>
            <p:cNvSpPr/>
            <p:nvPr/>
          </p:nvSpPr>
          <p:spPr>
            <a:xfrm>
              <a:off x="1557591" y="1377859"/>
              <a:ext cx="312907"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00"/>
                <a:buFont typeface="Malgun Gothic"/>
                <a:buNone/>
              </a:pPr>
              <a:r>
                <a:rPr lang="en-US" sz="1000" b="0" i="0" u="none" strike="noStrike" cap="none">
                  <a:solidFill>
                    <a:srgbClr val="000000"/>
                  </a:solidFill>
                  <a:latin typeface="Malgun Gothic"/>
                  <a:ea typeface="Malgun Gothic"/>
                  <a:cs typeface="Malgun Gothic"/>
                  <a:sym typeface="Malgun Gothic"/>
                </a:rPr>
                <a:t>◀</a:t>
              </a:r>
              <a:endParaRPr sz="1800" b="0" i="0" u="none" strike="noStrike" cap="none">
                <a:solidFill>
                  <a:srgbClr val="000000"/>
                </a:solidFill>
                <a:latin typeface="Malgun Gothic"/>
                <a:ea typeface="Malgun Gothic"/>
                <a:cs typeface="Malgun Gothic"/>
                <a:sym typeface="Malgun Gothic"/>
              </a:endParaRPr>
            </a:p>
          </p:txBody>
        </p:sp>
        <p:sp>
          <p:nvSpPr>
            <p:cNvPr id="985" name="Google Shape;985;p24"/>
            <p:cNvSpPr/>
            <p:nvPr/>
          </p:nvSpPr>
          <p:spPr>
            <a:xfrm>
              <a:off x="2146065" y="1377859"/>
              <a:ext cx="357790"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00"/>
                <a:buFont typeface="Malgun Gothic"/>
                <a:buNone/>
              </a:pPr>
              <a:r>
                <a:rPr lang="en-US" sz="1000" b="0" i="0" u="none" strike="noStrike" cap="none">
                  <a:solidFill>
                    <a:srgbClr val="000000"/>
                  </a:solidFill>
                  <a:latin typeface="Malgun Gothic"/>
                  <a:ea typeface="Malgun Gothic"/>
                  <a:cs typeface="Malgun Gothic"/>
                  <a:sym typeface="Malgun Gothic"/>
                </a:rPr>
                <a:t>▶ </a:t>
              </a:r>
              <a:endParaRPr sz="1800" b="0" i="0" u="none" strike="noStrike" cap="none">
                <a:solidFill>
                  <a:srgbClr val="000000"/>
                </a:solidFill>
                <a:latin typeface="Malgun Gothic"/>
                <a:ea typeface="Malgun Gothic"/>
                <a:cs typeface="Malgun Gothic"/>
                <a:sym typeface="Malgun Gothic"/>
              </a:endParaRPr>
            </a:p>
          </p:txBody>
        </p:sp>
      </p:grpSp>
      <p:grpSp>
        <p:nvGrpSpPr>
          <p:cNvPr id="986" name="Google Shape;986;p24"/>
          <p:cNvGrpSpPr/>
          <p:nvPr/>
        </p:nvGrpSpPr>
        <p:grpSpPr>
          <a:xfrm>
            <a:off x="2954980" y="6269494"/>
            <a:ext cx="1477538" cy="251370"/>
            <a:chOff x="3150514" y="5856610"/>
            <a:chExt cx="1477538" cy="251370"/>
          </a:xfrm>
        </p:grpSpPr>
        <p:sp>
          <p:nvSpPr>
            <p:cNvPr id="987" name="Google Shape;987;p24"/>
            <p:cNvSpPr/>
            <p:nvPr/>
          </p:nvSpPr>
          <p:spPr>
            <a:xfrm>
              <a:off x="3150514" y="5856610"/>
              <a:ext cx="705751" cy="251370"/>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chemeClr val="lt1"/>
                </a:buClr>
                <a:buSzPts val="700"/>
                <a:buFont typeface="Malgun Gothic"/>
                <a:buNone/>
              </a:pPr>
              <a:r>
                <a:rPr lang="en-US" sz="700" b="0" i="0" u="none" strike="noStrike" cap="none">
                  <a:solidFill>
                    <a:schemeClr val="lt1"/>
                  </a:solidFill>
                  <a:latin typeface="Malgun Gothic"/>
                  <a:ea typeface="Malgun Gothic"/>
                  <a:cs typeface="Malgun Gothic"/>
                  <a:sym typeface="Malgun Gothic"/>
                </a:rPr>
                <a:t>저장</a:t>
              </a:r>
              <a:endParaRPr/>
            </a:p>
          </p:txBody>
        </p:sp>
        <p:sp>
          <p:nvSpPr>
            <p:cNvPr id="988" name="Google Shape;988;p24"/>
            <p:cNvSpPr/>
            <p:nvPr/>
          </p:nvSpPr>
          <p:spPr>
            <a:xfrm>
              <a:off x="3922301" y="5856610"/>
              <a:ext cx="705751" cy="251370"/>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chemeClr val="lt1"/>
                </a:buClr>
                <a:buSzPts val="700"/>
                <a:buFont typeface="Malgun Gothic"/>
                <a:buNone/>
              </a:pPr>
              <a:r>
                <a:rPr lang="en-US" sz="700" b="0" i="0" u="none" strike="noStrike" cap="none">
                  <a:solidFill>
                    <a:schemeClr val="lt1"/>
                  </a:solidFill>
                  <a:latin typeface="Malgun Gothic"/>
                  <a:ea typeface="Malgun Gothic"/>
                  <a:cs typeface="Malgun Gothic"/>
                  <a:sym typeface="Malgun Gothic"/>
                </a:rPr>
                <a:t>취소</a:t>
              </a:r>
              <a:endParaRPr/>
            </a:p>
          </p:txBody>
        </p:sp>
      </p:grpSp>
      <p:sp>
        <p:nvSpPr>
          <p:cNvPr id="989" name="Google Shape;989;p24"/>
          <p:cNvSpPr txBox="1">
            <a:spLocks noGrp="1"/>
          </p:cNvSpPr>
          <p:nvPr>
            <p:ph type="sldNum" idx="12"/>
          </p:nvPr>
        </p:nvSpPr>
        <p:spPr>
          <a:xfrm>
            <a:off x="9558254" y="6639599"/>
            <a:ext cx="225339" cy="215401"/>
          </a:xfrm>
          <a:prstGeom prst="rect">
            <a:avLst/>
          </a:prstGeom>
          <a:noFill/>
          <a:ln>
            <a:noFill/>
          </a:ln>
        </p:spPr>
        <p:txBody>
          <a:bodyPr spcFirstLastPara="1" wrap="square" lIns="45675" tIns="45675" rIns="45675" bIns="45675" anchor="t" anchorCtr="0">
            <a:spAutoFit/>
          </a:bodyPr>
          <a:lstStyle/>
          <a:p>
            <a:pPr marL="0" lvl="0" indent="0" algn="ctr" rtl="0">
              <a:lnSpc>
                <a:spcPct val="100000"/>
              </a:lnSpc>
              <a:spcBef>
                <a:spcPts val="0"/>
              </a:spcBef>
              <a:spcAft>
                <a:spcPts val="0"/>
              </a:spcAft>
              <a:buClr>
                <a:srgbClr val="000000"/>
              </a:buClr>
              <a:buSzPts val="800"/>
              <a:buFont typeface="Malgun Gothic"/>
              <a:buNone/>
            </a:pPr>
            <a:fld id="{00000000-1234-1234-1234-123412341234}" type="slidenum">
              <a:rPr lang="en-US"/>
              <a:t>24</a:t>
            </a:fld>
            <a:endParaRPr/>
          </a:p>
        </p:txBody>
      </p:sp>
      <p:sp>
        <p:nvSpPr>
          <p:cNvPr id="990" name="Google Shape;990;p24"/>
          <p:cNvSpPr txBox="1"/>
          <p:nvPr/>
        </p:nvSpPr>
        <p:spPr>
          <a:xfrm>
            <a:off x="3603045" y="1165412"/>
            <a:ext cx="3634424" cy="232371"/>
          </a:xfrm>
          <a:prstGeom prst="rect">
            <a:avLst/>
          </a:prstGeom>
          <a:noFill/>
          <a:ln>
            <a:noFill/>
          </a:ln>
        </p:spPr>
        <p:txBody>
          <a:bodyPr spcFirstLastPara="1" wrap="square" lIns="45700" tIns="45700" rIns="45700" bIns="45700" anchor="t" anchorCtr="0">
            <a:spAutoFit/>
          </a:bodyPr>
          <a:lstStyle/>
          <a:p>
            <a:pPr marL="0" marR="0" lvl="0" indent="0" algn="r" rtl="0">
              <a:lnSpc>
                <a:spcPct val="13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HOME &gt; 스케줄</a:t>
            </a:r>
            <a:endParaRPr sz="1400" b="0" i="0" u="none" strike="noStrike" cap="none">
              <a:solidFill>
                <a:srgbClr val="000000"/>
              </a:solidFill>
              <a:latin typeface="Calibri"/>
              <a:ea typeface="Calibri"/>
              <a:cs typeface="Calibri"/>
              <a:sym typeface="Calibri"/>
            </a:endParaRPr>
          </a:p>
        </p:txBody>
      </p:sp>
      <p:graphicFrame>
        <p:nvGraphicFramePr>
          <p:cNvPr id="991" name="Google Shape;991;p24"/>
          <p:cNvGraphicFramePr/>
          <p:nvPr/>
        </p:nvGraphicFramePr>
        <p:xfrm>
          <a:off x="270532" y="742449"/>
          <a:ext cx="3000000" cy="3000000"/>
        </p:xfrm>
        <a:graphic>
          <a:graphicData uri="http://schemas.openxmlformats.org/drawingml/2006/table">
            <a:tbl>
              <a:tblPr>
                <a:noFill/>
                <a:tableStyleId>{B367B671-0B81-4218-960B-C469DE42323E}</a:tableStyleId>
              </a:tblPr>
              <a:tblGrid>
                <a:gridCol w="1411475">
                  <a:extLst>
                    <a:ext uri="{9D8B030D-6E8A-4147-A177-3AD203B41FA5}">
                      <a16:colId xmlns:a16="http://schemas.microsoft.com/office/drawing/2014/main" val="20000"/>
                    </a:ext>
                  </a:extLst>
                </a:gridCol>
                <a:gridCol w="1411475">
                  <a:extLst>
                    <a:ext uri="{9D8B030D-6E8A-4147-A177-3AD203B41FA5}">
                      <a16:colId xmlns:a16="http://schemas.microsoft.com/office/drawing/2014/main" val="20001"/>
                    </a:ext>
                  </a:extLst>
                </a:gridCol>
                <a:gridCol w="1411475">
                  <a:extLst>
                    <a:ext uri="{9D8B030D-6E8A-4147-A177-3AD203B41FA5}">
                      <a16:colId xmlns:a16="http://schemas.microsoft.com/office/drawing/2014/main" val="20002"/>
                    </a:ext>
                  </a:extLst>
                </a:gridCol>
                <a:gridCol w="1411475">
                  <a:extLst>
                    <a:ext uri="{9D8B030D-6E8A-4147-A177-3AD203B41FA5}">
                      <a16:colId xmlns:a16="http://schemas.microsoft.com/office/drawing/2014/main" val="20003"/>
                    </a:ext>
                  </a:extLst>
                </a:gridCol>
                <a:gridCol w="1411475">
                  <a:extLst>
                    <a:ext uri="{9D8B030D-6E8A-4147-A177-3AD203B41FA5}">
                      <a16:colId xmlns:a16="http://schemas.microsoft.com/office/drawing/2014/main" val="20004"/>
                    </a:ext>
                  </a:extLst>
                </a:gridCol>
              </a:tblGrid>
              <a:tr h="421975">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solidFill>
                            <a:schemeClr val="dk1"/>
                          </a:solidFill>
                          <a:latin typeface="Malgun Gothic"/>
                          <a:ea typeface="Malgun Gothic"/>
                          <a:cs typeface="Malgun Gothic"/>
                          <a:sym typeface="Malgun Gothic"/>
                        </a:rPr>
                        <a:t>홈</a:t>
                      </a:r>
                      <a:endParaRPr sz="900" u="none" strike="noStrike" cap="none">
                        <a:solidFill>
                          <a:schemeClr val="dk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solidFill>
                            <a:schemeClr val="dk1"/>
                          </a:solidFill>
                          <a:latin typeface="Malgun Gothic"/>
                          <a:ea typeface="Malgun Gothic"/>
                          <a:cs typeface="Malgun Gothic"/>
                          <a:sym typeface="Malgun Gothic"/>
                        </a:rPr>
                        <a:t>환자</a:t>
                      </a:r>
                      <a:endParaRPr sz="900" u="none" strike="noStrike" cap="none">
                        <a:solidFill>
                          <a:schemeClr val="dk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900"/>
                        <a:buFont typeface="Malgun Gothic"/>
                        <a:buNone/>
                      </a:pPr>
                      <a:r>
                        <a:rPr lang="en-US" sz="900" u="none" strike="noStrike" cap="none">
                          <a:solidFill>
                            <a:schemeClr val="lt1"/>
                          </a:solidFill>
                          <a:latin typeface="Malgun Gothic"/>
                          <a:ea typeface="Malgun Gothic"/>
                          <a:cs typeface="Malgun Gothic"/>
                          <a:sym typeface="Malgun Gothic"/>
                        </a:rPr>
                        <a:t>스케줄</a:t>
                      </a:r>
                      <a:endParaRPr sz="900" u="none" strike="noStrike" cap="none">
                        <a:solidFill>
                          <a:schemeClr val="lt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dk1"/>
                    </a:solidFill>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latin typeface="Malgun Gothic"/>
                          <a:ea typeface="Malgun Gothic"/>
                          <a:cs typeface="Malgun Gothic"/>
                          <a:sym typeface="Malgun Gothic"/>
                        </a:rPr>
                        <a:t>통계</a:t>
                      </a:r>
                      <a:endParaRPr sz="900" u="none" strike="noStrike" cap="none">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latin typeface="Malgun Gothic"/>
                          <a:ea typeface="Malgun Gothic"/>
                          <a:cs typeface="Malgun Gothic"/>
                          <a:sym typeface="Malgun Gothic"/>
                        </a:rPr>
                        <a:t>설정</a:t>
                      </a:r>
                      <a:endParaRPr sz="1200" u="none" strike="noStrike" cap="none">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pSp>
        <p:nvGrpSpPr>
          <p:cNvPr id="992" name="Google Shape;992;p24"/>
          <p:cNvGrpSpPr/>
          <p:nvPr/>
        </p:nvGrpSpPr>
        <p:grpSpPr>
          <a:xfrm>
            <a:off x="270532" y="525844"/>
            <a:ext cx="7012656" cy="209515"/>
            <a:chOff x="270532" y="525844"/>
            <a:chExt cx="7012656" cy="209515"/>
          </a:xfrm>
        </p:grpSpPr>
        <p:sp>
          <p:nvSpPr>
            <p:cNvPr id="993" name="Google Shape;993;p24"/>
            <p:cNvSpPr/>
            <p:nvPr/>
          </p:nvSpPr>
          <p:spPr>
            <a:xfrm>
              <a:off x="5081992" y="525844"/>
              <a:ext cx="2201196" cy="20951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Malgun Gothic"/>
                <a:buNone/>
              </a:pPr>
              <a:r>
                <a:rPr lang="en-US" sz="800" b="1" i="0" u="none" strike="noStrike" cap="none">
                  <a:solidFill>
                    <a:srgbClr val="000000"/>
                  </a:solidFill>
                  <a:latin typeface="Malgun Gothic"/>
                  <a:ea typeface="Malgun Gothic"/>
                  <a:cs typeface="Malgun Gothic"/>
                  <a:sym typeface="Malgun Gothic"/>
                </a:rPr>
                <a:t>ooo님 환영합니다 | 로그아웃 </a:t>
              </a:r>
              <a:endParaRPr/>
            </a:p>
          </p:txBody>
        </p:sp>
        <p:pic>
          <p:nvPicPr>
            <p:cNvPr id="994" name="Google Shape;994;p24"/>
            <p:cNvPicPr preferRelativeResize="0"/>
            <p:nvPr/>
          </p:nvPicPr>
          <p:blipFill rotWithShape="1">
            <a:blip r:embed="rId3">
              <a:alphaModFix/>
            </a:blip>
            <a:srcRect/>
            <a:stretch/>
          </p:blipFill>
          <p:spPr>
            <a:xfrm>
              <a:off x="270532" y="531569"/>
              <a:ext cx="944107" cy="99032"/>
            </a:xfrm>
            <a:prstGeom prst="rect">
              <a:avLst/>
            </a:prstGeom>
            <a:noFill/>
            <a:ln>
              <a:noFill/>
            </a:ln>
          </p:spPr>
        </p:pic>
      </p:grpSp>
      <p:sp>
        <p:nvSpPr>
          <p:cNvPr id="995" name="Google Shape;995;p24"/>
          <p:cNvSpPr/>
          <p:nvPr/>
        </p:nvSpPr>
        <p:spPr>
          <a:xfrm rot="-216480">
            <a:off x="7940502" y="5881600"/>
            <a:ext cx="1517257" cy="484617"/>
          </a:xfrm>
          <a:prstGeom prst="rect">
            <a:avLst/>
          </a:prstGeom>
          <a:solidFill>
            <a:schemeClr val="lt1"/>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0000"/>
              </a:buClr>
              <a:buSzPts val="800"/>
              <a:buFont typeface="Arial"/>
              <a:buNone/>
            </a:pPr>
            <a:r>
              <a:rPr lang="en-US" sz="800" b="0" i="0" u="none" strike="noStrike" cap="none">
                <a:solidFill>
                  <a:srgbClr val="FF0000"/>
                </a:solidFill>
                <a:latin typeface="Arial"/>
                <a:ea typeface="Arial"/>
                <a:cs typeface="Arial"/>
                <a:sym typeface="Arial"/>
              </a:rPr>
              <a:t>GNB 수정</a:t>
            </a:r>
            <a:endParaRPr sz="800" b="0" i="0" u="none" strike="noStrike" cap="none">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FF0000"/>
              </a:buClr>
              <a:buSzPts val="800"/>
              <a:buFont typeface="Arial"/>
              <a:buNone/>
            </a:pPr>
            <a:r>
              <a:rPr lang="en-US" sz="800" b="0" i="0" u="none" strike="noStrike" cap="none">
                <a:solidFill>
                  <a:srgbClr val="FF0000"/>
                </a:solidFill>
                <a:latin typeface="Arial"/>
                <a:ea typeface="Arial"/>
                <a:cs typeface="Arial"/>
                <a:sym typeface="Arial"/>
              </a:rPr>
              <a:t>2021.10.26</a:t>
            </a:r>
            <a:endParaRPr sz="800" b="0" i="0" u="none" strike="noStrike" cap="none">
              <a:solidFill>
                <a:srgbClr val="FF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99"/>
        <p:cNvGrpSpPr/>
        <p:nvPr/>
      </p:nvGrpSpPr>
      <p:grpSpPr>
        <a:xfrm>
          <a:off x="0" y="0"/>
          <a:ext cx="0" cy="0"/>
          <a:chOff x="0" y="0"/>
          <a:chExt cx="0" cy="0"/>
        </a:xfrm>
      </p:grpSpPr>
      <p:sp>
        <p:nvSpPr>
          <p:cNvPr id="1000" name="Google Shape;1000;p25"/>
          <p:cNvSpPr/>
          <p:nvPr/>
        </p:nvSpPr>
        <p:spPr>
          <a:xfrm>
            <a:off x="100849" y="444616"/>
            <a:ext cx="7336608" cy="6243970"/>
          </a:xfrm>
          <a:prstGeom prst="rect">
            <a:avLst/>
          </a:prstGeom>
          <a:solidFill>
            <a:schemeClr val="dk1">
              <a:alpha val="4980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Calibri"/>
              <a:buNone/>
            </a:pPr>
            <a:endParaRPr sz="1400" b="0" i="0" u="none" strike="noStrike" cap="none">
              <a:solidFill>
                <a:schemeClr val="lt1"/>
              </a:solidFill>
              <a:latin typeface="Calibri"/>
              <a:ea typeface="Calibri"/>
              <a:cs typeface="Calibri"/>
              <a:sym typeface="Calibri"/>
            </a:endParaRPr>
          </a:p>
        </p:txBody>
      </p:sp>
      <p:sp>
        <p:nvSpPr>
          <p:cNvPr id="1001" name="Google Shape;1001;p25"/>
          <p:cNvSpPr txBox="1">
            <a:spLocks noGrp="1"/>
          </p:cNvSpPr>
          <p:nvPr>
            <p:ph type="title"/>
          </p:nvPr>
        </p:nvSpPr>
        <p:spPr>
          <a:xfrm>
            <a:off x="1164033" y="116632"/>
            <a:ext cx="4233467" cy="218495"/>
          </a:xfrm>
          <a:prstGeom prst="rect">
            <a:avLst/>
          </a:prstGeom>
          <a:noFill/>
          <a:ln>
            <a:noFill/>
          </a:ln>
        </p:spPr>
        <p:txBody>
          <a:bodyPr spcFirstLastPara="1" wrap="square" lIns="36000" tIns="36000" rIns="36000" bIns="36000" anchor="ctr" anchorCtr="0">
            <a:normAutofit/>
          </a:bodyPr>
          <a:lstStyle/>
          <a:p>
            <a:pPr marL="0" lvl="0" indent="0" algn="l" rtl="0">
              <a:lnSpc>
                <a:spcPct val="100000"/>
              </a:lnSpc>
              <a:spcBef>
                <a:spcPts val="0"/>
              </a:spcBef>
              <a:spcAft>
                <a:spcPts val="0"/>
              </a:spcAft>
              <a:buClr>
                <a:srgbClr val="000000"/>
              </a:buClr>
              <a:buSzPts val="800"/>
              <a:buFont typeface="Malgun Gothic"/>
              <a:buNone/>
            </a:pPr>
            <a:r>
              <a:rPr lang="en-US"/>
              <a:t>스케줄 관리 &gt; 신규 스케줄 추가 &gt; 환자 선택</a:t>
            </a:r>
            <a:endParaRPr/>
          </a:p>
        </p:txBody>
      </p:sp>
      <p:sp>
        <p:nvSpPr>
          <p:cNvPr id="1002" name="Google Shape;1002;p25"/>
          <p:cNvSpPr txBox="1">
            <a:spLocks noGrp="1"/>
          </p:cNvSpPr>
          <p:nvPr>
            <p:ph type="body" idx="2"/>
          </p:nvPr>
        </p:nvSpPr>
        <p:spPr>
          <a:xfrm>
            <a:off x="7484132" y="392191"/>
            <a:ext cx="2329410" cy="6264675"/>
          </a:xfrm>
          <a:prstGeom prst="rect">
            <a:avLst/>
          </a:prstGeom>
          <a:noFill/>
          <a:ln>
            <a:noFill/>
          </a:ln>
        </p:spPr>
        <p:txBody>
          <a:bodyPr spcFirstLastPara="1" wrap="square" lIns="45675" tIns="45675" rIns="45675" bIns="45675" anchor="t" anchorCtr="0">
            <a:normAutofit/>
          </a:bodyPr>
          <a:lstStyle/>
          <a:p>
            <a:pPr marL="177800" lvl="0" indent="-177800" algn="l" rtl="0">
              <a:lnSpc>
                <a:spcPct val="150000"/>
              </a:lnSpc>
              <a:spcBef>
                <a:spcPts val="0"/>
              </a:spcBef>
              <a:spcAft>
                <a:spcPts val="0"/>
              </a:spcAft>
              <a:buClr>
                <a:schemeClr val="dk1"/>
              </a:buClr>
              <a:buSzPts val="800"/>
              <a:buFont typeface="Malgun Gothic"/>
              <a:buAutoNum type="arabicPeriod"/>
            </a:pPr>
            <a:r>
              <a:rPr lang="en-US" sz="800">
                <a:latin typeface="Malgun Gothic"/>
                <a:ea typeface="Malgun Gothic"/>
                <a:cs typeface="Malgun Gothic"/>
                <a:sym typeface="Malgun Gothic"/>
              </a:rPr>
              <a:t>환자 조회</a:t>
            </a:r>
            <a:br>
              <a:rPr lang="en-US" sz="800">
                <a:latin typeface="Malgun Gothic"/>
                <a:ea typeface="Malgun Gothic"/>
                <a:cs typeface="Malgun Gothic"/>
                <a:sym typeface="Malgun Gothic"/>
              </a:rPr>
            </a:br>
            <a:r>
              <a:rPr lang="en-US" sz="800">
                <a:latin typeface="Malgun Gothic"/>
                <a:ea typeface="Malgun Gothic"/>
                <a:cs typeface="Malgun Gothic"/>
                <a:sym typeface="Malgun Gothic"/>
              </a:rPr>
              <a:t>- 검색 조건 : 전체, 이름, 환자번호</a:t>
            </a:r>
            <a:endParaRPr sz="800">
              <a:latin typeface="Malgun Gothic"/>
              <a:ea typeface="Malgun Gothic"/>
              <a:cs typeface="Malgun Gothic"/>
              <a:sym typeface="Malgun Gothic"/>
            </a:endParaRPr>
          </a:p>
          <a:p>
            <a:pPr marL="177800" lvl="0" indent="-177800" algn="l" rtl="0">
              <a:lnSpc>
                <a:spcPct val="150000"/>
              </a:lnSpc>
              <a:spcBef>
                <a:spcPts val="0"/>
              </a:spcBef>
              <a:spcAft>
                <a:spcPts val="0"/>
              </a:spcAft>
              <a:buClr>
                <a:schemeClr val="dk1"/>
              </a:buClr>
              <a:buSzPts val="800"/>
              <a:buFont typeface="Malgun Gothic"/>
              <a:buAutoNum type="arabicPeriod"/>
            </a:pPr>
            <a:r>
              <a:rPr lang="en-US" sz="800">
                <a:latin typeface="Malgun Gothic"/>
                <a:ea typeface="Malgun Gothic"/>
                <a:cs typeface="Malgun Gothic"/>
                <a:sym typeface="Malgun Gothic"/>
              </a:rPr>
              <a:t>조회 결과</a:t>
            </a:r>
            <a:br>
              <a:rPr lang="en-US" sz="800">
                <a:latin typeface="Malgun Gothic"/>
                <a:ea typeface="Malgun Gothic"/>
                <a:cs typeface="Malgun Gothic"/>
                <a:sym typeface="Malgun Gothic"/>
              </a:rPr>
            </a:br>
            <a:r>
              <a:rPr lang="en-US" sz="800">
                <a:latin typeface="Malgun Gothic"/>
                <a:ea typeface="Malgun Gothic"/>
                <a:cs typeface="Malgun Gothic"/>
                <a:sym typeface="Malgun Gothic"/>
              </a:rPr>
              <a:t>- 전체 조회 건수 표시</a:t>
            </a:r>
            <a:br>
              <a:rPr lang="en-US" sz="800">
                <a:latin typeface="Malgun Gothic"/>
                <a:ea typeface="Malgun Gothic"/>
                <a:cs typeface="Malgun Gothic"/>
                <a:sym typeface="Malgun Gothic"/>
              </a:rPr>
            </a:br>
            <a:r>
              <a:rPr lang="en-US" sz="800">
                <a:latin typeface="Malgun Gothic"/>
                <a:ea typeface="Malgun Gothic"/>
                <a:cs typeface="Malgun Gothic"/>
                <a:sym typeface="Malgun Gothic"/>
              </a:rPr>
              <a:t>- 선택 버튼 tap 시 환자 선택 팝업 닫힘, 선택된 환자 정보는 신규 스케줄 추가 환자 정보에 입력</a:t>
            </a:r>
            <a:endParaRPr sz="800">
              <a:latin typeface="Malgun Gothic"/>
              <a:ea typeface="Malgun Gothic"/>
              <a:cs typeface="Malgun Gothic"/>
              <a:sym typeface="Malgun Gothic"/>
            </a:endParaRPr>
          </a:p>
        </p:txBody>
      </p:sp>
      <p:grpSp>
        <p:nvGrpSpPr>
          <p:cNvPr id="1003" name="Google Shape;1003;p25"/>
          <p:cNvGrpSpPr/>
          <p:nvPr/>
        </p:nvGrpSpPr>
        <p:grpSpPr>
          <a:xfrm>
            <a:off x="2081034" y="850710"/>
            <a:ext cx="2770962" cy="230832"/>
            <a:chOff x="2081034" y="850710"/>
            <a:chExt cx="2770962" cy="230832"/>
          </a:xfrm>
        </p:grpSpPr>
        <p:sp>
          <p:nvSpPr>
            <p:cNvPr id="1004" name="Google Shape;1004;p25"/>
            <p:cNvSpPr txBox="1"/>
            <p:nvPr/>
          </p:nvSpPr>
          <p:spPr>
            <a:xfrm>
              <a:off x="2081034" y="850710"/>
              <a:ext cx="184731"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Calibri"/>
                <a:buNone/>
              </a:pPr>
              <a:endParaRPr sz="900" b="0" i="0" u="none" strike="noStrike" cap="none">
                <a:solidFill>
                  <a:srgbClr val="000000"/>
                </a:solidFill>
                <a:latin typeface="Arial"/>
                <a:ea typeface="Arial"/>
                <a:cs typeface="Arial"/>
                <a:sym typeface="Arial"/>
              </a:endParaRPr>
            </a:p>
          </p:txBody>
        </p:sp>
        <p:sp>
          <p:nvSpPr>
            <p:cNvPr id="1005" name="Google Shape;1005;p25"/>
            <p:cNvSpPr txBox="1"/>
            <p:nvPr/>
          </p:nvSpPr>
          <p:spPr>
            <a:xfrm>
              <a:off x="3689946" y="850710"/>
              <a:ext cx="1162050"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Calibri"/>
                <a:buNone/>
              </a:pPr>
              <a:endParaRPr sz="900" b="0" i="0" u="none" strike="noStrike" cap="none">
                <a:solidFill>
                  <a:srgbClr val="000000"/>
                </a:solidFill>
                <a:latin typeface="Arial"/>
                <a:ea typeface="Arial"/>
                <a:cs typeface="Arial"/>
                <a:sym typeface="Arial"/>
              </a:endParaRPr>
            </a:p>
          </p:txBody>
        </p:sp>
      </p:grpSp>
      <p:grpSp>
        <p:nvGrpSpPr>
          <p:cNvPr id="1006" name="Google Shape;1006;p25"/>
          <p:cNvGrpSpPr/>
          <p:nvPr/>
        </p:nvGrpSpPr>
        <p:grpSpPr>
          <a:xfrm>
            <a:off x="2016002" y="554547"/>
            <a:ext cx="3742359" cy="3359427"/>
            <a:chOff x="1101023" y="92279"/>
            <a:chExt cx="4225986" cy="3871119"/>
          </a:xfrm>
        </p:grpSpPr>
        <p:sp>
          <p:nvSpPr>
            <p:cNvPr id="1007" name="Google Shape;1007;p25"/>
            <p:cNvSpPr/>
            <p:nvPr/>
          </p:nvSpPr>
          <p:spPr>
            <a:xfrm>
              <a:off x="1101023" y="92279"/>
              <a:ext cx="4225986" cy="3871119"/>
            </a:xfrm>
            <a:prstGeom prst="rect">
              <a:avLst/>
            </a:prstGeom>
            <a:solidFill>
              <a:schemeClr val="lt1"/>
            </a:solidFill>
            <a:ln w="9525"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700"/>
                <a:buFont typeface="Malgun Gothic"/>
                <a:buNone/>
              </a:pPr>
              <a:endParaRPr sz="700" b="0" i="0" u="none" strike="noStrike" cap="none">
                <a:solidFill>
                  <a:srgbClr val="262626"/>
                </a:solidFill>
                <a:latin typeface="Malgun Gothic"/>
                <a:ea typeface="Malgun Gothic"/>
                <a:cs typeface="Malgun Gothic"/>
                <a:sym typeface="Malgun Gothic"/>
              </a:endParaRPr>
            </a:p>
          </p:txBody>
        </p:sp>
        <p:grpSp>
          <p:nvGrpSpPr>
            <p:cNvPr id="1008" name="Google Shape;1008;p25"/>
            <p:cNvGrpSpPr/>
            <p:nvPr/>
          </p:nvGrpSpPr>
          <p:grpSpPr>
            <a:xfrm>
              <a:off x="1101023" y="92279"/>
              <a:ext cx="4225986" cy="318781"/>
              <a:chOff x="1101023" y="92279"/>
              <a:chExt cx="4225986" cy="318781"/>
            </a:xfrm>
          </p:grpSpPr>
          <p:sp>
            <p:nvSpPr>
              <p:cNvPr id="1009" name="Google Shape;1009;p25"/>
              <p:cNvSpPr/>
              <p:nvPr/>
            </p:nvSpPr>
            <p:spPr>
              <a:xfrm>
                <a:off x="1101023" y="92279"/>
                <a:ext cx="4225986" cy="318781"/>
              </a:xfrm>
              <a:prstGeom prst="rect">
                <a:avLst/>
              </a:prstGeom>
              <a:solidFill>
                <a:schemeClr val="dk1"/>
              </a:solidFill>
              <a:ln w="9525"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700"/>
                  <a:buFont typeface="Malgun Gothic"/>
                  <a:buNone/>
                </a:pPr>
                <a:r>
                  <a:rPr lang="en-US" sz="700" b="0" i="0" u="none" strike="noStrike" cap="none">
                    <a:solidFill>
                      <a:schemeClr val="lt1"/>
                    </a:solidFill>
                    <a:latin typeface="Malgun Gothic"/>
                    <a:ea typeface="Malgun Gothic"/>
                    <a:cs typeface="Malgun Gothic"/>
                    <a:sym typeface="Malgun Gothic"/>
                  </a:rPr>
                  <a:t>환자 선택</a:t>
                </a:r>
                <a:endParaRPr/>
              </a:p>
            </p:txBody>
          </p:sp>
          <p:grpSp>
            <p:nvGrpSpPr>
              <p:cNvPr id="1010" name="Google Shape;1010;p25"/>
              <p:cNvGrpSpPr/>
              <p:nvPr/>
            </p:nvGrpSpPr>
            <p:grpSpPr>
              <a:xfrm>
                <a:off x="5008228" y="92279"/>
                <a:ext cx="318781" cy="318781"/>
                <a:chOff x="2339752" y="5229200"/>
                <a:chExt cx="144016" cy="144016"/>
              </a:xfrm>
            </p:grpSpPr>
            <p:sp>
              <p:nvSpPr>
                <p:cNvPr id="1011" name="Google Shape;1011;p25"/>
                <p:cNvSpPr/>
                <p:nvPr/>
              </p:nvSpPr>
              <p:spPr>
                <a:xfrm>
                  <a:off x="2339752" y="5229200"/>
                  <a:ext cx="144016" cy="144016"/>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600"/>
                    <a:buFont typeface="Malgun Gothic"/>
                    <a:buNone/>
                  </a:pPr>
                  <a:endParaRPr sz="1600" b="0" i="0" u="none" strike="noStrike" cap="none">
                    <a:solidFill>
                      <a:schemeClr val="lt1"/>
                    </a:solidFill>
                    <a:latin typeface="Malgun Gothic"/>
                    <a:ea typeface="Malgun Gothic"/>
                    <a:cs typeface="Malgun Gothic"/>
                    <a:sym typeface="Malgun Gothic"/>
                  </a:endParaRPr>
                </a:p>
              </p:txBody>
            </p:sp>
            <p:cxnSp>
              <p:nvCxnSpPr>
                <p:cNvPr id="1012" name="Google Shape;1012;p25"/>
                <p:cNvCxnSpPr/>
                <p:nvPr/>
              </p:nvCxnSpPr>
              <p:spPr>
                <a:xfrm flipH="1">
                  <a:off x="2339752" y="5229200"/>
                  <a:ext cx="144016" cy="132864"/>
                </a:xfrm>
                <a:prstGeom prst="straightConnector1">
                  <a:avLst/>
                </a:prstGeom>
                <a:noFill/>
                <a:ln w="9525" cap="flat" cmpd="sng">
                  <a:solidFill>
                    <a:srgbClr val="F2F2F2"/>
                  </a:solidFill>
                  <a:prstDash val="solid"/>
                  <a:round/>
                  <a:headEnd type="none" w="sm" len="sm"/>
                  <a:tailEnd type="none" w="sm" len="sm"/>
                </a:ln>
              </p:spPr>
            </p:cxnSp>
            <p:cxnSp>
              <p:nvCxnSpPr>
                <p:cNvPr id="1013" name="Google Shape;1013;p25"/>
                <p:cNvCxnSpPr/>
                <p:nvPr/>
              </p:nvCxnSpPr>
              <p:spPr>
                <a:xfrm rot="-5400000" flipH="1">
                  <a:off x="2339752" y="5229200"/>
                  <a:ext cx="144016" cy="144016"/>
                </a:xfrm>
                <a:prstGeom prst="straightConnector1">
                  <a:avLst/>
                </a:prstGeom>
                <a:noFill/>
                <a:ln w="9525" cap="flat" cmpd="sng">
                  <a:solidFill>
                    <a:srgbClr val="F2F2F2"/>
                  </a:solidFill>
                  <a:prstDash val="solid"/>
                  <a:round/>
                  <a:headEnd type="none" w="sm" len="sm"/>
                  <a:tailEnd type="none" w="sm" len="sm"/>
                </a:ln>
              </p:spPr>
            </p:cxnSp>
          </p:grpSp>
        </p:grpSp>
      </p:grpSp>
      <p:grpSp>
        <p:nvGrpSpPr>
          <p:cNvPr id="1014" name="Google Shape;1014;p25"/>
          <p:cNvGrpSpPr/>
          <p:nvPr/>
        </p:nvGrpSpPr>
        <p:grpSpPr>
          <a:xfrm>
            <a:off x="2099255" y="920636"/>
            <a:ext cx="2148005" cy="230832"/>
            <a:chOff x="488950" y="2531122"/>
            <a:chExt cx="2818901" cy="321813"/>
          </a:xfrm>
        </p:grpSpPr>
        <p:sp>
          <p:nvSpPr>
            <p:cNvPr id="1015" name="Google Shape;1015;p25"/>
            <p:cNvSpPr/>
            <p:nvPr/>
          </p:nvSpPr>
          <p:spPr>
            <a:xfrm>
              <a:off x="2867023" y="2531122"/>
              <a:ext cx="440828" cy="321813"/>
            </a:xfrm>
            <a:prstGeom prst="roundRect">
              <a:avLst>
                <a:gd name="adj" fmla="val 4457"/>
              </a:avLst>
            </a:prstGeom>
            <a:solidFill>
              <a:srgbClr val="FFFFFF"/>
            </a:solidFill>
            <a:ln w="9525" cap="flat" cmpd="sng">
              <a:solidFill>
                <a:srgbClr val="7F7F7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US" sz="700" b="0" i="0" u="none" strike="noStrike" cap="none">
                  <a:solidFill>
                    <a:srgbClr val="000000"/>
                  </a:solidFill>
                  <a:latin typeface="Arial"/>
                  <a:ea typeface="Arial"/>
                  <a:cs typeface="Arial"/>
                  <a:sym typeface="Arial"/>
                </a:rPr>
                <a:t>조회</a:t>
              </a:r>
              <a:endParaRPr/>
            </a:p>
          </p:txBody>
        </p:sp>
        <p:sp>
          <p:nvSpPr>
            <p:cNvPr id="1016" name="Google Shape;1016;p25"/>
            <p:cNvSpPr/>
            <p:nvPr/>
          </p:nvSpPr>
          <p:spPr>
            <a:xfrm>
              <a:off x="1355301" y="2531122"/>
              <a:ext cx="1511722" cy="321813"/>
            </a:xfrm>
            <a:prstGeom prst="roundRect">
              <a:avLst>
                <a:gd name="adj" fmla="val 0"/>
              </a:avLst>
            </a:prstGeom>
            <a:solidFill>
              <a:schemeClr val="lt1"/>
            </a:solidFill>
            <a:ln w="9525" cap="flat" cmpd="sng">
              <a:solidFill>
                <a:srgbClr val="7F7F7F"/>
              </a:solidFill>
              <a:prstDash val="solid"/>
              <a:miter lim="800000"/>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3F3F3F"/>
                </a:buClr>
                <a:buSzPts val="700"/>
                <a:buFont typeface="Arial"/>
                <a:buNone/>
              </a:pPr>
              <a:r>
                <a:rPr lang="en-US" sz="700" b="0" i="0" u="none" strike="noStrike" cap="none">
                  <a:solidFill>
                    <a:srgbClr val="3F3F3F"/>
                  </a:solidFill>
                  <a:latin typeface="Arial"/>
                  <a:ea typeface="Arial"/>
                  <a:cs typeface="Arial"/>
                  <a:sym typeface="Arial"/>
                </a:rPr>
                <a:t>  검색어</a:t>
              </a:r>
              <a:endParaRPr sz="700" b="0" i="0" u="none" strike="noStrike" cap="none">
                <a:solidFill>
                  <a:srgbClr val="3F3F3F"/>
                </a:solidFill>
                <a:latin typeface="Arial"/>
                <a:ea typeface="Arial"/>
                <a:cs typeface="Arial"/>
                <a:sym typeface="Arial"/>
              </a:endParaRPr>
            </a:p>
          </p:txBody>
        </p:sp>
        <p:sp>
          <p:nvSpPr>
            <p:cNvPr id="1017" name="Google Shape;1017;p25"/>
            <p:cNvSpPr/>
            <p:nvPr/>
          </p:nvSpPr>
          <p:spPr>
            <a:xfrm>
              <a:off x="488950" y="2531122"/>
              <a:ext cx="863650" cy="321813"/>
            </a:xfrm>
            <a:prstGeom prst="roundRect">
              <a:avLst>
                <a:gd name="adj" fmla="val 4457"/>
              </a:avLst>
            </a:prstGeom>
            <a:solidFill>
              <a:srgbClr val="FFFFFF"/>
            </a:solidFill>
            <a:ln w="9525" cap="flat" cmpd="sng">
              <a:solidFill>
                <a:srgbClr val="7F7F7F"/>
              </a:solidFill>
              <a:prstDash val="solid"/>
              <a:miter lim="800000"/>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rgbClr val="000000"/>
                  </a:solidFill>
                  <a:latin typeface="Arial"/>
                  <a:ea typeface="Arial"/>
                  <a:cs typeface="Arial"/>
                  <a:sym typeface="Arial"/>
                </a:rPr>
                <a:t>   전체</a:t>
              </a:r>
              <a:endParaRPr/>
            </a:p>
          </p:txBody>
        </p:sp>
        <p:sp>
          <p:nvSpPr>
            <p:cNvPr id="1018" name="Google Shape;1018;p25"/>
            <p:cNvSpPr/>
            <p:nvPr/>
          </p:nvSpPr>
          <p:spPr>
            <a:xfrm>
              <a:off x="1036851" y="2557003"/>
              <a:ext cx="360149" cy="27890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00"/>
                <a:buFont typeface="Arial"/>
                <a:buNone/>
              </a:pPr>
              <a:r>
                <a:rPr lang="en-US" sz="700" b="0" i="0" u="none" strike="noStrike" cap="none">
                  <a:solidFill>
                    <a:srgbClr val="000000"/>
                  </a:solidFill>
                  <a:latin typeface="Arial"/>
                  <a:ea typeface="Arial"/>
                  <a:cs typeface="Arial"/>
                  <a:sym typeface="Arial"/>
                </a:rPr>
                <a:t>▼</a:t>
              </a:r>
              <a:endParaRPr/>
            </a:p>
          </p:txBody>
        </p:sp>
      </p:grpSp>
      <p:graphicFrame>
        <p:nvGraphicFramePr>
          <p:cNvPr id="1019" name="Google Shape;1019;p25"/>
          <p:cNvGraphicFramePr/>
          <p:nvPr/>
        </p:nvGraphicFramePr>
        <p:xfrm>
          <a:off x="2099255" y="1366184"/>
          <a:ext cx="3000000" cy="3000000"/>
        </p:xfrm>
        <a:graphic>
          <a:graphicData uri="http://schemas.openxmlformats.org/drawingml/2006/table">
            <a:tbl>
              <a:tblPr>
                <a:noFill/>
                <a:tableStyleId>{BC9DB5B6-DF2C-4204-969A-3691A821754B}</a:tableStyleId>
              </a:tblPr>
              <a:tblGrid>
                <a:gridCol w="220800">
                  <a:extLst>
                    <a:ext uri="{9D8B030D-6E8A-4147-A177-3AD203B41FA5}">
                      <a16:colId xmlns:a16="http://schemas.microsoft.com/office/drawing/2014/main" val="20000"/>
                    </a:ext>
                  </a:extLst>
                </a:gridCol>
                <a:gridCol w="452925">
                  <a:extLst>
                    <a:ext uri="{9D8B030D-6E8A-4147-A177-3AD203B41FA5}">
                      <a16:colId xmlns:a16="http://schemas.microsoft.com/office/drawing/2014/main" val="20001"/>
                    </a:ext>
                  </a:extLst>
                </a:gridCol>
                <a:gridCol w="675125">
                  <a:extLst>
                    <a:ext uri="{9D8B030D-6E8A-4147-A177-3AD203B41FA5}">
                      <a16:colId xmlns:a16="http://schemas.microsoft.com/office/drawing/2014/main" val="20002"/>
                    </a:ext>
                  </a:extLst>
                </a:gridCol>
                <a:gridCol w="316200">
                  <a:extLst>
                    <a:ext uri="{9D8B030D-6E8A-4147-A177-3AD203B41FA5}">
                      <a16:colId xmlns:a16="http://schemas.microsoft.com/office/drawing/2014/main" val="20003"/>
                    </a:ext>
                  </a:extLst>
                </a:gridCol>
                <a:gridCol w="560950">
                  <a:extLst>
                    <a:ext uri="{9D8B030D-6E8A-4147-A177-3AD203B41FA5}">
                      <a16:colId xmlns:a16="http://schemas.microsoft.com/office/drawing/2014/main" val="20004"/>
                    </a:ext>
                  </a:extLst>
                </a:gridCol>
                <a:gridCol w="709200">
                  <a:extLst>
                    <a:ext uri="{9D8B030D-6E8A-4147-A177-3AD203B41FA5}">
                      <a16:colId xmlns:a16="http://schemas.microsoft.com/office/drawing/2014/main" val="20005"/>
                    </a:ext>
                  </a:extLst>
                </a:gridCol>
                <a:gridCol w="576000">
                  <a:extLst>
                    <a:ext uri="{9D8B030D-6E8A-4147-A177-3AD203B41FA5}">
                      <a16:colId xmlns:a16="http://schemas.microsoft.com/office/drawing/2014/main" val="20006"/>
                    </a:ext>
                  </a:extLst>
                </a:gridCol>
              </a:tblGrid>
              <a:tr h="211100">
                <a:tc>
                  <a:txBody>
                    <a:bodyPr/>
                    <a:lstStyle/>
                    <a:p>
                      <a:pPr marL="0" marR="0" lvl="0" indent="0" algn="ctr" rtl="0">
                        <a:lnSpc>
                          <a:spcPct val="100000"/>
                        </a:lnSpc>
                        <a:spcBef>
                          <a:spcPts val="0"/>
                        </a:spcBef>
                        <a:spcAft>
                          <a:spcPts val="0"/>
                        </a:spcAft>
                        <a:buClr>
                          <a:schemeClr val="dk1"/>
                        </a:buClr>
                        <a:buSzPts val="800"/>
                        <a:buFont typeface="Arial"/>
                        <a:buNone/>
                      </a:pPr>
                      <a:r>
                        <a:rPr lang="en-US" sz="800" b="1" u="none" strike="noStrike" cap="none">
                          <a:latin typeface="Arial"/>
                          <a:ea typeface="Arial"/>
                          <a:cs typeface="Arial"/>
                          <a:sym typeface="Arial"/>
                        </a:rPr>
                        <a:t>No</a:t>
                      </a:r>
                      <a:endParaRPr sz="800" b="1" u="none" strike="noStrike" cap="none">
                        <a:latin typeface="Arial"/>
                        <a:ea typeface="Arial"/>
                        <a:cs typeface="Arial"/>
                        <a:sym typeface="Arial"/>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7E6E6"/>
                    </a:solidFill>
                  </a:tcPr>
                </a:tc>
                <a:tc>
                  <a:txBody>
                    <a:bodyPr/>
                    <a:lstStyle/>
                    <a:p>
                      <a:pPr marL="0" marR="0" lvl="0" indent="0" algn="ctr" rtl="0">
                        <a:lnSpc>
                          <a:spcPct val="100000"/>
                        </a:lnSpc>
                        <a:spcBef>
                          <a:spcPts val="0"/>
                        </a:spcBef>
                        <a:spcAft>
                          <a:spcPts val="0"/>
                        </a:spcAft>
                        <a:buClr>
                          <a:schemeClr val="dk1"/>
                        </a:buClr>
                        <a:buSzPts val="800"/>
                        <a:buFont typeface="Arial"/>
                        <a:buNone/>
                      </a:pPr>
                      <a:r>
                        <a:rPr lang="en-US" sz="800" b="1" u="none" strike="noStrike" cap="none">
                          <a:latin typeface="Arial"/>
                          <a:ea typeface="Arial"/>
                          <a:cs typeface="Arial"/>
                          <a:sym typeface="Arial"/>
                        </a:rPr>
                        <a:t>환자 명</a:t>
                      </a:r>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7E6E6"/>
                    </a:solidFill>
                  </a:tcPr>
                </a:tc>
                <a:tc>
                  <a:txBody>
                    <a:bodyPr/>
                    <a:lstStyle/>
                    <a:p>
                      <a:pPr marL="0" marR="0" lvl="0" indent="0" algn="ctr" rtl="0">
                        <a:lnSpc>
                          <a:spcPct val="100000"/>
                        </a:lnSpc>
                        <a:spcBef>
                          <a:spcPts val="0"/>
                        </a:spcBef>
                        <a:spcAft>
                          <a:spcPts val="0"/>
                        </a:spcAft>
                        <a:buClr>
                          <a:schemeClr val="dk1"/>
                        </a:buClr>
                        <a:buSzPts val="800"/>
                        <a:buFont typeface="Arial"/>
                        <a:buNone/>
                      </a:pPr>
                      <a:r>
                        <a:rPr lang="en-US" sz="800" b="1" u="none" strike="noStrike" cap="none">
                          <a:latin typeface="Arial"/>
                          <a:ea typeface="Arial"/>
                          <a:cs typeface="Arial"/>
                          <a:sym typeface="Arial"/>
                        </a:rPr>
                        <a:t>환자 번호</a:t>
                      </a:r>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7E6E6"/>
                    </a:solidFill>
                  </a:tcPr>
                </a:tc>
                <a:tc>
                  <a:txBody>
                    <a:bodyPr/>
                    <a:lstStyle/>
                    <a:p>
                      <a:pPr marL="0" marR="0" lvl="0" indent="0" algn="ctr" rtl="0">
                        <a:lnSpc>
                          <a:spcPct val="100000"/>
                        </a:lnSpc>
                        <a:spcBef>
                          <a:spcPts val="0"/>
                        </a:spcBef>
                        <a:spcAft>
                          <a:spcPts val="0"/>
                        </a:spcAft>
                        <a:buClr>
                          <a:schemeClr val="dk1"/>
                        </a:buClr>
                        <a:buSzPts val="800"/>
                        <a:buFont typeface="Arial"/>
                        <a:buNone/>
                      </a:pPr>
                      <a:r>
                        <a:rPr lang="en-US" sz="800" b="1" u="none" strike="noStrike" cap="none">
                          <a:latin typeface="Arial"/>
                          <a:ea typeface="Arial"/>
                          <a:cs typeface="Arial"/>
                          <a:sym typeface="Arial"/>
                        </a:rPr>
                        <a:t>성별</a:t>
                      </a:r>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7E6E6"/>
                    </a:solidFill>
                  </a:tcPr>
                </a:tc>
                <a:tc>
                  <a:txBody>
                    <a:bodyPr/>
                    <a:lstStyle/>
                    <a:p>
                      <a:pPr marL="0" marR="0" lvl="0" indent="0" algn="ctr" rtl="0">
                        <a:lnSpc>
                          <a:spcPct val="100000"/>
                        </a:lnSpc>
                        <a:spcBef>
                          <a:spcPts val="0"/>
                        </a:spcBef>
                        <a:spcAft>
                          <a:spcPts val="0"/>
                        </a:spcAft>
                        <a:buClr>
                          <a:schemeClr val="dk1"/>
                        </a:buClr>
                        <a:buSzPts val="800"/>
                        <a:buFont typeface="Arial"/>
                        <a:buNone/>
                      </a:pPr>
                      <a:r>
                        <a:rPr lang="en-US" sz="800" b="1" u="none" strike="noStrike" cap="none">
                          <a:latin typeface="Arial"/>
                          <a:ea typeface="Arial"/>
                          <a:cs typeface="Arial"/>
                          <a:sym typeface="Arial"/>
                        </a:rPr>
                        <a:t>생년월일</a:t>
                      </a:r>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7E6E6"/>
                    </a:solidFill>
                  </a:tcPr>
                </a:tc>
                <a:tc>
                  <a:txBody>
                    <a:bodyPr/>
                    <a:lstStyle/>
                    <a:p>
                      <a:pPr marL="0" marR="0" lvl="0" indent="0" algn="ctr" rtl="0">
                        <a:lnSpc>
                          <a:spcPct val="100000"/>
                        </a:lnSpc>
                        <a:spcBef>
                          <a:spcPts val="0"/>
                        </a:spcBef>
                        <a:spcAft>
                          <a:spcPts val="0"/>
                        </a:spcAft>
                        <a:buClr>
                          <a:schemeClr val="dk1"/>
                        </a:buClr>
                        <a:buSzPts val="800"/>
                        <a:buFont typeface="Arial"/>
                        <a:buNone/>
                      </a:pPr>
                      <a:r>
                        <a:rPr lang="en-US" sz="800" b="1" u="none" strike="noStrike" cap="none">
                          <a:latin typeface="Arial"/>
                          <a:ea typeface="Arial"/>
                          <a:cs typeface="Arial"/>
                          <a:sym typeface="Arial"/>
                        </a:rPr>
                        <a:t>최근 진단</a:t>
                      </a:r>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7E6E6"/>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b="1"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7E6E6"/>
                    </a:solidFill>
                  </a:tcPr>
                </a:tc>
                <a:extLst>
                  <a:ext uri="{0D108BD9-81ED-4DB2-BD59-A6C34878D82A}">
                    <a16:rowId xmlns:a16="http://schemas.microsoft.com/office/drawing/2014/main" val="10000"/>
                  </a:ext>
                </a:extLst>
              </a:tr>
              <a:tr h="204475">
                <a:tc>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Arial"/>
                          <a:ea typeface="Arial"/>
                          <a:cs typeface="Arial"/>
                          <a:sym typeface="Arial"/>
                        </a:rPr>
                        <a:t>20</a:t>
                      </a:r>
                      <a:endParaRPr sz="800" u="none" strike="noStrike" cap="none">
                        <a:latin typeface="Arial"/>
                        <a:ea typeface="Arial"/>
                        <a:cs typeface="Arial"/>
                        <a:sym typeface="Arial"/>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Arial"/>
                          <a:ea typeface="Arial"/>
                          <a:cs typeface="Arial"/>
                          <a:sym typeface="Arial"/>
                        </a:rPr>
                        <a:t>OOO</a:t>
                      </a: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Arial"/>
                          <a:ea typeface="Arial"/>
                          <a:cs typeface="Arial"/>
                          <a:sym typeface="Arial"/>
                        </a:rPr>
                        <a:t>1234567890</a:t>
                      </a: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Arial"/>
                          <a:ea typeface="Arial"/>
                          <a:cs typeface="Arial"/>
                          <a:sym typeface="Arial"/>
                        </a:rPr>
                        <a:t>남</a:t>
                      </a:r>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Arial"/>
                          <a:ea typeface="Arial"/>
                          <a:cs typeface="Arial"/>
                          <a:sym typeface="Arial"/>
                        </a:rPr>
                        <a:t>1900.00.00</a:t>
                      </a: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Arial"/>
                          <a:ea typeface="Arial"/>
                          <a:cs typeface="Arial"/>
                          <a:sym typeface="Arial"/>
                        </a:rPr>
                        <a:t>2021.00.00</a:t>
                      </a: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04475">
                <a:tc>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Arial"/>
                          <a:ea typeface="Arial"/>
                          <a:cs typeface="Arial"/>
                          <a:sym typeface="Arial"/>
                        </a:rPr>
                        <a:t>19</a:t>
                      </a:r>
                      <a:endParaRPr sz="800" u="none" strike="noStrike" cap="none">
                        <a:latin typeface="Arial"/>
                        <a:ea typeface="Arial"/>
                        <a:cs typeface="Arial"/>
                        <a:sym typeface="Arial"/>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OOO</a:t>
                      </a: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Arial"/>
                          <a:ea typeface="Arial"/>
                          <a:cs typeface="Arial"/>
                          <a:sym typeface="Arial"/>
                        </a:rPr>
                        <a:t>여</a:t>
                      </a:r>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1900.00.00</a:t>
                      </a:r>
                      <a:endParaRPr sz="800" b="0" i="0" u="none" strike="noStrike" cap="none">
                        <a:solidFill>
                          <a:srgbClr val="000000"/>
                        </a:solidFill>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2021.00.00</a:t>
                      </a:r>
                      <a:endParaRPr sz="800" b="0" i="0" u="none" strike="noStrike" cap="none">
                        <a:solidFill>
                          <a:srgbClr val="000000"/>
                        </a:solidFill>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04475">
                <a:tc>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Arial"/>
                          <a:ea typeface="Arial"/>
                          <a:cs typeface="Arial"/>
                          <a:sym typeface="Arial"/>
                        </a:rPr>
                        <a:t>18</a:t>
                      </a:r>
                      <a:endParaRPr sz="800" u="none" strike="noStrike" cap="none">
                        <a:latin typeface="Arial"/>
                        <a:ea typeface="Arial"/>
                        <a:cs typeface="Arial"/>
                        <a:sym typeface="Arial"/>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OOO</a:t>
                      </a: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Arial"/>
                          <a:ea typeface="Arial"/>
                          <a:cs typeface="Arial"/>
                          <a:sym typeface="Arial"/>
                        </a:rPr>
                        <a:t>남</a:t>
                      </a:r>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1900.00.00</a:t>
                      </a:r>
                      <a:endParaRPr sz="800" b="0" i="0" u="none" strike="noStrike" cap="none">
                        <a:solidFill>
                          <a:srgbClr val="000000"/>
                        </a:solidFill>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2021.00.00</a:t>
                      </a:r>
                      <a:endParaRPr sz="800" b="0" i="0" u="none" strike="noStrike" cap="none">
                        <a:solidFill>
                          <a:srgbClr val="000000"/>
                        </a:solidFill>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04475">
                <a:tc>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Arial"/>
                          <a:ea typeface="Arial"/>
                          <a:cs typeface="Arial"/>
                          <a:sym typeface="Arial"/>
                        </a:rPr>
                        <a:t>17</a:t>
                      </a:r>
                      <a:endParaRPr sz="800" u="none" strike="noStrike" cap="none">
                        <a:latin typeface="Arial"/>
                        <a:ea typeface="Arial"/>
                        <a:cs typeface="Arial"/>
                        <a:sym typeface="Arial"/>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OOO</a:t>
                      </a: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Arial"/>
                          <a:ea typeface="Arial"/>
                          <a:cs typeface="Arial"/>
                          <a:sym typeface="Arial"/>
                        </a:rPr>
                        <a:t>여</a:t>
                      </a:r>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1900.00.00</a:t>
                      </a:r>
                      <a:endParaRPr sz="800" b="0" i="0" u="none" strike="noStrike" cap="none">
                        <a:solidFill>
                          <a:srgbClr val="000000"/>
                        </a:solidFill>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2021.00.00</a:t>
                      </a:r>
                      <a:endParaRPr sz="800" b="0" i="0" u="none" strike="noStrike" cap="none">
                        <a:solidFill>
                          <a:srgbClr val="000000"/>
                        </a:solidFill>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04475">
                <a:tc>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Arial"/>
                          <a:ea typeface="Arial"/>
                          <a:cs typeface="Arial"/>
                          <a:sym typeface="Arial"/>
                        </a:rPr>
                        <a:t>16</a:t>
                      </a:r>
                      <a:endParaRPr sz="800" u="none" strike="noStrike" cap="none">
                        <a:latin typeface="Arial"/>
                        <a:ea typeface="Arial"/>
                        <a:cs typeface="Arial"/>
                        <a:sym typeface="Arial"/>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OOO</a:t>
                      </a: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Arial"/>
                          <a:ea typeface="Arial"/>
                          <a:cs typeface="Arial"/>
                          <a:sym typeface="Arial"/>
                        </a:rPr>
                        <a:t>남</a:t>
                      </a:r>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1900.00.00</a:t>
                      </a:r>
                      <a:endParaRPr sz="800" b="0" i="0" u="none" strike="noStrike" cap="none">
                        <a:solidFill>
                          <a:srgbClr val="000000"/>
                        </a:solidFill>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2021.00.00</a:t>
                      </a:r>
                      <a:endParaRPr sz="800" b="0" i="0" u="none" strike="noStrike" cap="none">
                        <a:solidFill>
                          <a:srgbClr val="000000"/>
                        </a:solidFill>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04475">
                <a:tc>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Arial"/>
                          <a:ea typeface="Arial"/>
                          <a:cs typeface="Arial"/>
                          <a:sym typeface="Arial"/>
                        </a:rPr>
                        <a:t>15</a:t>
                      </a:r>
                      <a:endParaRPr sz="800" u="none" strike="noStrike" cap="none">
                        <a:latin typeface="Arial"/>
                        <a:ea typeface="Arial"/>
                        <a:cs typeface="Arial"/>
                        <a:sym typeface="Arial"/>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OOO</a:t>
                      </a: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Arial"/>
                          <a:ea typeface="Arial"/>
                          <a:cs typeface="Arial"/>
                          <a:sym typeface="Arial"/>
                        </a:rPr>
                        <a:t>여</a:t>
                      </a:r>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1900.00.00</a:t>
                      </a:r>
                      <a:endParaRPr sz="800" b="0" i="0" u="none" strike="noStrike" cap="none">
                        <a:solidFill>
                          <a:srgbClr val="000000"/>
                        </a:solidFill>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2021.00.00</a:t>
                      </a:r>
                      <a:endParaRPr sz="800" b="0" i="0" u="none" strike="noStrike" cap="none">
                        <a:solidFill>
                          <a:srgbClr val="000000"/>
                        </a:solidFill>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04475">
                <a:tc>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Arial"/>
                          <a:ea typeface="Arial"/>
                          <a:cs typeface="Arial"/>
                          <a:sym typeface="Arial"/>
                        </a:rPr>
                        <a:t>14</a:t>
                      </a:r>
                      <a:endParaRPr sz="800" u="none" strike="noStrike" cap="none">
                        <a:latin typeface="Arial"/>
                        <a:ea typeface="Arial"/>
                        <a:cs typeface="Arial"/>
                        <a:sym typeface="Arial"/>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OOO</a:t>
                      </a: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Arial"/>
                          <a:ea typeface="Arial"/>
                          <a:cs typeface="Arial"/>
                          <a:sym typeface="Arial"/>
                        </a:rPr>
                        <a:t>남</a:t>
                      </a:r>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1900.00.00</a:t>
                      </a:r>
                      <a:endParaRPr sz="800" b="0" i="0" u="none" strike="noStrike" cap="none">
                        <a:solidFill>
                          <a:srgbClr val="000000"/>
                        </a:solidFill>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2021.00.00</a:t>
                      </a:r>
                      <a:endParaRPr sz="800" b="0" i="0" u="none" strike="noStrike" cap="none">
                        <a:solidFill>
                          <a:srgbClr val="000000"/>
                        </a:solidFill>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04475">
                <a:tc>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Arial"/>
                          <a:ea typeface="Arial"/>
                          <a:cs typeface="Arial"/>
                          <a:sym typeface="Arial"/>
                        </a:rPr>
                        <a:t>13</a:t>
                      </a:r>
                      <a:endParaRPr sz="800" u="none" strike="noStrike" cap="none">
                        <a:latin typeface="Arial"/>
                        <a:ea typeface="Arial"/>
                        <a:cs typeface="Arial"/>
                        <a:sym typeface="Arial"/>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OOO</a:t>
                      </a: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Arial"/>
                          <a:ea typeface="Arial"/>
                          <a:cs typeface="Arial"/>
                          <a:sym typeface="Arial"/>
                        </a:rPr>
                        <a:t>여</a:t>
                      </a:r>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1900.00.00</a:t>
                      </a:r>
                      <a:endParaRPr sz="800" b="0" i="0" u="none" strike="noStrike" cap="none">
                        <a:solidFill>
                          <a:srgbClr val="000000"/>
                        </a:solidFill>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2021.00.00</a:t>
                      </a:r>
                      <a:endParaRPr sz="800" b="0" i="0" u="none" strike="noStrike" cap="none">
                        <a:solidFill>
                          <a:srgbClr val="000000"/>
                        </a:solidFill>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204475">
                <a:tc>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Arial"/>
                          <a:ea typeface="Arial"/>
                          <a:cs typeface="Arial"/>
                          <a:sym typeface="Arial"/>
                        </a:rPr>
                        <a:t>12</a:t>
                      </a:r>
                      <a:endParaRPr sz="800" u="none" strike="noStrike" cap="none">
                        <a:latin typeface="Arial"/>
                        <a:ea typeface="Arial"/>
                        <a:cs typeface="Arial"/>
                        <a:sym typeface="Arial"/>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OOO</a:t>
                      </a: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Arial"/>
                          <a:ea typeface="Arial"/>
                          <a:cs typeface="Arial"/>
                          <a:sym typeface="Arial"/>
                        </a:rPr>
                        <a:t>남</a:t>
                      </a:r>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1900.00.00</a:t>
                      </a:r>
                      <a:endParaRPr sz="800" b="0" i="0" u="none" strike="noStrike" cap="none">
                        <a:solidFill>
                          <a:srgbClr val="000000"/>
                        </a:solidFill>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2021.00.00</a:t>
                      </a:r>
                      <a:endParaRPr sz="800" b="0" i="0" u="none" strike="noStrike" cap="none">
                        <a:solidFill>
                          <a:srgbClr val="000000"/>
                        </a:solidFill>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204475">
                <a:tc>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Arial"/>
                          <a:ea typeface="Arial"/>
                          <a:cs typeface="Arial"/>
                          <a:sym typeface="Arial"/>
                        </a:rPr>
                        <a:t>11</a:t>
                      </a:r>
                      <a:endParaRPr sz="800" u="none" strike="noStrike" cap="none">
                        <a:latin typeface="Arial"/>
                        <a:ea typeface="Arial"/>
                        <a:cs typeface="Arial"/>
                        <a:sym typeface="Arial"/>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OOO</a:t>
                      </a: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Arial"/>
                          <a:ea typeface="Arial"/>
                          <a:cs typeface="Arial"/>
                          <a:sym typeface="Arial"/>
                        </a:rPr>
                        <a:t>여</a:t>
                      </a:r>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1900.00.00</a:t>
                      </a:r>
                      <a:endParaRPr sz="800" b="0" i="0" u="none" strike="noStrike" cap="none">
                        <a:solidFill>
                          <a:srgbClr val="000000"/>
                        </a:solidFill>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2021.00.00</a:t>
                      </a:r>
                      <a:endParaRPr sz="800" b="0" i="0" u="none" strike="noStrike" cap="none">
                        <a:solidFill>
                          <a:srgbClr val="000000"/>
                        </a:solidFill>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
        <p:nvSpPr>
          <p:cNvPr id="1020" name="Google Shape;1020;p25"/>
          <p:cNvSpPr txBox="1"/>
          <p:nvPr/>
        </p:nvSpPr>
        <p:spPr>
          <a:xfrm>
            <a:off x="2032044" y="1163116"/>
            <a:ext cx="396262"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a:solidFill>
                  <a:srgbClr val="000000"/>
                </a:solidFill>
                <a:latin typeface="Arial"/>
                <a:ea typeface="Arial"/>
                <a:cs typeface="Arial"/>
                <a:sym typeface="Arial"/>
              </a:rPr>
              <a:t>00건</a:t>
            </a:r>
            <a:endParaRPr/>
          </a:p>
        </p:txBody>
      </p:sp>
      <p:grpSp>
        <p:nvGrpSpPr>
          <p:cNvPr id="1021" name="Google Shape;1021;p25"/>
          <p:cNvGrpSpPr/>
          <p:nvPr/>
        </p:nvGrpSpPr>
        <p:grpSpPr>
          <a:xfrm>
            <a:off x="3447984" y="3653734"/>
            <a:ext cx="878394" cy="180000"/>
            <a:chOff x="3191693" y="3653734"/>
            <a:chExt cx="878394" cy="180000"/>
          </a:xfrm>
        </p:grpSpPr>
        <p:sp>
          <p:nvSpPr>
            <p:cNvPr id="1022" name="Google Shape;1022;p25"/>
            <p:cNvSpPr/>
            <p:nvPr/>
          </p:nvSpPr>
          <p:spPr>
            <a:xfrm>
              <a:off x="3657289" y="3653734"/>
              <a:ext cx="180000" cy="1800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Arial"/>
                  <a:ea typeface="Arial"/>
                  <a:cs typeface="Arial"/>
                  <a:sym typeface="Arial"/>
                </a:rPr>
                <a:t>2</a:t>
              </a:r>
              <a:endParaRPr sz="800" b="0" i="0" u="none" strike="noStrike" cap="none">
                <a:solidFill>
                  <a:schemeClr val="dk1"/>
                </a:solidFill>
                <a:latin typeface="Arial"/>
                <a:ea typeface="Arial"/>
                <a:cs typeface="Arial"/>
                <a:sym typeface="Arial"/>
              </a:endParaRPr>
            </a:p>
          </p:txBody>
        </p:sp>
        <p:sp>
          <p:nvSpPr>
            <p:cNvPr id="1023" name="Google Shape;1023;p25"/>
            <p:cNvSpPr/>
            <p:nvPr/>
          </p:nvSpPr>
          <p:spPr>
            <a:xfrm>
              <a:off x="3890087" y="3653734"/>
              <a:ext cx="180000" cy="1800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Arial"/>
                  <a:ea typeface="Arial"/>
                  <a:cs typeface="Arial"/>
                  <a:sym typeface="Arial"/>
                </a:rPr>
                <a:t>&gt;</a:t>
              </a:r>
              <a:endParaRPr sz="800" b="0" i="0" u="none" strike="noStrike" cap="none">
                <a:solidFill>
                  <a:schemeClr val="dk1"/>
                </a:solidFill>
                <a:latin typeface="Arial"/>
                <a:ea typeface="Arial"/>
                <a:cs typeface="Arial"/>
                <a:sym typeface="Arial"/>
              </a:endParaRPr>
            </a:p>
          </p:txBody>
        </p:sp>
        <p:sp>
          <p:nvSpPr>
            <p:cNvPr id="1024" name="Google Shape;1024;p25"/>
            <p:cNvSpPr/>
            <p:nvPr/>
          </p:nvSpPr>
          <p:spPr>
            <a:xfrm>
              <a:off x="3191693" y="3653734"/>
              <a:ext cx="180000" cy="1800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Arial"/>
                  <a:ea typeface="Arial"/>
                  <a:cs typeface="Arial"/>
                  <a:sym typeface="Arial"/>
                </a:rPr>
                <a:t>&lt;</a:t>
              </a:r>
              <a:endParaRPr sz="800" b="0" i="0" u="none" strike="noStrike" cap="none">
                <a:solidFill>
                  <a:schemeClr val="dk1"/>
                </a:solidFill>
                <a:latin typeface="Arial"/>
                <a:ea typeface="Arial"/>
                <a:cs typeface="Arial"/>
                <a:sym typeface="Arial"/>
              </a:endParaRPr>
            </a:p>
          </p:txBody>
        </p:sp>
        <p:sp>
          <p:nvSpPr>
            <p:cNvPr id="1025" name="Google Shape;1025;p25"/>
            <p:cNvSpPr/>
            <p:nvPr/>
          </p:nvSpPr>
          <p:spPr>
            <a:xfrm>
              <a:off x="3424491" y="3653734"/>
              <a:ext cx="180000" cy="1800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Arial"/>
                <a:buNone/>
              </a:pPr>
              <a:r>
                <a:rPr lang="en-US" sz="800" b="0" i="0" u="none" strike="noStrike" cap="none">
                  <a:solidFill>
                    <a:schemeClr val="lt1"/>
                  </a:solidFill>
                  <a:latin typeface="Arial"/>
                  <a:ea typeface="Arial"/>
                  <a:cs typeface="Arial"/>
                  <a:sym typeface="Arial"/>
                </a:rPr>
                <a:t>1</a:t>
              </a:r>
              <a:endParaRPr sz="800" b="0" i="0" u="none" strike="noStrike" cap="none">
                <a:solidFill>
                  <a:schemeClr val="lt1"/>
                </a:solidFill>
                <a:latin typeface="Arial"/>
                <a:ea typeface="Arial"/>
                <a:cs typeface="Arial"/>
                <a:sym typeface="Arial"/>
              </a:endParaRPr>
            </a:p>
          </p:txBody>
        </p:sp>
      </p:grpSp>
      <p:grpSp>
        <p:nvGrpSpPr>
          <p:cNvPr id="1026" name="Google Shape;1026;p25"/>
          <p:cNvGrpSpPr/>
          <p:nvPr/>
        </p:nvGrpSpPr>
        <p:grpSpPr>
          <a:xfrm>
            <a:off x="5051829" y="1590872"/>
            <a:ext cx="528702" cy="2016471"/>
            <a:chOff x="5051829" y="1590872"/>
            <a:chExt cx="528702" cy="2016471"/>
          </a:xfrm>
        </p:grpSpPr>
        <p:sp>
          <p:nvSpPr>
            <p:cNvPr id="1027" name="Google Shape;1027;p25"/>
            <p:cNvSpPr/>
            <p:nvPr/>
          </p:nvSpPr>
          <p:spPr>
            <a:xfrm>
              <a:off x="5051829" y="1590872"/>
              <a:ext cx="528702" cy="180000"/>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chemeClr val="lt1"/>
                </a:buClr>
                <a:buSzPts val="700"/>
                <a:buFont typeface="Malgun Gothic"/>
                <a:buNone/>
              </a:pPr>
              <a:r>
                <a:rPr lang="en-US" sz="700" b="0" i="0" u="none" strike="noStrike" cap="none">
                  <a:solidFill>
                    <a:schemeClr val="lt1"/>
                  </a:solidFill>
                  <a:latin typeface="Malgun Gothic"/>
                  <a:ea typeface="Malgun Gothic"/>
                  <a:cs typeface="Malgun Gothic"/>
                  <a:sym typeface="Malgun Gothic"/>
                </a:rPr>
                <a:t>선택</a:t>
              </a:r>
              <a:endParaRPr sz="700" b="0" i="0" u="none" strike="noStrike" cap="none">
                <a:solidFill>
                  <a:schemeClr val="lt1"/>
                </a:solidFill>
                <a:latin typeface="Malgun Gothic"/>
                <a:ea typeface="Malgun Gothic"/>
                <a:cs typeface="Malgun Gothic"/>
                <a:sym typeface="Malgun Gothic"/>
              </a:endParaRPr>
            </a:p>
          </p:txBody>
        </p:sp>
        <p:sp>
          <p:nvSpPr>
            <p:cNvPr id="1028" name="Google Shape;1028;p25"/>
            <p:cNvSpPr/>
            <p:nvPr/>
          </p:nvSpPr>
          <p:spPr>
            <a:xfrm>
              <a:off x="5051829" y="1794924"/>
              <a:ext cx="528702" cy="180000"/>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chemeClr val="lt1"/>
                </a:buClr>
                <a:buSzPts val="700"/>
                <a:buFont typeface="Malgun Gothic"/>
                <a:buNone/>
              </a:pPr>
              <a:r>
                <a:rPr lang="en-US" sz="700" b="0" i="0" u="none" strike="noStrike" cap="none">
                  <a:solidFill>
                    <a:schemeClr val="lt1"/>
                  </a:solidFill>
                  <a:latin typeface="Malgun Gothic"/>
                  <a:ea typeface="Malgun Gothic"/>
                  <a:cs typeface="Malgun Gothic"/>
                  <a:sym typeface="Malgun Gothic"/>
                </a:rPr>
                <a:t>선택</a:t>
              </a:r>
              <a:endParaRPr sz="700" b="0" i="0" u="none" strike="noStrike" cap="none">
                <a:solidFill>
                  <a:schemeClr val="lt1"/>
                </a:solidFill>
                <a:latin typeface="Malgun Gothic"/>
                <a:ea typeface="Malgun Gothic"/>
                <a:cs typeface="Malgun Gothic"/>
                <a:sym typeface="Malgun Gothic"/>
              </a:endParaRPr>
            </a:p>
          </p:txBody>
        </p:sp>
        <p:sp>
          <p:nvSpPr>
            <p:cNvPr id="1029" name="Google Shape;1029;p25"/>
            <p:cNvSpPr/>
            <p:nvPr/>
          </p:nvSpPr>
          <p:spPr>
            <a:xfrm>
              <a:off x="5051829" y="1998976"/>
              <a:ext cx="528702" cy="180000"/>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chemeClr val="lt1"/>
                </a:buClr>
                <a:buSzPts val="700"/>
                <a:buFont typeface="Malgun Gothic"/>
                <a:buNone/>
              </a:pPr>
              <a:r>
                <a:rPr lang="en-US" sz="700" b="0" i="0" u="none" strike="noStrike" cap="none">
                  <a:solidFill>
                    <a:schemeClr val="lt1"/>
                  </a:solidFill>
                  <a:latin typeface="Malgun Gothic"/>
                  <a:ea typeface="Malgun Gothic"/>
                  <a:cs typeface="Malgun Gothic"/>
                  <a:sym typeface="Malgun Gothic"/>
                </a:rPr>
                <a:t>선택</a:t>
              </a:r>
              <a:endParaRPr sz="700" b="0" i="0" u="none" strike="noStrike" cap="none">
                <a:solidFill>
                  <a:schemeClr val="lt1"/>
                </a:solidFill>
                <a:latin typeface="Malgun Gothic"/>
                <a:ea typeface="Malgun Gothic"/>
                <a:cs typeface="Malgun Gothic"/>
                <a:sym typeface="Malgun Gothic"/>
              </a:endParaRPr>
            </a:p>
          </p:txBody>
        </p:sp>
        <p:sp>
          <p:nvSpPr>
            <p:cNvPr id="1030" name="Google Shape;1030;p25"/>
            <p:cNvSpPr/>
            <p:nvPr/>
          </p:nvSpPr>
          <p:spPr>
            <a:xfrm>
              <a:off x="5051829" y="2203028"/>
              <a:ext cx="528702" cy="180000"/>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chemeClr val="lt1"/>
                </a:buClr>
                <a:buSzPts val="700"/>
                <a:buFont typeface="Malgun Gothic"/>
                <a:buNone/>
              </a:pPr>
              <a:r>
                <a:rPr lang="en-US" sz="700" b="0" i="0" u="none" strike="noStrike" cap="none">
                  <a:solidFill>
                    <a:schemeClr val="lt1"/>
                  </a:solidFill>
                  <a:latin typeface="Malgun Gothic"/>
                  <a:ea typeface="Malgun Gothic"/>
                  <a:cs typeface="Malgun Gothic"/>
                  <a:sym typeface="Malgun Gothic"/>
                </a:rPr>
                <a:t>선택</a:t>
              </a:r>
              <a:endParaRPr sz="700" b="0" i="0" u="none" strike="noStrike" cap="none">
                <a:solidFill>
                  <a:schemeClr val="lt1"/>
                </a:solidFill>
                <a:latin typeface="Malgun Gothic"/>
                <a:ea typeface="Malgun Gothic"/>
                <a:cs typeface="Malgun Gothic"/>
                <a:sym typeface="Malgun Gothic"/>
              </a:endParaRPr>
            </a:p>
          </p:txBody>
        </p:sp>
        <p:sp>
          <p:nvSpPr>
            <p:cNvPr id="1031" name="Google Shape;1031;p25"/>
            <p:cNvSpPr/>
            <p:nvPr/>
          </p:nvSpPr>
          <p:spPr>
            <a:xfrm>
              <a:off x="5051829" y="2407080"/>
              <a:ext cx="528702" cy="180000"/>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chemeClr val="lt1"/>
                </a:buClr>
                <a:buSzPts val="700"/>
                <a:buFont typeface="Malgun Gothic"/>
                <a:buNone/>
              </a:pPr>
              <a:r>
                <a:rPr lang="en-US" sz="700" b="0" i="0" u="none" strike="noStrike" cap="none">
                  <a:solidFill>
                    <a:schemeClr val="lt1"/>
                  </a:solidFill>
                  <a:latin typeface="Malgun Gothic"/>
                  <a:ea typeface="Malgun Gothic"/>
                  <a:cs typeface="Malgun Gothic"/>
                  <a:sym typeface="Malgun Gothic"/>
                </a:rPr>
                <a:t>선택</a:t>
              </a:r>
              <a:endParaRPr sz="700" b="0" i="0" u="none" strike="noStrike" cap="none">
                <a:solidFill>
                  <a:schemeClr val="lt1"/>
                </a:solidFill>
                <a:latin typeface="Malgun Gothic"/>
                <a:ea typeface="Malgun Gothic"/>
                <a:cs typeface="Malgun Gothic"/>
                <a:sym typeface="Malgun Gothic"/>
              </a:endParaRPr>
            </a:p>
          </p:txBody>
        </p:sp>
        <p:sp>
          <p:nvSpPr>
            <p:cNvPr id="1032" name="Google Shape;1032;p25"/>
            <p:cNvSpPr/>
            <p:nvPr/>
          </p:nvSpPr>
          <p:spPr>
            <a:xfrm>
              <a:off x="5051829" y="2611132"/>
              <a:ext cx="528702" cy="180000"/>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chemeClr val="lt1"/>
                </a:buClr>
                <a:buSzPts val="700"/>
                <a:buFont typeface="Malgun Gothic"/>
                <a:buNone/>
              </a:pPr>
              <a:r>
                <a:rPr lang="en-US" sz="700" b="0" i="0" u="none" strike="noStrike" cap="none">
                  <a:solidFill>
                    <a:schemeClr val="lt1"/>
                  </a:solidFill>
                  <a:latin typeface="Malgun Gothic"/>
                  <a:ea typeface="Malgun Gothic"/>
                  <a:cs typeface="Malgun Gothic"/>
                  <a:sym typeface="Malgun Gothic"/>
                </a:rPr>
                <a:t>선택</a:t>
              </a:r>
              <a:endParaRPr sz="700" b="0" i="0" u="none" strike="noStrike" cap="none">
                <a:solidFill>
                  <a:schemeClr val="lt1"/>
                </a:solidFill>
                <a:latin typeface="Malgun Gothic"/>
                <a:ea typeface="Malgun Gothic"/>
                <a:cs typeface="Malgun Gothic"/>
                <a:sym typeface="Malgun Gothic"/>
              </a:endParaRPr>
            </a:p>
          </p:txBody>
        </p:sp>
        <p:sp>
          <p:nvSpPr>
            <p:cNvPr id="1033" name="Google Shape;1033;p25"/>
            <p:cNvSpPr/>
            <p:nvPr/>
          </p:nvSpPr>
          <p:spPr>
            <a:xfrm>
              <a:off x="5051829" y="2815184"/>
              <a:ext cx="528702" cy="180000"/>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chemeClr val="lt1"/>
                </a:buClr>
                <a:buSzPts val="700"/>
                <a:buFont typeface="Malgun Gothic"/>
                <a:buNone/>
              </a:pPr>
              <a:r>
                <a:rPr lang="en-US" sz="700" b="0" i="0" u="none" strike="noStrike" cap="none">
                  <a:solidFill>
                    <a:schemeClr val="lt1"/>
                  </a:solidFill>
                  <a:latin typeface="Malgun Gothic"/>
                  <a:ea typeface="Malgun Gothic"/>
                  <a:cs typeface="Malgun Gothic"/>
                  <a:sym typeface="Malgun Gothic"/>
                </a:rPr>
                <a:t>선택</a:t>
              </a:r>
              <a:endParaRPr sz="700" b="0" i="0" u="none" strike="noStrike" cap="none">
                <a:solidFill>
                  <a:schemeClr val="lt1"/>
                </a:solidFill>
                <a:latin typeface="Malgun Gothic"/>
                <a:ea typeface="Malgun Gothic"/>
                <a:cs typeface="Malgun Gothic"/>
                <a:sym typeface="Malgun Gothic"/>
              </a:endParaRPr>
            </a:p>
          </p:txBody>
        </p:sp>
        <p:sp>
          <p:nvSpPr>
            <p:cNvPr id="1034" name="Google Shape;1034;p25"/>
            <p:cNvSpPr/>
            <p:nvPr/>
          </p:nvSpPr>
          <p:spPr>
            <a:xfrm>
              <a:off x="5051829" y="3019236"/>
              <a:ext cx="528702" cy="180000"/>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chemeClr val="lt1"/>
                </a:buClr>
                <a:buSzPts val="700"/>
                <a:buFont typeface="Malgun Gothic"/>
                <a:buNone/>
              </a:pPr>
              <a:r>
                <a:rPr lang="en-US" sz="700" b="0" i="0" u="none" strike="noStrike" cap="none">
                  <a:solidFill>
                    <a:schemeClr val="lt1"/>
                  </a:solidFill>
                  <a:latin typeface="Malgun Gothic"/>
                  <a:ea typeface="Malgun Gothic"/>
                  <a:cs typeface="Malgun Gothic"/>
                  <a:sym typeface="Malgun Gothic"/>
                </a:rPr>
                <a:t>선택</a:t>
              </a:r>
              <a:endParaRPr sz="700" b="0" i="0" u="none" strike="noStrike" cap="none">
                <a:solidFill>
                  <a:schemeClr val="lt1"/>
                </a:solidFill>
                <a:latin typeface="Malgun Gothic"/>
                <a:ea typeface="Malgun Gothic"/>
                <a:cs typeface="Malgun Gothic"/>
                <a:sym typeface="Malgun Gothic"/>
              </a:endParaRPr>
            </a:p>
          </p:txBody>
        </p:sp>
        <p:sp>
          <p:nvSpPr>
            <p:cNvPr id="1035" name="Google Shape;1035;p25"/>
            <p:cNvSpPr/>
            <p:nvPr/>
          </p:nvSpPr>
          <p:spPr>
            <a:xfrm>
              <a:off x="5051829" y="3223288"/>
              <a:ext cx="528702" cy="180000"/>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chemeClr val="lt1"/>
                </a:buClr>
                <a:buSzPts val="700"/>
                <a:buFont typeface="Malgun Gothic"/>
                <a:buNone/>
              </a:pPr>
              <a:r>
                <a:rPr lang="en-US" sz="700" b="0" i="0" u="none" strike="noStrike" cap="none">
                  <a:solidFill>
                    <a:schemeClr val="lt1"/>
                  </a:solidFill>
                  <a:latin typeface="Malgun Gothic"/>
                  <a:ea typeface="Malgun Gothic"/>
                  <a:cs typeface="Malgun Gothic"/>
                  <a:sym typeface="Malgun Gothic"/>
                </a:rPr>
                <a:t>선택</a:t>
              </a:r>
              <a:endParaRPr sz="700" b="0" i="0" u="none" strike="noStrike" cap="none">
                <a:solidFill>
                  <a:schemeClr val="lt1"/>
                </a:solidFill>
                <a:latin typeface="Malgun Gothic"/>
                <a:ea typeface="Malgun Gothic"/>
                <a:cs typeface="Malgun Gothic"/>
                <a:sym typeface="Malgun Gothic"/>
              </a:endParaRPr>
            </a:p>
          </p:txBody>
        </p:sp>
        <p:sp>
          <p:nvSpPr>
            <p:cNvPr id="1036" name="Google Shape;1036;p25"/>
            <p:cNvSpPr/>
            <p:nvPr/>
          </p:nvSpPr>
          <p:spPr>
            <a:xfrm>
              <a:off x="5051829" y="3427343"/>
              <a:ext cx="528702" cy="180000"/>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chemeClr val="lt1"/>
                </a:buClr>
                <a:buSzPts val="700"/>
                <a:buFont typeface="Malgun Gothic"/>
                <a:buNone/>
              </a:pPr>
              <a:r>
                <a:rPr lang="en-US" sz="700" b="0" i="0" u="none" strike="noStrike" cap="none">
                  <a:solidFill>
                    <a:schemeClr val="lt1"/>
                  </a:solidFill>
                  <a:latin typeface="Malgun Gothic"/>
                  <a:ea typeface="Malgun Gothic"/>
                  <a:cs typeface="Malgun Gothic"/>
                  <a:sym typeface="Malgun Gothic"/>
                </a:rPr>
                <a:t>선택</a:t>
              </a:r>
              <a:endParaRPr/>
            </a:p>
          </p:txBody>
        </p:sp>
      </p:grpSp>
      <p:sp>
        <p:nvSpPr>
          <p:cNvPr id="1037" name="Google Shape;1037;p25"/>
          <p:cNvSpPr/>
          <p:nvPr/>
        </p:nvSpPr>
        <p:spPr>
          <a:xfrm>
            <a:off x="2034359" y="788706"/>
            <a:ext cx="180000" cy="180000"/>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1</a:t>
            </a:r>
            <a:endParaRPr sz="800" b="1" i="0" u="none" strike="noStrike" cap="none">
              <a:solidFill>
                <a:schemeClr val="lt1"/>
              </a:solidFill>
              <a:latin typeface="Malgun Gothic"/>
              <a:ea typeface="Malgun Gothic"/>
              <a:cs typeface="Malgun Gothic"/>
              <a:sym typeface="Malgun Gothic"/>
            </a:endParaRPr>
          </a:p>
        </p:txBody>
      </p:sp>
      <p:sp>
        <p:nvSpPr>
          <p:cNvPr id="1038" name="Google Shape;1038;p25"/>
          <p:cNvSpPr/>
          <p:nvPr/>
        </p:nvSpPr>
        <p:spPr>
          <a:xfrm>
            <a:off x="2034359" y="1087809"/>
            <a:ext cx="180000" cy="180000"/>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2</a:t>
            </a:r>
            <a:endParaRPr sz="800" b="1" i="0" u="none" strike="noStrike" cap="none">
              <a:solidFill>
                <a:schemeClr val="lt1"/>
              </a:solidFill>
              <a:latin typeface="Malgun Gothic"/>
              <a:ea typeface="Malgun Gothic"/>
              <a:cs typeface="Malgun Gothic"/>
              <a:sym typeface="Malgun Gothic"/>
            </a:endParaRPr>
          </a:p>
        </p:txBody>
      </p:sp>
      <p:sp>
        <p:nvSpPr>
          <p:cNvPr id="1039" name="Google Shape;1039;p25"/>
          <p:cNvSpPr txBox="1">
            <a:spLocks noGrp="1"/>
          </p:cNvSpPr>
          <p:nvPr>
            <p:ph type="sldNum" idx="12"/>
          </p:nvPr>
        </p:nvSpPr>
        <p:spPr>
          <a:xfrm>
            <a:off x="9558254" y="6639599"/>
            <a:ext cx="225339" cy="215401"/>
          </a:xfrm>
          <a:prstGeom prst="rect">
            <a:avLst/>
          </a:prstGeom>
          <a:noFill/>
          <a:ln>
            <a:noFill/>
          </a:ln>
        </p:spPr>
        <p:txBody>
          <a:bodyPr spcFirstLastPara="1" wrap="square" lIns="45675" tIns="45675" rIns="45675" bIns="45675" anchor="t" anchorCtr="0">
            <a:spAutoFit/>
          </a:bodyPr>
          <a:lstStyle/>
          <a:p>
            <a:pPr marL="0" lvl="0" indent="0" algn="ctr" rtl="0">
              <a:lnSpc>
                <a:spcPct val="100000"/>
              </a:lnSpc>
              <a:spcBef>
                <a:spcPts val="0"/>
              </a:spcBef>
              <a:spcAft>
                <a:spcPts val="0"/>
              </a:spcAft>
              <a:buClr>
                <a:srgbClr val="000000"/>
              </a:buClr>
              <a:buSzPts val="800"/>
              <a:buFont typeface="Malgun Gothic"/>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26"/>
          <p:cNvSpPr/>
          <p:nvPr/>
        </p:nvSpPr>
        <p:spPr>
          <a:xfrm>
            <a:off x="100849" y="444616"/>
            <a:ext cx="7336608" cy="6243970"/>
          </a:xfrm>
          <a:prstGeom prst="rect">
            <a:avLst/>
          </a:prstGeom>
          <a:solidFill>
            <a:schemeClr val="dk1">
              <a:alpha val="4980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Calibri"/>
              <a:buNone/>
            </a:pPr>
            <a:endParaRPr sz="1400" b="0" i="0" u="none" strike="noStrike" cap="none">
              <a:solidFill>
                <a:schemeClr val="lt1"/>
              </a:solidFill>
              <a:latin typeface="Calibri"/>
              <a:ea typeface="Calibri"/>
              <a:cs typeface="Calibri"/>
              <a:sym typeface="Calibri"/>
            </a:endParaRPr>
          </a:p>
        </p:txBody>
      </p:sp>
      <p:sp>
        <p:nvSpPr>
          <p:cNvPr id="1045" name="Google Shape;1045;p26"/>
          <p:cNvSpPr txBox="1">
            <a:spLocks noGrp="1"/>
          </p:cNvSpPr>
          <p:nvPr>
            <p:ph type="title"/>
          </p:nvPr>
        </p:nvSpPr>
        <p:spPr>
          <a:xfrm>
            <a:off x="1164033" y="116633"/>
            <a:ext cx="4282856" cy="235792"/>
          </a:xfrm>
          <a:prstGeom prst="rect">
            <a:avLst/>
          </a:prstGeom>
          <a:noFill/>
          <a:ln>
            <a:noFill/>
          </a:ln>
        </p:spPr>
        <p:txBody>
          <a:bodyPr spcFirstLastPara="1" wrap="square" lIns="36000" tIns="36000" rIns="36000" bIns="36000" anchor="ctr" anchorCtr="0">
            <a:normAutofit/>
          </a:bodyPr>
          <a:lstStyle/>
          <a:p>
            <a:pPr marL="0" lvl="0" indent="0" algn="l" rtl="0">
              <a:lnSpc>
                <a:spcPct val="100000"/>
              </a:lnSpc>
              <a:spcBef>
                <a:spcPts val="0"/>
              </a:spcBef>
              <a:spcAft>
                <a:spcPts val="0"/>
              </a:spcAft>
              <a:buClr>
                <a:srgbClr val="000000"/>
              </a:buClr>
              <a:buSzPts val="800"/>
              <a:buFont typeface="Malgun Gothic"/>
              <a:buNone/>
            </a:pPr>
            <a:r>
              <a:rPr lang="en-US"/>
              <a:t>스케줄 관리 &gt; 신규 스케줄 추가 &gt; 운동 선택</a:t>
            </a:r>
            <a:endParaRPr/>
          </a:p>
        </p:txBody>
      </p:sp>
      <p:sp>
        <p:nvSpPr>
          <p:cNvPr id="1046" name="Google Shape;1046;p26"/>
          <p:cNvSpPr txBox="1">
            <a:spLocks noGrp="1"/>
          </p:cNvSpPr>
          <p:nvPr>
            <p:ph type="body" idx="2"/>
          </p:nvPr>
        </p:nvSpPr>
        <p:spPr>
          <a:xfrm>
            <a:off x="7484132" y="392191"/>
            <a:ext cx="2329409" cy="6247408"/>
          </a:xfrm>
          <a:prstGeom prst="rect">
            <a:avLst/>
          </a:prstGeom>
          <a:noFill/>
          <a:ln>
            <a:noFill/>
          </a:ln>
        </p:spPr>
        <p:txBody>
          <a:bodyPr spcFirstLastPara="1" wrap="square" lIns="45675" tIns="45675" rIns="45675" bIns="45675" anchor="t" anchorCtr="0">
            <a:normAutofit/>
          </a:bodyPr>
          <a:lstStyle/>
          <a:p>
            <a:pPr marL="177800" lvl="0" indent="-177800" algn="l" rtl="0">
              <a:lnSpc>
                <a:spcPct val="150000"/>
              </a:lnSpc>
              <a:spcBef>
                <a:spcPts val="0"/>
              </a:spcBef>
              <a:spcAft>
                <a:spcPts val="0"/>
              </a:spcAft>
              <a:buClr>
                <a:schemeClr val="dk1"/>
              </a:buClr>
              <a:buSzPts val="800"/>
              <a:buFont typeface="Malgun Gothic"/>
              <a:buAutoNum type="arabicPeriod"/>
            </a:pPr>
            <a:r>
              <a:rPr lang="en-US" sz="800">
                <a:latin typeface="Malgun Gothic"/>
                <a:ea typeface="Malgun Gothic"/>
                <a:cs typeface="Malgun Gothic"/>
                <a:sym typeface="Malgun Gothic"/>
              </a:rPr>
              <a:t>운동 조회</a:t>
            </a:r>
            <a:br>
              <a:rPr lang="en-US" sz="800">
                <a:latin typeface="Malgun Gothic"/>
                <a:ea typeface="Malgun Gothic"/>
                <a:cs typeface="Malgun Gothic"/>
                <a:sym typeface="Malgun Gothic"/>
              </a:rPr>
            </a:br>
            <a:r>
              <a:rPr lang="en-US" sz="800">
                <a:latin typeface="Malgun Gothic"/>
                <a:ea typeface="Malgun Gothic"/>
                <a:cs typeface="Malgun Gothic"/>
                <a:sym typeface="Malgun Gothic"/>
              </a:rPr>
              <a:t>- 검색 조건 : 전체, 운동명, 운동 부위</a:t>
            </a:r>
            <a:endParaRPr sz="800">
              <a:latin typeface="Malgun Gothic"/>
              <a:ea typeface="Malgun Gothic"/>
              <a:cs typeface="Malgun Gothic"/>
              <a:sym typeface="Malgun Gothic"/>
            </a:endParaRPr>
          </a:p>
          <a:p>
            <a:pPr marL="177800" lvl="0" indent="-177800" algn="l" rtl="0">
              <a:lnSpc>
                <a:spcPct val="150000"/>
              </a:lnSpc>
              <a:spcBef>
                <a:spcPts val="0"/>
              </a:spcBef>
              <a:spcAft>
                <a:spcPts val="0"/>
              </a:spcAft>
              <a:buClr>
                <a:schemeClr val="dk1"/>
              </a:buClr>
              <a:buSzPts val="800"/>
              <a:buFont typeface="Malgun Gothic"/>
              <a:buAutoNum type="arabicPeriod"/>
            </a:pPr>
            <a:r>
              <a:rPr lang="en-US" sz="800">
                <a:latin typeface="Malgun Gothic"/>
                <a:ea typeface="Malgun Gothic"/>
                <a:cs typeface="Malgun Gothic"/>
                <a:sym typeface="Malgun Gothic"/>
              </a:rPr>
              <a:t>조회 결과</a:t>
            </a:r>
            <a:br>
              <a:rPr lang="en-US" sz="800">
                <a:latin typeface="Malgun Gothic"/>
                <a:ea typeface="Malgun Gothic"/>
                <a:cs typeface="Malgun Gothic"/>
                <a:sym typeface="Malgun Gothic"/>
              </a:rPr>
            </a:br>
            <a:r>
              <a:rPr lang="en-US" sz="800">
                <a:latin typeface="Malgun Gothic"/>
                <a:ea typeface="Malgun Gothic"/>
                <a:cs typeface="Malgun Gothic"/>
                <a:sym typeface="Malgun Gothic"/>
              </a:rPr>
              <a:t>- 전체 조회 건수 표시</a:t>
            </a:r>
            <a:br>
              <a:rPr lang="en-US" sz="800">
                <a:latin typeface="Malgun Gothic"/>
                <a:ea typeface="Malgun Gothic"/>
                <a:cs typeface="Malgun Gothic"/>
                <a:sym typeface="Malgun Gothic"/>
              </a:rPr>
            </a:br>
            <a:r>
              <a:rPr lang="en-US" sz="800">
                <a:latin typeface="Malgun Gothic"/>
                <a:ea typeface="Malgun Gothic"/>
                <a:cs typeface="Malgun Gothic"/>
                <a:sym typeface="Malgun Gothic"/>
              </a:rPr>
              <a:t>- 운동 복수 선택</a:t>
            </a:r>
            <a:br>
              <a:rPr lang="en-US" sz="800">
                <a:latin typeface="Malgun Gothic"/>
                <a:ea typeface="Malgun Gothic"/>
                <a:cs typeface="Malgun Gothic"/>
                <a:sym typeface="Malgun Gothic"/>
              </a:rPr>
            </a:br>
            <a:r>
              <a:rPr lang="en-US" sz="800">
                <a:latin typeface="Malgun Gothic"/>
                <a:ea typeface="Malgun Gothic"/>
                <a:cs typeface="Malgun Gothic"/>
                <a:sym typeface="Malgun Gothic"/>
              </a:rPr>
              <a:t>- 선택 후 선택 버튼 클릭 시 운동 리스트에 운동 추가</a:t>
            </a:r>
            <a:endParaRPr sz="800">
              <a:latin typeface="Malgun Gothic"/>
              <a:ea typeface="Malgun Gothic"/>
              <a:cs typeface="Malgun Gothic"/>
              <a:sym typeface="Malgun Gothic"/>
            </a:endParaRPr>
          </a:p>
        </p:txBody>
      </p:sp>
      <p:grpSp>
        <p:nvGrpSpPr>
          <p:cNvPr id="1047" name="Google Shape;1047;p26"/>
          <p:cNvGrpSpPr/>
          <p:nvPr/>
        </p:nvGrpSpPr>
        <p:grpSpPr>
          <a:xfrm>
            <a:off x="2081034" y="850710"/>
            <a:ext cx="2770962" cy="230832"/>
            <a:chOff x="2081034" y="850710"/>
            <a:chExt cx="2770962" cy="230832"/>
          </a:xfrm>
        </p:grpSpPr>
        <p:sp>
          <p:nvSpPr>
            <p:cNvPr id="1048" name="Google Shape;1048;p26"/>
            <p:cNvSpPr txBox="1"/>
            <p:nvPr/>
          </p:nvSpPr>
          <p:spPr>
            <a:xfrm>
              <a:off x="2081034" y="850710"/>
              <a:ext cx="184731"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Calibri"/>
                <a:buNone/>
              </a:pPr>
              <a:endParaRPr sz="900" b="0" i="0" u="none" strike="noStrike" cap="none">
                <a:solidFill>
                  <a:srgbClr val="000000"/>
                </a:solidFill>
                <a:latin typeface="Arial"/>
                <a:ea typeface="Arial"/>
                <a:cs typeface="Arial"/>
                <a:sym typeface="Arial"/>
              </a:endParaRPr>
            </a:p>
          </p:txBody>
        </p:sp>
        <p:sp>
          <p:nvSpPr>
            <p:cNvPr id="1049" name="Google Shape;1049;p26"/>
            <p:cNvSpPr txBox="1"/>
            <p:nvPr/>
          </p:nvSpPr>
          <p:spPr>
            <a:xfrm>
              <a:off x="3689946" y="850710"/>
              <a:ext cx="1162050"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Calibri"/>
                <a:buNone/>
              </a:pPr>
              <a:endParaRPr sz="900" b="0" i="0" u="none" strike="noStrike" cap="none">
                <a:solidFill>
                  <a:srgbClr val="000000"/>
                </a:solidFill>
                <a:latin typeface="Arial"/>
                <a:ea typeface="Arial"/>
                <a:cs typeface="Arial"/>
                <a:sym typeface="Arial"/>
              </a:endParaRPr>
            </a:p>
          </p:txBody>
        </p:sp>
      </p:grpSp>
      <p:grpSp>
        <p:nvGrpSpPr>
          <p:cNvPr id="1050" name="Google Shape;1050;p26"/>
          <p:cNvGrpSpPr/>
          <p:nvPr/>
        </p:nvGrpSpPr>
        <p:grpSpPr>
          <a:xfrm>
            <a:off x="2016002" y="554547"/>
            <a:ext cx="3742359" cy="3749005"/>
            <a:chOff x="1101023" y="92279"/>
            <a:chExt cx="4225986" cy="4320036"/>
          </a:xfrm>
        </p:grpSpPr>
        <p:sp>
          <p:nvSpPr>
            <p:cNvPr id="1051" name="Google Shape;1051;p26"/>
            <p:cNvSpPr/>
            <p:nvPr/>
          </p:nvSpPr>
          <p:spPr>
            <a:xfrm>
              <a:off x="1101023" y="92279"/>
              <a:ext cx="4225986" cy="4320036"/>
            </a:xfrm>
            <a:prstGeom prst="rect">
              <a:avLst/>
            </a:prstGeom>
            <a:solidFill>
              <a:schemeClr val="lt1"/>
            </a:solidFill>
            <a:ln w="9525"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700"/>
                <a:buFont typeface="Malgun Gothic"/>
                <a:buNone/>
              </a:pPr>
              <a:endParaRPr sz="700" b="0" i="0" u="none" strike="noStrike" cap="none">
                <a:solidFill>
                  <a:srgbClr val="262626"/>
                </a:solidFill>
                <a:latin typeface="Malgun Gothic"/>
                <a:ea typeface="Malgun Gothic"/>
                <a:cs typeface="Malgun Gothic"/>
                <a:sym typeface="Malgun Gothic"/>
              </a:endParaRPr>
            </a:p>
          </p:txBody>
        </p:sp>
        <p:grpSp>
          <p:nvGrpSpPr>
            <p:cNvPr id="1052" name="Google Shape;1052;p26"/>
            <p:cNvGrpSpPr/>
            <p:nvPr/>
          </p:nvGrpSpPr>
          <p:grpSpPr>
            <a:xfrm>
              <a:off x="1101023" y="92279"/>
              <a:ext cx="4225986" cy="318781"/>
              <a:chOff x="1101023" y="92279"/>
              <a:chExt cx="4225986" cy="318781"/>
            </a:xfrm>
          </p:grpSpPr>
          <p:sp>
            <p:nvSpPr>
              <p:cNvPr id="1053" name="Google Shape;1053;p26"/>
              <p:cNvSpPr/>
              <p:nvPr/>
            </p:nvSpPr>
            <p:spPr>
              <a:xfrm>
                <a:off x="1101023" y="92279"/>
                <a:ext cx="4225986" cy="318781"/>
              </a:xfrm>
              <a:prstGeom prst="rect">
                <a:avLst/>
              </a:prstGeom>
              <a:solidFill>
                <a:schemeClr val="dk1"/>
              </a:solidFill>
              <a:ln w="9525"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700"/>
                  <a:buFont typeface="Malgun Gothic"/>
                  <a:buNone/>
                </a:pPr>
                <a:r>
                  <a:rPr lang="en-US" sz="700" b="0" i="0" u="none" strike="noStrike" cap="none">
                    <a:solidFill>
                      <a:schemeClr val="lt1"/>
                    </a:solidFill>
                    <a:latin typeface="Malgun Gothic"/>
                    <a:ea typeface="Malgun Gothic"/>
                    <a:cs typeface="Malgun Gothic"/>
                    <a:sym typeface="Malgun Gothic"/>
                  </a:rPr>
                  <a:t>운동 선택</a:t>
                </a:r>
                <a:endParaRPr/>
              </a:p>
            </p:txBody>
          </p:sp>
          <p:grpSp>
            <p:nvGrpSpPr>
              <p:cNvPr id="1054" name="Google Shape;1054;p26"/>
              <p:cNvGrpSpPr/>
              <p:nvPr/>
            </p:nvGrpSpPr>
            <p:grpSpPr>
              <a:xfrm>
                <a:off x="5008228" y="92279"/>
                <a:ext cx="318781" cy="318781"/>
                <a:chOff x="2339752" y="5229200"/>
                <a:chExt cx="144016" cy="144016"/>
              </a:xfrm>
            </p:grpSpPr>
            <p:sp>
              <p:nvSpPr>
                <p:cNvPr id="1055" name="Google Shape;1055;p26"/>
                <p:cNvSpPr/>
                <p:nvPr/>
              </p:nvSpPr>
              <p:spPr>
                <a:xfrm>
                  <a:off x="2339752" y="5229200"/>
                  <a:ext cx="144016" cy="144016"/>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600"/>
                    <a:buFont typeface="Malgun Gothic"/>
                    <a:buNone/>
                  </a:pPr>
                  <a:endParaRPr sz="1600" b="0" i="0" u="none" strike="noStrike" cap="none">
                    <a:solidFill>
                      <a:schemeClr val="lt1"/>
                    </a:solidFill>
                    <a:latin typeface="Malgun Gothic"/>
                    <a:ea typeface="Malgun Gothic"/>
                    <a:cs typeface="Malgun Gothic"/>
                    <a:sym typeface="Malgun Gothic"/>
                  </a:endParaRPr>
                </a:p>
              </p:txBody>
            </p:sp>
            <p:cxnSp>
              <p:nvCxnSpPr>
                <p:cNvPr id="1056" name="Google Shape;1056;p26"/>
                <p:cNvCxnSpPr/>
                <p:nvPr/>
              </p:nvCxnSpPr>
              <p:spPr>
                <a:xfrm flipH="1">
                  <a:off x="2339752" y="5229200"/>
                  <a:ext cx="144016" cy="132864"/>
                </a:xfrm>
                <a:prstGeom prst="straightConnector1">
                  <a:avLst/>
                </a:prstGeom>
                <a:noFill/>
                <a:ln w="9525" cap="flat" cmpd="sng">
                  <a:solidFill>
                    <a:srgbClr val="F2F2F2"/>
                  </a:solidFill>
                  <a:prstDash val="solid"/>
                  <a:round/>
                  <a:headEnd type="none" w="sm" len="sm"/>
                  <a:tailEnd type="none" w="sm" len="sm"/>
                </a:ln>
              </p:spPr>
            </p:cxnSp>
            <p:cxnSp>
              <p:nvCxnSpPr>
                <p:cNvPr id="1057" name="Google Shape;1057;p26"/>
                <p:cNvCxnSpPr/>
                <p:nvPr/>
              </p:nvCxnSpPr>
              <p:spPr>
                <a:xfrm rot="-5400000" flipH="1">
                  <a:off x="2339752" y="5229200"/>
                  <a:ext cx="144016" cy="144016"/>
                </a:xfrm>
                <a:prstGeom prst="straightConnector1">
                  <a:avLst/>
                </a:prstGeom>
                <a:noFill/>
                <a:ln w="9525" cap="flat" cmpd="sng">
                  <a:solidFill>
                    <a:srgbClr val="F2F2F2"/>
                  </a:solidFill>
                  <a:prstDash val="solid"/>
                  <a:round/>
                  <a:headEnd type="none" w="sm" len="sm"/>
                  <a:tailEnd type="none" w="sm" len="sm"/>
                </a:ln>
              </p:spPr>
            </p:cxnSp>
          </p:grpSp>
        </p:grpSp>
      </p:grpSp>
      <p:grpSp>
        <p:nvGrpSpPr>
          <p:cNvPr id="1058" name="Google Shape;1058;p26"/>
          <p:cNvGrpSpPr/>
          <p:nvPr/>
        </p:nvGrpSpPr>
        <p:grpSpPr>
          <a:xfrm>
            <a:off x="2099255" y="920636"/>
            <a:ext cx="2148005" cy="230832"/>
            <a:chOff x="488950" y="2531122"/>
            <a:chExt cx="2818901" cy="321813"/>
          </a:xfrm>
        </p:grpSpPr>
        <p:sp>
          <p:nvSpPr>
            <p:cNvPr id="1059" name="Google Shape;1059;p26"/>
            <p:cNvSpPr/>
            <p:nvPr/>
          </p:nvSpPr>
          <p:spPr>
            <a:xfrm>
              <a:off x="2867023" y="2531122"/>
              <a:ext cx="440828" cy="321813"/>
            </a:xfrm>
            <a:prstGeom prst="roundRect">
              <a:avLst>
                <a:gd name="adj" fmla="val 4457"/>
              </a:avLst>
            </a:prstGeom>
            <a:solidFill>
              <a:srgbClr val="FFFFFF"/>
            </a:solidFill>
            <a:ln w="9525" cap="flat" cmpd="sng">
              <a:solidFill>
                <a:srgbClr val="7F7F7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US" sz="700" b="0" i="0" u="none" strike="noStrike" cap="none">
                  <a:solidFill>
                    <a:srgbClr val="000000"/>
                  </a:solidFill>
                  <a:latin typeface="Arial"/>
                  <a:ea typeface="Arial"/>
                  <a:cs typeface="Arial"/>
                  <a:sym typeface="Arial"/>
                </a:rPr>
                <a:t>조회</a:t>
              </a:r>
              <a:endParaRPr/>
            </a:p>
          </p:txBody>
        </p:sp>
        <p:sp>
          <p:nvSpPr>
            <p:cNvPr id="1060" name="Google Shape;1060;p26"/>
            <p:cNvSpPr/>
            <p:nvPr/>
          </p:nvSpPr>
          <p:spPr>
            <a:xfrm>
              <a:off x="1355301" y="2531122"/>
              <a:ext cx="1511722" cy="321813"/>
            </a:xfrm>
            <a:prstGeom prst="roundRect">
              <a:avLst>
                <a:gd name="adj" fmla="val 0"/>
              </a:avLst>
            </a:prstGeom>
            <a:solidFill>
              <a:schemeClr val="lt1"/>
            </a:solidFill>
            <a:ln w="9525" cap="flat" cmpd="sng">
              <a:solidFill>
                <a:srgbClr val="7F7F7F"/>
              </a:solidFill>
              <a:prstDash val="solid"/>
              <a:miter lim="800000"/>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3F3F3F"/>
                </a:buClr>
                <a:buSzPts val="700"/>
                <a:buFont typeface="Arial"/>
                <a:buNone/>
              </a:pPr>
              <a:r>
                <a:rPr lang="en-US" sz="700" b="0" i="0" u="none" strike="noStrike" cap="none">
                  <a:solidFill>
                    <a:srgbClr val="3F3F3F"/>
                  </a:solidFill>
                  <a:latin typeface="Arial"/>
                  <a:ea typeface="Arial"/>
                  <a:cs typeface="Arial"/>
                  <a:sym typeface="Arial"/>
                </a:rPr>
                <a:t>  검색어</a:t>
              </a:r>
              <a:endParaRPr sz="700" b="0" i="0" u="none" strike="noStrike" cap="none">
                <a:solidFill>
                  <a:srgbClr val="3F3F3F"/>
                </a:solidFill>
                <a:latin typeface="Arial"/>
                <a:ea typeface="Arial"/>
                <a:cs typeface="Arial"/>
                <a:sym typeface="Arial"/>
              </a:endParaRPr>
            </a:p>
          </p:txBody>
        </p:sp>
        <p:sp>
          <p:nvSpPr>
            <p:cNvPr id="1061" name="Google Shape;1061;p26"/>
            <p:cNvSpPr/>
            <p:nvPr/>
          </p:nvSpPr>
          <p:spPr>
            <a:xfrm>
              <a:off x="488950" y="2531122"/>
              <a:ext cx="863650" cy="321813"/>
            </a:xfrm>
            <a:prstGeom prst="roundRect">
              <a:avLst>
                <a:gd name="adj" fmla="val 4457"/>
              </a:avLst>
            </a:prstGeom>
            <a:solidFill>
              <a:srgbClr val="FFFFFF"/>
            </a:solidFill>
            <a:ln w="9525" cap="flat" cmpd="sng">
              <a:solidFill>
                <a:srgbClr val="7F7F7F"/>
              </a:solidFill>
              <a:prstDash val="solid"/>
              <a:miter lim="800000"/>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rgbClr val="000000"/>
                  </a:solidFill>
                  <a:latin typeface="Arial"/>
                  <a:ea typeface="Arial"/>
                  <a:cs typeface="Arial"/>
                  <a:sym typeface="Arial"/>
                </a:rPr>
                <a:t>   전체</a:t>
              </a:r>
              <a:endParaRPr/>
            </a:p>
          </p:txBody>
        </p:sp>
        <p:sp>
          <p:nvSpPr>
            <p:cNvPr id="1062" name="Google Shape;1062;p26"/>
            <p:cNvSpPr/>
            <p:nvPr/>
          </p:nvSpPr>
          <p:spPr>
            <a:xfrm>
              <a:off x="1036851" y="2557003"/>
              <a:ext cx="360149" cy="27890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00"/>
                <a:buFont typeface="Arial"/>
                <a:buNone/>
              </a:pPr>
              <a:r>
                <a:rPr lang="en-US" sz="700" b="0" i="0" u="none" strike="noStrike" cap="none">
                  <a:solidFill>
                    <a:srgbClr val="000000"/>
                  </a:solidFill>
                  <a:latin typeface="Arial"/>
                  <a:ea typeface="Arial"/>
                  <a:cs typeface="Arial"/>
                  <a:sym typeface="Arial"/>
                </a:rPr>
                <a:t>▼</a:t>
              </a:r>
              <a:endParaRPr/>
            </a:p>
          </p:txBody>
        </p:sp>
      </p:grpSp>
      <p:graphicFrame>
        <p:nvGraphicFramePr>
          <p:cNvPr id="1063" name="Google Shape;1063;p26"/>
          <p:cNvGraphicFramePr/>
          <p:nvPr/>
        </p:nvGraphicFramePr>
        <p:xfrm>
          <a:off x="2099255" y="1366184"/>
          <a:ext cx="3000000" cy="3000000"/>
        </p:xfrm>
        <a:graphic>
          <a:graphicData uri="http://schemas.openxmlformats.org/drawingml/2006/table">
            <a:tbl>
              <a:tblPr>
                <a:noFill/>
                <a:tableStyleId>{BC9DB5B6-DF2C-4204-969A-3691A821754B}</a:tableStyleId>
              </a:tblPr>
              <a:tblGrid>
                <a:gridCol w="367200">
                  <a:extLst>
                    <a:ext uri="{9D8B030D-6E8A-4147-A177-3AD203B41FA5}">
                      <a16:colId xmlns:a16="http://schemas.microsoft.com/office/drawing/2014/main" val="20000"/>
                    </a:ext>
                  </a:extLst>
                </a:gridCol>
                <a:gridCol w="1082075">
                  <a:extLst>
                    <a:ext uri="{9D8B030D-6E8A-4147-A177-3AD203B41FA5}">
                      <a16:colId xmlns:a16="http://schemas.microsoft.com/office/drawing/2014/main" val="20001"/>
                    </a:ext>
                  </a:extLst>
                </a:gridCol>
                <a:gridCol w="1602300">
                  <a:extLst>
                    <a:ext uri="{9D8B030D-6E8A-4147-A177-3AD203B41FA5}">
                      <a16:colId xmlns:a16="http://schemas.microsoft.com/office/drawing/2014/main" val="20002"/>
                    </a:ext>
                  </a:extLst>
                </a:gridCol>
                <a:gridCol w="453000">
                  <a:extLst>
                    <a:ext uri="{9D8B030D-6E8A-4147-A177-3AD203B41FA5}">
                      <a16:colId xmlns:a16="http://schemas.microsoft.com/office/drawing/2014/main" val="20003"/>
                    </a:ext>
                  </a:extLst>
                </a:gridCol>
              </a:tblGrid>
              <a:tr h="211100">
                <a:tc>
                  <a:txBody>
                    <a:bodyPr/>
                    <a:lstStyle/>
                    <a:p>
                      <a:pPr marL="0" marR="0" lvl="0" indent="0" algn="ctr" rtl="0">
                        <a:lnSpc>
                          <a:spcPct val="100000"/>
                        </a:lnSpc>
                        <a:spcBef>
                          <a:spcPts val="0"/>
                        </a:spcBef>
                        <a:spcAft>
                          <a:spcPts val="0"/>
                        </a:spcAft>
                        <a:buClr>
                          <a:schemeClr val="dk1"/>
                        </a:buClr>
                        <a:buSzPts val="800"/>
                        <a:buFont typeface="Arial"/>
                        <a:buNone/>
                      </a:pPr>
                      <a:r>
                        <a:rPr lang="en-US" sz="800" b="1" u="none" strike="noStrike" cap="none">
                          <a:latin typeface="Arial"/>
                          <a:ea typeface="Arial"/>
                          <a:cs typeface="Arial"/>
                          <a:sym typeface="Arial"/>
                        </a:rPr>
                        <a:t>No</a:t>
                      </a:r>
                      <a:endParaRPr sz="800" b="1" u="none" strike="noStrike" cap="none">
                        <a:latin typeface="Arial"/>
                        <a:ea typeface="Arial"/>
                        <a:cs typeface="Arial"/>
                        <a:sym typeface="Arial"/>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7E6E6"/>
                    </a:solidFill>
                  </a:tcPr>
                </a:tc>
                <a:tc>
                  <a:txBody>
                    <a:bodyPr/>
                    <a:lstStyle/>
                    <a:p>
                      <a:pPr marL="0" marR="0" lvl="0" indent="0" algn="ctr" rtl="0">
                        <a:lnSpc>
                          <a:spcPct val="100000"/>
                        </a:lnSpc>
                        <a:spcBef>
                          <a:spcPts val="0"/>
                        </a:spcBef>
                        <a:spcAft>
                          <a:spcPts val="0"/>
                        </a:spcAft>
                        <a:buClr>
                          <a:schemeClr val="dk1"/>
                        </a:buClr>
                        <a:buSzPts val="800"/>
                        <a:buFont typeface="Arial"/>
                        <a:buNone/>
                      </a:pPr>
                      <a:r>
                        <a:rPr lang="en-US" sz="800" b="1" u="none" strike="noStrike" cap="none">
                          <a:latin typeface="Arial"/>
                          <a:ea typeface="Arial"/>
                          <a:cs typeface="Arial"/>
                          <a:sym typeface="Arial"/>
                        </a:rPr>
                        <a:t>운동 명</a:t>
                      </a:r>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7E6E6"/>
                    </a:solidFill>
                  </a:tcPr>
                </a:tc>
                <a:tc>
                  <a:txBody>
                    <a:bodyPr/>
                    <a:lstStyle/>
                    <a:p>
                      <a:pPr marL="0" marR="0" lvl="0" indent="0" algn="ctr" rtl="0">
                        <a:lnSpc>
                          <a:spcPct val="100000"/>
                        </a:lnSpc>
                        <a:spcBef>
                          <a:spcPts val="0"/>
                        </a:spcBef>
                        <a:spcAft>
                          <a:spcPts val="0"/>
                        </a:spcAft>
                        <a:buClr>
                          <a:schemeClr val="dk1"/>
                        </a:buClr>
                        <a:buSzPts val="800"/>
                        <a:buFont typeface="Arial"/>
                        <a:buNone/>
                      </a:pPr>
                      <a:r>
                        <a:rPr lang="en-US" sz="800" b="1" u="none" strike="noStrike" cap="none">
                          <a:latin typeface="Arial"/>
                          <a:ea typeface="Arial"/>
                          <a:cs typeface="Arial"/>
                          <a:sym typeface="Arial"/>
                        </a:rPr>
                        <a:t>운동 부위</a:t>
                      </a:r>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7E6E6"/>
                    </a:solidFill>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b="1"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7E6E6"/>
                    </a:solidFill>
                  </a:tcPr>
                </a:tc>
                <a:extLst>
                  <a:ext uri="{0D108BD9-81ED-4DB2-BD59-A6C34878D82A}">
                    <a16:rowId xmlns:a16="http://schemas.microsoft.com/office/drawing/2014/main" val="10000"/>
                  </a:ext>
                </a:extLst>
              </a:tr>
              <a:tr h="204475">
                <a:tc>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Arial"/>
                          <a:ea typeface="Arial"/>
                          <a:cs typeface="Arial"/>
                          <a:sym typeface="Arial"/>
                        </a:rPr>
                        <a:t>20</a:t>
                      </a:r>
                      <a:endParaRPr sz="800" u="none" strike="noStrike" cap="none">
                        <a:latin typeface="Arial"/>
                        <a:ea typeface="Arial"/>
                        <a:cs typeface="Arial"/>
                        <a:sym typeface="Arial"/>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Arial"/>
                          <a:ea typeface="Arial"/>
                          <a:cs typeface="Arial"/>
                          <a:sym typeface="Arial"/>
                        </a:rPr>
                        <a:t>OOO</a:t>
                      </a: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Arial"/>
                          <a:ea typeface="Arial"/>
                          <a:cs typeface="Arial"/>
                          <a:sym typeface="Arial"/>
                        </a:rPr>
                        <a:t>무릎, 어깨, 다리</a:t>
                      </a:r>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Arial"/>
                          <a:ea typeface="Arial"/>
                          <a:cs typeface="Arial"/>
                          <a:sym typeface="Arial"/>
                        </a:rPr>
                        <a:t>⬜</a:t>
                      </a: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04475">
                <a:tc>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Arial"/>
                          <a:ea typeface="Arial"/>
                          <a:cs typeface="Arial"/>
                          <a:sym typeface="Arial"/>
                        </a:rPr>
                        <a:t>19</a:t>
                      </a:r>
                      <a:endParaRPr sz="800" u="none" strike="noStrike" cap="none">
                        <a:latin typeface="Arial"/>
                        <a:ea typeface="Arial"/>
                        <a:cs typeface="Arial"/>
                        <a:sym typeface="Arial"/>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OOO</a:t>
                      </a: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Arial"/>
                          <a:ea typeface="Arial"/>
                          <a:cs typeface="Arial"/>
                          <a:sym typeface="Arial"/>
                        </a:rPr>
                        <a:t>☑</a:t>
                      </a: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04475">
                <a:tc>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Arial"/>
                          <a:ea typeface="Arial"/>
                          <a:cs typeface="Arial"/>
                          <a:sym typeface="Arial"/>
                        </a:rPr>
                        <a:t>18</a:t>
                      </a:r>
                      <a:endParaRPr sz="800" u="none" strike="noStrike" cap="none">
                        <a:latin typeface="Arial"/>
                        <a:ea typeface="Arial"/>
                        <a:cs typeface="Arial"/>
                        <a:sym typeface="Arial"/>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OOO</a:t>
                      </a: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Arial"/>
                          <a:ea typeface="Arial"/>
                          <a:cs typeface="Arial"/>
                          <a:sym typeface="Arial"/>
                        </a:rPr>
                        <a:t>☑</a:t>
                      </a: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04475">
                <a:tc>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Arial"/>
                          <a:ea typeface="Arial"/>
                          <a:cs typeface="Arial"/>
                          <a:sym typeface="Arial"/>
                        </a:rPr>
                        <a:t>17</a:t>
                      </a:r>
                      <a:endParaRPr sz="800" u="none" strike="noStrike" cap="none">
                        <a:latin typeface="Arial"/>
                        <a:ea typeface="Arial"/>
                        <a:cs typeface="Arial"/>
                        <a:sym typeface="Arial"/>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OOO</a:t>
                      </a: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Arial"/>
                          <a:ea typeface="Arial"/>
                          <a:cs typeface="Arial"/>
                          <a:sym typeface="Arial"/>
                        </a:rPr>
                        <a:t>☑</a:t>
                      </a: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04475">
                <a:tc>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Arial"/>
                          <a:ea typeface="Arial"/>
                          <a:cs typeface="Arial"/>
                          <a:sym typeface="Arial"/>
                        </a:rPr>
                        <a:t>16</a:t>
                      </a:r>
                      <a:endParaRPr sz="800" u="none" strike="noStrike" cap="none">
                        <a:latin typeface="Arial"/>
                        <a:ea typeface="Arial"/>
                        <a:cs typeface="Arial"/>
                        <a:sym typeface="Arial"/>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OOO</a:t>
                      </a: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a:t>
                      </a: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04475">
                <a:tc>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Arial"/>
                          <a:ea typeface="Arial"/>
                          <a:cs typeface="Arial"/>
                          <a:sym typeface="Arial"/>
                        </a:rPr>
                        <a:t>15</a:t>
                      </a:r>
                      <a:endParaRPr sz="800" u="none" strike="noStrike" cap="none">
                        <a:latin typeface="Arial"/>
                        <a:ea typeface="Arial"/>
                        <a:cs typeface="Arial"/>
                        <a:sym typeface="Arial"/>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OOO</a:t>
                      </a: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a:t>
                      </a: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04475">
                <a:tc>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Arial"/>
                          <a:ea typeface="Arial"/>
                          <a:cs typeface="Arial"/>
                          <a:sym typeface="Arial"/>
                        </a:rPr>
                        <a:t>14</a:t>
                      </a:r>
                      <a:endParaRPr sz="800" u="none" strike="noStrike" cap="none">
                        <a:latin typeface="Arial"/>
                        <a:ea typeface="Arial"/>
                        <a:cs typeface="Arial"/>
                        <a:sym typeface="Arial"/>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OOO</a:t>
                      </a: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a:t>
                      </a: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04475">
                <a:tc>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Arial"/>
                          <a:ea typeface="Arial"/>
                          <a:cs typeface="Arial"/>
                          <a:sym typeface="Arial"/>
                        </a:rPr>
                        <a:t>13</a:t>
                      </a:r>
                      <a:endParaRPr sz="800" u="none" strike="noStrike" cap="none">
                        <a:latin typeface="Arial"/>
                        <a:ea typeface="Arial"/>
                        <a:cs typeface="Arial"/>
                        <a:sym typeface="Arial"/>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OOO</a:t>
                      </a: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a:t>
                      </a: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204475">
                <a:tc>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Arial"/>
                          <a:ea typeface="Arial"/>
                          <a:cs typeface="Arial"/>
                          <a:sym typeface="Arial"/>
                        </a:rPr>
                        <a:t>12</a:t>
                      </a:r>
                      <a:endParaRPr sz="800" u="none" strike="noStrike" cap="none">
                        <a:latin typeface="Arial"/>
                        <a:ea typeface="Arial"/>
                        <a:cs typeface="Arial"/>
                        <a:sym typeface="Arial"/>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OOO</a:t>
                      </a: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a:t>
                      </a: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204475">
                <a:tc>
                  <a:txBody>
                    <a:bodyPr/>
                    <a:lstStyle/>
                    <a:p>
                      <a:pPr marL="0" marR="0" lvl="0" indent="0" algn="ctr" rtl="0">
                        <a:lnSpc>
                          <a:spcPct val="100000"/>
                        </a:lnSpc>
                        <a:spcBef>
                          <a:spcPts val="0"/>
                        </a:spcBef>
                        <a:spcAft>
                          <a:spcPts val="0"/>
                        </a:spcAft>
                        <a:buClr>
                          <a:schemeClr val="dk1"/>
                        </a:buClr>
                        <a:buSzPts val="800"/>
                        <a:buFont typeface="Arial"/>
                        <a:buNone/>
                      </a:pPr>
                      <a:r>
                        <a:rPr lang="en-US" sz="800" u="none" strike="noStrike" cap="none">
                          <a:latin typeface="Arial"/>
                          <a:ea typeface="Arial"/>
                          <a:cs typeface="Arial"/>
                          <a:sym typeface="Arial"/>
                        </a:rPr>
                        <a:t>11</a:t>
                      </a:r>
                      <a:endParaRPr sz="800" u="none" strike="noStrike" cap="none">
                        <a:latin typeface="Arial"/>
                        <a:ea typeface="Arial"/>
                        <a:cs typeface="Arial"/>
                        <a:sym typeface="Arial"/>
                      </a:endParaRPr>
                    </a:p>
                  </a:txBody>
                  <a:tcPr marL="0" marR="0"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OOO</a:t>
                      </a: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Malgun Gothic"/>
                        <a:buNone/>
                      </a:pP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a:t>
                      </a:r>
                      <a:endParaRPr sz="800" u="none" strike="noStrike" cap="none">
                        <a:latin typeface="Arial"/>
                        <a:ea typeface="Arial"/>
                        <a:cs typeface="Arial"/>
                        <a:sym typeface="Arial"/>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
        <p:nvSpPr>
          <p:cNvPr id="1064" name="Google Shape;1064;p26"/>
          <p:cNvSpPr txBox="1"/>
          <p:nvPr/>
        </p:nvSpPr>
        <p:spPr>
          <a:xfrm>
            <a:off x="2032044" y="1163116"/>
            <a:ext cx="396262"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a:solidFill>
                  <a:srgbClr val="000000"/>
                </a:solidFill>
                <a:latin typeface="Arial"/>
                <a:ea typeface="Arial"/>
                <a:cs typeface="Arial"/>
                <a:sym typeface="Arial"/>
              </a:rPr>
              <a:t>00건</a:t>
            </a:r>
            <a:endParaRPr/>
          </a:p>
        </p:txBody>
      </p:sp>
      <p:grpSp>
        <p:nvGrpSpPr>
          <p:cNvPr id="1065" name="Google Shape;1065;p26"/>
          <p:cNvGrpSpPr/>
          <p:nvPr/>
        </p:nvGrpSpPr>
        <p:grpSpPr>
          <a:xfrm>
            <a:off x="3447984" y="3653734"/>
            <a:ext cx="878394" cy="180000"/>
            <a:chOff x="3191693" y="3653734"/>
            <a:chExt cx="878394" cy="180000"/>
          </a:xfrm>
        </p:grpSpPr>
        <p:sp>
          <p:nvSpPr>
            <p:cNvPr id="1066" name="Google Shape;1066;p26"/>
            <p:cNvSpPr/>
            <p:nvPr/>
          </p:nvSpPr>
          <p:spPr>
            <a:xfrm>
              <a:off x="3657289" y="3653734"/>
              <a:ext cx="180000" cy="1800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Arial"/>
                  <a:ea typeface="Arial"/>
                  <a:cs typeface="Arial"/>
                  <a:sym typeface="Arial"/>
                </a:rPr>
                <a:t>2</a:t>
              </a:r>
              <a:endParaRPr sz="800" b="0" i="0" u="none" strike="noStrike" cap="none">
                <a:solidFill>
                  <a:schemeClr val="dk1"/>
                </a:solidFill>
                <a:latin typeface="Arial"/>
                <a:ea typeface="Arial"/>
                <a:cs typeface="Arial"/>
                <a:sym typeface="Arial"/>
              </a:endParaRPr>
            </a:p>
          </p:txBody>
        </p:sp>
        <p:sp>
          <p:nvSpPr>
            <p:cNvPr id="1067" name="Google Shape;1067;p26"/>
            <p:cNvSpPr/>
            <p:nvPr/>
          </p:nvSpPr>
          <p:spPr>
            <a:xfrm>
              <a:off x="3890087" y="3653734"/>
              <a:ext cx="180000" cy="1800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Arial"/>
                  <a:ea typeface="Arial"/>
                  <a:cs typeface="Arial"/>
                  <a:sym typeface="Arial"/>
                </a:rPr>
                <a:t>&gt;</a:t>
              </a:r>
              <a:endParaRPr sz="800" b="0" i="0" u="none" strike="noStrike" cap="none">
                <a:solidFill>
                  <a:schemeClr val="dk1"/>
                </a:solidFill>
                <a:latin typeface="Arial"/>
                <a:ea typeface="Arial"/>
                <a:cs typeface="Arial"/>
                <a:sym typeface="Arial"/>
              </a:endParaRPr>
            </a:p>
          </p:txBody>
        </p:sp>
        <p:sp>
          <p:nvSpPr>
            <p:cNvPr id="1068" name="Google Shape;1068;p26"/>
            <p:cNvSpPr/>
            <p:nvPr/>
          </p:nvSpPr>
          <p:spPr>
            <a:xfrm>
              <a:off x="3191693" y="3653734"/>
              <a:ext cx="180000" cy="1800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Arial"/>
                  <a:ea typeface="Arial"/>
                  <a:cs typeface="Arial"/>
                  <a:sym typeface="Arial"/>
                </a:rPr>
                <a:t>&lt;</a:t>
              </a:r>
              <a:endParaRPr sz="800" b="0" i="0" u="none" strike="noStrike" cap="none">
                <a:solidFill>
                  <a:schemeClr val="dk1"/>
                </a:solidFill>
                <a:latin typeface="Arial"/>
                <a:ea typeface="Arial"/>
                <a:cs typeface="Arial"/>
                <a:sym typeface="Arial"/>
              </a:endParaRPr>
            </a:p>
          </p:txBody>
        </p:sp>
        <p:sp>
          <p:nvSpPr>
            <p:cNvPr id="1069" name="Google Shape;1069;p26"/>
            <p:cNvSpPr/>
            <p:nvPr/>
          </p:nvSpPr>
          <p:spPr>
            <a:xfrm>
              <a:off x="3424491" y="3653734"/>
              <a:ext cx="180000" cy="1800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Arial"/>
                <a:buNone/>
              </a:pPr>
              <a:r>
                <a:rPr lang="en-US" sz="800" b="0" i="0" u="none" strike="noStrike" cap="none">
                  <a:solidFill>
                    <a:schemeClr val="lt1"/>
                  </a:solidFill>
                  <a:latin typeface="Arial"/>
                  <a:ea typeface="Arial"/>
                  <a:cs typeface="Arial"/>
                  <a:sym typeface="Arial"/>
                </a:rPr>
                <a:t>1</a:t>
              </a:r>
              <a:endParaRPr sz="800" b="0" i="0" u="none" strike="noStrike" cap="none">
                <a:solidFill>
                  <a:schemeClr val="lt1"/>
                </a:solidFill>
                <a:latin typeface="Arial"/>
                <a:ea typeface="Arial"/>
                <a:cs typeface="Arial"/>
                <a:sym typeface="Arial"/>
              </a:endParaRPr>
            </a:p>
          </p:txBody>
        </p:sp>
      </p:grpSp>
      <p:sp>
        <p:nvSpPr>
          <p:cNvPr id="1070" name="Google Shape;1070;p26"/>
          <p:cNvSpPr/>
          <p:nvPr/>
        </p:nvSpPr>
        <p:spPr>
          <a:xfrm>
            <a:off x="2034359" y="788706"/>
            <a:ext cx="180000" cy="180000"/>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1</a:t>
            </a:r>
            <a:endParaRPr sz="800" b="1" i="0" u="none" strike="noStrike" cap="none">
              <a:solidFill>
                <a:schemeClr val="lt1"/>
              </a:solidFill>
              <a:latin typeface="Malgun Gothic"/>
              <a:ea typeface="Malgun Gothic"/>
              <a:cs typeface="Malgun Gothic"/>
              <a:sym typeface="Malgun Gothic"/>
            </a:endParaRPr>
          </a:p>
        </p:txBody>
      </p:sp>
      <p:sp>
        <p:nvSpPr>
          <p:cNvPr id="1071" name="Google Shape;1071;p26"/>
          <p:cNvSpPr/>
          <p:nvPr/>
        </p:nvSpPr>
        <p:spPr>
          <a:xfrm>
            <a:off x="2034359" y="1087809"/>
            <a:ext cx="180000" cy="180000"/>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2</a:t>
            </a:r>
            <a:endParaRPr sz="800" b="1" i="0" u="none" strike="noStrike" cap="none">
              <a:solidFill>
                <a:schemeClr val="lt1"/>
              </a:solidFill>
              <a:latin typeface="Malgun Gothic"/>
              <a:ea typeface="Malgun Gothic"/>
              <a:cs typeface="Malgun Gothic"/>
              <a:sym typeface="Malgun Gothic"/>
            </a:endParaRPr>
          </a:p>
        </p:txBody>
      </p:sp>
      <p:sp>
        <p:nvSpPr>
          <p:cNvPr id="1072" name="Google Shape;1072;p26"/>
          <p:cNvSpPr/>
          <p:nvPr/>
        </p:nvSpPr>
        <p:spPr>
          <a:xfrm>
            <a:off x="4814798" y="3959151"/>
            <a:ext cx="789048" cy="210705"/>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chemeClr val="lt1"/>
              </a:buClr>
              <a:buSzPts val="700"/>
              <a:buFont typeface="Malgun Gothic"/>
              <a:buNone/>
            </a:pPr>
            <a:r>
              <a:rPr lang="en-US" sz="700" b="0" i="0" u="none" strike="noStrike" cap="none">
                <a:solidFill>
                  <a:schemeClr val="lt1"/>
                </a:solidFill>
                <a:latin typeface="Malgun Gothic"/>
                <a:ea typeface="Malgun Gothic"/>
                <a:cs typeface="Malgun Gothic"/>
                <a:sym typeface="Malgun Gothic"/>
              </a:rPr>
              <a:t>선택</a:t>
            </a:r>
            <a:endParaRPr/>
          </a:p>
        </p:txBody>
      </p:sp>
      <p:sp>
        <p:nvSpPr>
          <p:cNvPr id="1073" name="Google Shape;1073;p26"/>
          <p:cNvSpPr txBox="1">
            <a:spLocks noGrp="1"/>
          </p:cNvSpPr>
          <p:nvPr>
            <p:ph type="sldNum" idx="12"/>
          </p:nvPr>
        </p:nvSpPr>
        <p:spPr>
          <a:xfrm>
            <a:off x="9558254" y="6639599"/>
            <a:ext cx="225339" cy="215401"/>
          </a:xfrm>
          <a:prstGeom prst="rect">
            <a:avLst/>
          </a:prstGeom>
          <a:noFill/>
          <a:ln>
            <a:noFill/>
          </a:ln>
        </p:spPr>
        <p:txBody>
          <a:bodyPr spcFirstLastPara="1" wrap="square" lIns="45675" tIns="45675" rIns="45675" bIns="45675" anchor="t" anchorCtr="0">
            <a:spAutoFit/>
          </a:bodyPr>
          <a:lstStyle/>
          <a:p>
            <a:pPr marL="0" lvl="0" indent="0" algn="ctr" rtl="0">
              <a:lnSpc>
                <a:spcPct val="100000"/>
              </a:lnSpc>
              <a:spcBef>
                <a:spcPts val="0"/>
              </a:spcBef>
              <a:spcAft>
                <a:spcPts val="0"/>
              </a:spcAft>
              <a:buClr>
                <a:srgbClr val="000000"/>
              </a:buClr>
              <a:buSzPts val="800"/>
              <a:buFont typeface="Malgun Gothic"/>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77"/>
        <p:cNvGrpSpPr/>
        <p:nvPr/>
      </p:nvGrpSpPr>
      <p:grpSpPr>
        <a:xfrm>
          <a:off x="0" y="0"/>
          <a:ext cx="0" cy="0"/>
          <a:chOff x="0" y="0"/>
          <a:chExt cx="0" cy="0"/>
        </a:xfrm>
      </p:grpSpPr>
      <p:sp>
        <p:nvSpPr>
          <p:cNvPr id="1078" name="Google Shape;1078;p27"/>
          <p:cNvSpPr/>
          <p:nvPr/>
        </p:nvSpPr>
        <p:spPr>
          <a:xfrm>
            <a:off x="1993022" y="2304914"/>
            <a:ext cx="216000" cy="216000"/>
          </a:xfrm>
          <a:prstGeom prst="ellipse">
            <a:avLst/>
          </a:prstGeom>
          <a:solidFill>
            <a:srgbClr val="5959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Calibri"/>
              <a:buNone/>
            </a:pPr>
            <a:endParaRPr sz="1400" b="0" i="0" u="none" strike="noStrike" cap="none">
              <a:solidFill>
                <a:schemeClr val="lt1"/>
              </a:solidFill>
              <a:latin typeface="Calibri"/>
              <a:ea typeface="Calibri"/>
              <a:cs typeface="Calibri"/>
              <a:sym typeface="Calibri"/>
            </a:endParaRPr>
          </a:p>
        </p:txBody>
      </p:sp>
      <p:grpSp>
        <p:nvGrpSpPr>
          <p:cNvPr id="1079" name="Google Shape;1079;p27"/>
          <p:cNvGrpSpPr/>
          <p:nvPr/>
        </p:nvGrpSpPr>
        <p:grpSpPr>
          <a:xfrm>
            <a:off x="284831" y="2513643"/>
            <a:ext cx="3643149" cy="1868143"/>
            <a:chOff x="3598526" y="2761293"/>
            <a:chExt cx="3643149" cy="1868143"/>
          </a:xfrm>
        </p:grpSpPr>
        <p:sp>
          <p:nvSpPr>
            <p:cNvPr id="1080" name="Google Shape;1080;p27"/>
            <p:cNvSpPr/>
            <p:nvPr/>
          </p:nvSpPr>
          <p:spPr>
            <a:xfrm>
              <a:off x="5168244" y="2761293"/>
              <a:ext cx="2073431" cy="451793"/>
            </a:xfrm>
            <a:prstGeom prst="roundRect">
              <a:avLst>
                <a:gd name="adj" fmla="val 38859"/>
              </a:avLst>
            </a:prstGeom>
            <a:solidFill>
              <a:schemeClr val="accent1">
                <a:alpha val="5882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Calibri"/>
                <a:buNone/>
              </a:pPr>
              <a:endParaRPr sz="1400" b="0" i="0" u="none" strike="noStrike" cap="none">
                <a:solidFill>
                  <a:schemeClr val="lt1"/>
                </a:solidFill>
                <a:latin typeface="Calibri"/>
                <a:ea typeface="Calibri"/>
                <a:cs typeface="Calibri"/>
                <a:sym typeface="Calibri"/>
              </a:endParaRPr>
            </a:p>
          </p:txBody>
        </p:sp>
        <p:sp>
          <p:nvSpPr>
            <p:cNvPr id="1081" name="Google Shape;1081;p27"/>
            <p:cNvSpPr/>
            <p:nvPr/>
          </p:nvSpPr>
          <p:spPr>
            <a:xfrm>
              <a:off x="3598526" y="3459943"/>
              <a:ext cx="3643149" cy="451793"/>
            </a:xfrm>
            <a:prstGeom prst="roundRect">
              <a:avLst>
                <a:gd name="adj" fmla="val 38859"/>
              </a:avLst>
            </a:prstGeom>
            <a:solidFill>
              <a:schemeClr val="accent1">
                <a:alpha val="5882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Calibri"/>
                <a:buNone/>
              </a:pPr>
              <a:endParaRPr sz="1400" b="0" i="0" u="none" strike="noStrike" cap="none">
                <a:solidFill>
                  <a:schemeClr val="lt1"/>
                </a:solidFill>
                <a:latin typeface="Calibri"/>
                <a:ea typeface="Calibri"/>
                <a:cs typeface="Calibri"/>
                <a:sym typeface="Calibri"/>
              </a:endParaRPr>
            </a:p>
          </p:txBody>
        </p:sp>
        <p:sp>
          <p:nvSpPr>
            <p:cNvPr id="1082" name="Google Shape;1082;p27"/>
            <p:cNvSpPr/>
            <p:nvPr/>
          </p:nvSpPr>
          <p:spPr>
            <a:xfrm>
              <a:off x="3598526" y="4177643"/>
              <a:ext cx="3112667" cy="451793"/>
            </a:xfrm>
            <a:prstGeom prst="roundRect">
              <a:avLst>
                <a:gd name="adj" fmla="val 38859"/>
              </a:avLst>
            </a:prstGeom>
            <a:solidFill>
              <a:schemeClr val="accent1">
                <a:alpha val="5882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Calibri"/>
                <a:buNone/>
              </a:pPr>
              <a:endParaRPr sz="1400" b="0" i="0" u="none" strike="noStrike" cap="none">
                <a:solidFill>
                  <a:schemeClr val="lt1"/>
                </a:solidFill>
                <a:latin typeface="Calibri"/>
                <a:ea typeface="Calibri"/>
                <a:cs typeface="Calibri"/>
                <a:sym typeface="Calibri"/>
              </a:endParaRPr>
            </a:p>
          </p:txBody>
        </p:sp>
        <p:grpSp>
          <p:nvGrpSpPr>
            <p:cNvPr id="1083" name="Google Shape;1083;p27"/>
            <p:cNvGrpSpPr/>
            <p:nvPr/>
          </p:nvGrpSpPr>
          <p:grpSpPr>
            <a:xfrm>
              <a:off x="5233377" y="2838469"/>
              <a:ext cx="369073" cy="351638"/>
              <a:chOff x="-1350628" y="2015605"/>
              <a:chExt cx="439478" cy="541424"/>
            </a:xfrm>
          </p:grpSpPr>
          <p:sp>
            <p:nvSpPr>
              <p:cNvPr id="1084" name="Google Shape;1084;p27"/>
              <p:cNvSpPr/>
              <p:nvPr/>
            </p:nvSpPr>
            <p:spPr>
              <a:xfrm>
                <a:off x="-1350628" y="2015605"/>
                <a:ext cx="436228" cy="241772"/>
              </a:xfrm>
              <a:prstGeom prst="roundRect">
                <a:avLst>
                  <a:gd name="adj" fmla="val 16667"/>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lt1"/>
                  </a:buClr>
                  <a:buSzPts val="700"/>
                  <a:buFont typeface="Calibri"/>
                  <a:buNone/>
                </a:pPr>
                <a:r>
                  <a:rPr lang="en-US" sz="700" b="0" i="0" u="none" strike="noStrike" cap="none">
                    <a:solidFill>
                      <a:schemeClr val="lt1"/>
                    </a:solidFill>
                    <a:latin typeface="Calibri"/>
                    <a:ea typeface="Calibri"/>
                    <a:cs typeface="Calibri"/>
                    <a:sym typeface="Calibri"/>
                  </a:rPr>
                  <a:t>시작</a:t>
                </a:r>
                <a:endParaRPr/>
              </a:p>
            </p:txBody>
          </p:sp>
          <p:sp>
            <p:nvSpPr>
              <p:cNvPr id="1085" name="Google Shape;1085;p27"/>
              <p:cNvSpPr/>
              <p:nvPr/>
            </p:nvSpPr>
            <p:spPr>
              <a:xfrm>
                <a:off x="-1347378" y="2315257"/>
                <a:ext cx="436228" cy="241772"/>
              </a:xfrm>
              <a:prstGeom prst="roundRect">
                <a:avLst>
                  <a:gd name="adj" fmla="val 16667"/>
                </a:avLst>
              </a:prstGeom>
              <a:solidFill>
                <a:srgbClr val="A5A5A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D8D8D8"/>
                  </a:buClr>
                  <a:buSzPts val="700"/>
                  <a:buFont typeface="Calibri"/>
                  <a:buNone/>
                </a:pPr>
                <a:r>
                  <a:rPr lang="en-US" sz="700" b="0" i="0" u="none" strike="noStrike" cap="none">
                    <a:solidFill>
                      <a:srgbClr val="D8D8D8"/>
                    </a:solidFill>
                    <a:latin typeface="Calibri"/>
                    <a:ea typeface="Calibri"/>
                    <a:cs typeface="Calibri"/>
                    <a:sym typeface="Calibri"/>
                  </a:rPr>
                  <a:t>종료</a:t>
                </a:r>
                <a:endParaRPr/>
              </a:p>
            </p:txBody>
          </p:sp>
        </p:grpSp>
        <p:grpSp>
          <p:nvGrpSpPr>
            <p:cNvPr id="1086" name="Google Shape;1086;p27"/>
            <p:cNvGrpSpPr/>
            <p:nvPr/>
          </p:nvGrpSpPr>
          <p:grpSpPr>
            <a:xfrm>
              <a:off x="6278575" y="4239426"/>
              <a:ext cx="369073" cy="351646"/>
              <a:chOff x="-1350628" y="1898277"/>
              <a:chExt cx="439478" cy="541435"/>
            </a:xfrm>
          </p:grpSpPr>
          <p:sp>
            <p:nvSpPr>
              <p:cNvPr id="1087" name="Google Shape;1087;p27"/>
              <p:cNvSpPr/>
              <p:nvPr/>
            </p:nvSpPr>
            <p:spPr>
              <a:xfrm>
                <a:off x="-1350628" y="1898277"/>
                <a:ext cx="436228" cy="241771"/>
              </a:xfrm>
              <a:prstGeom prst="roundRect">
                <a:avLst>
                  <a:gd name="adj" fmla="val 16667"/>
                </a:avLst>
              </a:prstGeom>
              <a:solidFill>
                <a:srgbClr val="A5A5A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D8D8D8"/>
                  </a:buClr>
                  <a:buSzPts val="700"/>
                  <a:buFont typeface="Calibri"/>
                  <a:buNone/>
                </a:pPr>
                <a:r>
                  <a:rPr lang="en-US" sz="700" b="0" i="0" u="none" strike="noStrike" cap="none">
                    <a:solidFill>
                      <a:srgbClr val="D8D8D8"/>
                    </a:solidFill>
                    <a:latin typeface="Calibri"/>
                    <a:ea typeface="Calibri"/>
                    <a:cs typeface="Calibri"/>
                    <a:sym typeface="Calibri"/>
                  </a:rPr>
                  <a:t>시작</a:t>
                </a:r>
                <a:endParaRPr/>
              </a:p>
            </p:txBody>
          </p:sp>
          <p:sp>
            <p:nvSpPr>
              <p:cNvPr id="1088" name="Google Shape;1088;p27"/>
              <p:cNvSpPr/>
              <p:nvPr/>
            </p:nvSpPr>
            <p:spPr>
              <a:xfrm>
                <a:off x="-1347378" y="2197941"/>
                <a:ext cx="436228" cy="241771"/>
              </a:xfrm>
              <a:prstGeom prst="roundRect">
                <a:avLst>
                  <a:gd name="adj" fmla="val 16667"/>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lt1"/>
                  </a:buClr>
                  <a:buSzPts val="700"/>
                  <a:buFont typeface="Calibri"/>
                  <a:buNone/>
                </a:pPr>
                <a:r>
                  <a:rPr lang="en-US" sz="700" b="0" i="0" u="none" strike="noStrike" cap="none">
                    <a:solidFill>
                      <a:schemeClr val="lt1"/>
                    </a:solidFill>
                    <a:latin typeface="Calibri"/>
                    <a:ea typeface="Calibri"/>
                    <a:cs typeface="Calibri"/>
                    <a:sym typeface="Calibri"/>
                  </a:rPr>
                  <a:t>종료</a:t>
                </a:r>
                <a:endParaRPr/>
              </a:p>
            </p:txBody>
          </p:sp>
        </p:grpSp>
      </p:grpSp>
      <p:graphicFrame>
        <p:nvGraphicFramePr>
          <p:cNvPr id="1089" name="Google Shape;1089;p27"/>
          <p:cNvGraphicFramePr/>
          <p:nvPr/>
        </p:nvGraphicFramePr>
        <p:xfrm>
          <a:off x="270531" y="1882844"/>
          <a:ext cx="3000000" cy="3000000"/>
        </p:xfrm>
        <a:graphic>
          <a:graphicData uri="http://schemas.openxmlformats.org/drawingml/2006/table">
            <a:tbl>
              <a:tblPr>
                <a:noFill/>
                <a:tableStyleId>{BC9DB5B6-DF2C-4204-969A-3691A821754B}</a:tableStyleId>
              </a:tblPr>
              <a:tblGrid>
                <a:gridCol w="522800">
                  <a:extLst>
                    <a:ext uri="{9D8B030D-6E8A-4147-A177-3AD203B41FA5}">
                      <a16:colId xmlns:a16="http://schemas.microsoft.com/office/drawing/2014/main" val="20000"/>
                    </a:ext>
                  </a:extLst>
                </a:gridCol>
                <a:gridCol w="522800">
                  <a:extLst>
                    <a:ext uri="{9D8B030D-6E8A-4147-A177-3AD203B41FA5}">
                      <a16:colId xmlns:a16="http://schemas.microsoft.com/office/drawing/2014/main" val="20001"/>
                    </a:ext>
                  </a:extLst>
                </a:gridCol>
                <a:gridCol w="522800">
                  <a:extLst>
                    <a:ext uri="{9D8B030D-6E8A-4147-A177-3AD203B41FA5}">
                      <a16:colId xmlns:a16="http://schemas.microsoft.com/office/drawing/2014/main" val="20002"/>
                    </a:ext>
                  </a:extLst>
                </a:gridCol>
                <a:gridCol w="522800">
                  <a:extLst>
                    <a:ext uri="{9D8B030D-6E8A-4147-A177-3AD203B41FA5}">
                      <a16:colId xmlns:a16="http://schemas.microsoft.com/office/drawing/2014/main" val="20003"/>
                    </a:ext>
                  </a:extLst>
                </a:gridCol>
                <a:gridCol w="522800">
                  <a:extLst>
                    <a:ext uri="{9D8B030D-6E8A-4147-A177-3AD203B41FA5}">
                      <a16:colId xmlns:a16="http://schemas.microsoft.com/office/drawing/2014/main" val="20004"/>
                    </a:ext>
                  </a:extLst>
                </a:gridCol>
                <a:gridCol w="522800">
                  <a:extLst>
                    <a:ext uri="{9D8B030D-6E8A-4147-A177-3AD203B41FA5}">
                      <a16:colId xmlns:a16="http://schemas.microsoft.com/office/drawing/2014/main" val="20005"/>
                    </a:ext>
                  </a:extLst>
                </a:gridCol>
                <a:gridCol w="522800">
                  <a:extLst>
                    <a:ext uri="{9D8B030D-6E8A-4147-A177-3AD203B41FA5}">
                      <a16:colId xmlns:a16="http://schemas.microsoft.com/office/drawing/2014/main" val="20006"/>
                    </a:ext>
                  </a:extLst>
                </a:gridCol>
              </a:tblGrid>
              <a:tr h="415400">
                <a:tc>
                  <a:txBody>
                    <a:bodyPr/>
                    <a:lstStyle/>
                    <a:p>
                      <a:pPr marL="0" marR="0" lvl="0" indent="0" algn="r" rtl="0">
                        <a:lnSpc>
                          <a:spcPct val="100000"/>
                        </a:lnSpc>
                        <a:spcBef>
                          <a:spcPts val="0"/>
                        </a:spcBef>
                        <a:spcAft>
                          <a:spcPts val="0"/>
                        </a:spcAft>
                        <a:buClr>
                          <a:srgbClr val="FF2600"/>
                        </a:buClr>
                        <a:buSzPts val="1000"/>
                        <a:buFont typeface="Malgun Gothic"/>
                        <a:buNone/>
                      </a:pPr>
                      <a:r>
                        <a:rPr lang="en-US" sz="1000" u="none" strike="noStrike" cap="none">
                          <a:solidFill>
                            <a:srgbClr val="FF2600"/>
                          </a:solidFill>
                          <a:latin typeface="Malgun Gothic"/>
                          <a:ea typeface="Malgun Gothic"/>
                          <a:cs typeface="Malgun Gothic"/>
                          <a:sym typeface="Malgun Gothic"/>
                        </a:rPr>
                        <a:t>일</a:t>
                      </a:r>
                      <a:endParaRPr/>
                    </a:p>
                  </a:txBody>
                  <a:tcPr marL="64100" marR="64100" marT="32050" marB="32050"/>
                </a:tc>
                <a:tc>
                  <a:txBody>
                    <a:bodyPr/>
                    <a:lstStyle/>
                    <a:p>
                      <a:pPr marL="0" marR="0" lvl="0" indent="0" algn="r" rtl="0">
                        <a:lnSpc>
                          <a:spcPct val="100000"/>
                        </a:lnSpc>
                        <a:spcBef>
                          <a:spcPts val="0"/>
                        </a:spcBef>
                        <a:spcAft>
                          <a:spcPts val="0"/>
                        </a:spcAft>
                        <a:buClr>
                          <a:schemeClr val="dk1"/>
                        </a:buClr>
                        <a:buSzPts val="1000"/>
                        <a:buFont typeface="Malgun Gothic"/>
                        <a:buNone/>
                      </a:pPr>
                      <a:r>
                        <a:rPr lang="en-US" sz="1000" u="none" strike="noStrike" cap="none">
                          <a:latin typeface="Malgun Gothic"/>
                          <a:ea typeface="Malgun Gothic"/>
                          <a:cs typeface="Malgun Gothic"/>
                          <a:sym typeface="Malgun Gothic"/>
                        </a:rPr>
                        <a:t>월</a:t>
                      </a:r>
                      <a:endParaRPr/>
                    </a:p>
                  </a:txBody>
                  <a:tcPr marL="64100" marR="64100" marT="32050" marB="32050"/>
                </a:tc>
                <a:tc>
                  <a:txBody>
                    <a:bodyPr/>
                    <a:lstStyle/>
                    <a:p>
                      <a:pPr marL="0" marR="0" lvl="0" indent="0" algn="r" rtl="0">
                        <a:lnSpc>
                          <a:spcPct val="100000"/>
                        </a:lnSpc>
                        <a:spcBef>
                          <a:spcPts val="0"/>
                        </a:spcBef>
                        <a:spcAft>
                          <a:spcPts val="0"/>
                        </a:spcAft>
                        <a:buClr>
                          <a:schemeClr val="dk1"/>
                        </a:buClr>
                        <a:buSzPts val="1000"/>
                        <a:buFont typeface="Malgun Gothic"/>
                        <a:buNone/>
                      </a:pPr>
                      <a:r>
                        <a:rPr lang="en-US" sz="1000" u="none" strike="noStrike" cap="none">
                          <a:latin typeface="Malgun Gothic"/>
                          <a:ea typeface="Malgun Gothic"/>
                          <a:cs typeface="Malgun Gothic"/>
                          <a:sym typeface="Malgun Gothic"/>
                        </a:rPr>
                        <a:t>화</a:t>
                      </a:r>
                      <a:endParaRPr/>
                    </a:p>
                  </a:txBody>
                  <a:tcPr marL="64100" marR="64100" marT="32050" marB="32050"/>
                </a:tc>
                <a:tc>
                  <a:txBody>
                    <a:bodyPr/>
                    <a:lstStyle/>
                    <a:p>
                      <a:pPr marL="0" marR="0" lvl="0" indent="0" algn="r" rtl="0">
                        <a:lnSpc>
                          <a:spcPct val="100000"/>
                        </a:lnSpc>
                        <a:spcBef>
                          <a:spcPts val="0"/>
                        </a:spcBef>
                        <a:spcAft>
                          <a:spcPts val="0"/>
                        </a:spcAft>
                        <a:buClr>
                          <a:schemeClr val="dk1"/>
                        </a:buClr>
                        <a:buSzPts val="1000"/>
                        <a:buFont typeface="Malgun Gothic"/>
                        <a:buNone/>
                      </a:pPr>
                      <a:r>
                        <a:rPr lang="en-US" sz="1000" u="none" strike="noStrike" cap="none">
                          <a:latin typeface="Malgun Gothic"/>
                          <a:ea typeface="Malgun Gothic"/>
                          <a:cs typeface="Malgun Gothic"/>
                          <a:sym typeface="Malgun Gothic"/>
                        </a:rPr>
                        <a:t>수</a:t>
                      </a:r>
                      <a:endParaRPr/>
                    </a:p>
                  </a:txBody>
                  <a:tcPr marL="64100" marR="64100" marT="32050" marB="32050">
                    <a:lnB w="28575" cap="flat" cmpd="sng">
                      <a:solidFill>
                        <a:srgbClr val="00B050"/>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chemeClr val="dk1"/>
                        </a:buClr>
                        <a:buSzPts val="1000"/>
                        <a:buFont typeface="Malgun Gothic"/>
                        <a:buNone/>
                      </a:pPr>
                      <a:r>
                        <a:rPr lang="en-US" sz="1000" u="none" strike="noStrike" cap="none">
                          <a:latin typeface="Malgun Gothic"/>
                          <a:ea typeface="Malgun Gothic"/>
                          <a:cs typeface="Malgun Gothic"/>
                          <a:sym typeface="Malgun Gothic"/>
                        </a:rPr>
                        <a:t>목</a:t>
                      </a:r>
                      <a:endParaRPr/>
                    </a:p>
                  </a:txBody>
                  <a:tcPr marL="64100" marR="64100" marT="32050" marB="32050"/>
                </a:tc>
                <a:tc>
                  <a:txBody>
                    <a:bodyPr/>
                    <a:lstStyle/>
                    <a:p>
                      <a:pPr marL="0" marR="0" lvl="0" indent="0" algn="r" rtl="0">
                        <a:lnSpc>
                          <a:spcPct val="100000"/>
                        </a:lnSpc>
                        <a:spcBef>
                          <a:spcPts val="0"/>
                        </a:spcBef>
                        <a:spcAft>
                          <a:spcPts val="0"/>
                        </a:spcAft>
                        <a:buClr>
                          <a:schemeClr val="dk1"/>
                        </a:buClr>
                        <a:buSzPts val="1000"/>
                        <a:buFont typeface="Malgun Gothic"/>
                        <a:buNone/>
                      </a:pPr>
                      <a:r>
                        <a:rPr lang="en-US" sz="1000" u="none" strike="noStrike" cap="none">
                          <a:latin typeface="Malgun Gothic"/>
                          <a:ea typeface="Malgun Gothic"/>
                          <a:cs typeface="Malgun Gothic"/>
                          <a:sym typeface="Malgun Gothic"/>
                        </a:rPr>
                        <a:t>금</a:t>
                      </a:r>
                      <a:endParaRPr/>
                    </a:p>
                  </a:txBody>
                  <a:tcPr marL="64100" marR="64100" marT="32050" marB="32050"/>
                </a:tc>
                <a:tc>
                  <a:txBody>
                    <a:bodyPr/>
                    <a:lstStyle/>
                    <a:p>
                      <a:pPr marL="0" marR="0" lvl="0" indent="0" algn="r" rtl="0">
                        <a:lnSpc>
                          <a:spcPct val="100000"/>
                        </a:lnSpc>
                        <a:spcBef>
                          <a:spcPts val="0"/>
                        </a:spcBef>
                        <a:spcAft>
                          <a:spcPts val="0"/>
                        </a:spcAft>
                        <a:buClr>
                          <a:srgbClr val="0070C0"/>
                        </a:buClr>
                        <a:buSzPts val="1000"/>
                        <a:buFont typeface="Malgun Gothic"/>
                        <a:buNone/>
                      </a:pPr>
                      <a:r>
                        <a:rPr lang="en-US" sz="1000" u="none" strike="noStrike" cap="none">
                          <a:solidFill>
                            <a:srgbClr val="0070C0"/>
                          </a:solidFill>
                          <a:latin typeface="Malgun Gothic"/>
                          <a:ea typeface="Malgun Gothic"/>
                          <a:cs typeface="Malgun Gothic"/>
                          <a:sym typeface="Malgun Gothic"/>
                        </a:rPr>
                        <a:t>토</a:t>
                      </a:r>
                      <a:endParaRPr/>
                    </a:p>
                  </a:txBody>
                  <a:tcPr marL="64100" marR="64100" marT="32050" marB="32050"/>
                </a:tc>
                <a:extLst>
                  <a:ext uri="{0D108BD9-81ED-4DB2-BD59-A6C34878D82A}">
                    <a16:rowId xmlns:a16="http://schemas.microsoft.com/office/drawing/2014/main" val="10000"/>
                  </a:ext>
                </a:extLst>
              </a:tr>
              <a:tr h="355600">
                <a:tc>
                  <a:txBody>
                    <a:bodyPr/>
                    <a:lstStyle/>
                    <a:p>
                      <a:pPr marL="0" marR="0" lvl="0" indent="0" algn="ctr" rtl="0">
                        <a:lnSpc>
                          <a:spcPct val="100000"/>
                        </a:lnSpc>
                        <a:spcBef>
                          <a:spcPts val="0"/>
                        </a:spcBef>
                        <a:spcAft>
                          <a:spcPts val="0"/>
                        </a:spcAft>
                        <a:buClr>
                          <a:srgbClr val="FF847B"/>
                        </a:buClr>
                        <a:buSzPts val="1000"/>
                        <a:buFont typeface="Arial"/>
                        <a:buNone/>
                      </a:pPr>
                      <a:r>
                        <a:rPr lang="en-US" sz="1000" u="none" strike="noStrike" cap="none">
                          <a:solidFill>
                            <a:srgbClr val="FF847B"/>
                          </a:solidFill>
                          <a:latin typeface="Arial"/>
                          <a:ea typeface="Arial"/>
                          <a:cs typeface="Arial"/>
                          <a:sym typeface="Arial"/>
                        </a:rPr>
                        <a:t>29</a:t>
                      </a:r>
                      <a:endParaRPr sz="1000" u="none" strike="noStrike" cap="none">
                        <a:solidFill>
                          <a:srgbClr val="FF847B"/>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BFBFBF"/>
                        </a:buClr>
                        <a:buSzPts val="1000"/>
                        <a:buFont typeface="Arial"/>
                        <a:buNone/>
                      </a:pPr>
                      <a:r>
                        <a:rPr lang="en-US" sz="1000" u="none" strike="noStrike" cap="none">
                          <a:solidFill>
                            <a:srgbClr val="BFBFBF"/>
                          </a:solidFill>
                          <a:latin typeface="Arial"/>
                          <a:ea typeface="Arial"/>
                          <a:cs typeface="Arial"/>
                          <a:sym typeface="Arial"/>
                        </a:rPr>
                        <a:t>30</a:t>
                      </a:r>
                      <a:endParaRPr sz="1000" u="none" strike="noStrike" cap="none">
                        <a:solidFill>
                          <a:srgbClr val="BFBFBF"/>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BFBFBF"/>
                        </a:buClr>
                        <a:buSzPts val="1000"/>
                        <a:buFont typeface="Arial"/>
                        <a:buNone/>
                      </a:pPr>
                      <a:r>
                        <a:rPr lang="en-US" sz="1000" u="none" strike="noStrike" cap="none">
                          <a:solidFill>
                            <a:srgbClr val="BFBFBF"/>
                          </a:solidFill>
                          <a:latin typeface="Arial"/>
                          <a:ea typeface="Arial"/>
                          <a:cs typeface="Arial"/>
                          <a:sym typeface="Arial"/>
                        </a:rPr>
                        <a:t>31</a:t>
                      </a:r>
                      <a:endParaRPr sz="1000" u="none" strike="noStrike" cap="none">
                        <a:solidFill>
                          <a:srgbClr val="BFBFBF"/>
                        </a:solidFill>
                        <a:latin typeface="Arial"/>
                        <a:ea typeface="Arial"/>
                        <a:cs typeface="Arial"/>
                        <a:sym typeface="Arial"/>
                      </a:endParaRPr>
                    </a:p>
                  </a:txBody>
                  <a:tcPr marL="64100" marR="64100" marT="32050" marB="32050">
                    <a:lnR w="28575" cap="flat" cmpd="sng">
                      <a:solidFill>
                        <a:srgbClr val="00B050"/>
                      </a:solidFill>
                      <a:prstDash val="solid"/>
                      <a:round/>
                      <a:headEnd type="none" w="sm" len="sm"/>
                      <a:tailEnd type="none" w="sm" len="sm"/>
                    </a:lnR>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000"/>
                        <a:buFont typeface="Arial"/>
                        <a:buNone/>
                      </a:pPr>
                      <a:r>
                        <a:rPr lang="en-US" sz="1000" u="none" strike="noStrike" cap="none">
                          <a:solidFill>
                            <a:schemeClr val="lt1"/>
                          </a:solidFill>
                          <a:latin typeface="Arial"/>
                          <a:ea typeface="Arial"/>
                          <a:cs typeface="Arial"/>
                          <a:sym typeface="Arial"/>
                        </a:rPr>
                        <a:t>1</a:t>
                      </a:r>
                      <a:endParaRPr sz="1000" u="none" strike="noStrike" cap="none">
                        <a:solidFill>
                          <a:schemeClr val="lt1"/>
                        </a:solidFill>
                        <a:latin typeface="Arial"/>
                        <a:ea typeface="Arial"/>
                        <a:cs typeface="Arial"/>
                        <a:sym typeface="Arial"/>
                      </a:endParaRPr>
                    </a:p>
                  </a:txBody>
                  <a:tcPr marL="64100" marR="64100" marT="32050" marB="32050">
                    <a:lnL w="28575" cap="flat" cmpd="sng">
                      <a:solidFill>
                        <a:srgbClr val="00B050"/>
                      </a:solidFill>
                      <a:prstDash val="solid"/>
                      <a:round/>
                      <a:headEnd type="none" w="sm" len="sm"/>
                      <a:tailEnd type="none" w="sm" len="sm"/>
                    </a:lnL>
                    <a:lnR w="28575" cap="flat" cmpd="sng">
                      <a:solidFill>
                        <a:srgbClr val="00B050"/>
                      </a:solidFill>
                      <a:prstDash val="solid"/>
                      <a:round/>
                      <a:headEnd type="none" w="sm" len="sm"/>
                      <a:tailEnd type="none" w="sm" len="sm"/>
                    </a:lnR>
                    <a:lnT w="28575" cap="flat" cmpd="sng">
                      <a:solidFill>
                        <a:srgbClr val="00B05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a:t>
                      </a:r>
                      <a:endParaRPr sz="1000" u="none" strike="noStrike" cap="none">
                        <a:latin typeface="Arial"/>
                        <a:ea typeface="Arial"/>
                        <a:cs typeface="Arial"/>
                        <a:sym typeface="Arial"/>
                      </a:endParaRPr>
                    </a:p>
                  </a:txBody>
                  <a:tcPr marL="64100" marR="64100" marT="32050" marB="32050">
                    <a:lnL w="28575" cap="flat" cmpd="sng">
                      <a:solidFill>
                        <a:srgbClr val="00B050"/>
                      </a:solidFill>
                      <a:prstDash val="solid"/>
                      <a:round/>
                      <a:headEnd type="none" w="sm" len="sm"/>
                      <a:tailEnd type="none" w="sm" len="sm"/>
                    </a:lnL>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3</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70C0"/>
                        </a:buClr>
                        <a:buSzPts val="1000"/>
                        <a:buFont typeface="Arial"/>
                        <a:buNone/>
                      </a:pPr>
                      <a:r>
                        <a:rPr lang="en-US" sz="1000" u="none" strike="noStrike" cap="none">
                          <a:solidFill>
                            <a:srgbClr val="0070C0"/>
                          </a:solidFill>
                          <a:latin typeface="Arial"/>
                          <a:ea typeface="Arial"/>
                          <a:cs typeface="Arial"/>
                          <a:sym typeface="Arial"/>
                        </a:rPr>
                        <a:t>4</a:t>
                      </a:r>
                      <a:endParaRPr sz="1000" u="none" strike="noStrike" cap="none">
                        <a:solidFill>
                          <a:srgbClr val="0070C0"/>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55600">
                <a:tc>
                  <a:txBody>
                    <a:bodyPr/>
                    <a:lstStyle/>
                    <a:p>
                      <a:pPr marL="0" marR="0" lvl="0" indent="0" algn="ctr" rtl="0">
                        <a:lnSpc>
                          <a:spcPct val="100000"/>
                        </a:lnSpc>
                        <a:spcBef>
                          <a:spcPts val="0"/>
                        </a:spcBef>
                        <a:spcAft>
                          <a:spcPts val="0"/>
                        </a:spcAft>
                        <a:buClr>
                          <a:schemeClr val="dk1"/>
                        </a:buClr>
                        <a:buSzPts val="1000"/>
                        <a:buFont typeface="Malgun Gothic"/>
                        <a:buNone/>
                      </a:pPr>
                      <a:endParaRPr sz="1000" u="none" strike="noStrike" cap="none">
                        <a:solidFill>
                          <a:srgbClr val="FF847B"/>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Malgun Gothic"/>
                        <a:buNone/>
                      </a:pPr>
                      <a:endParaRPr sz="1000" u="none" strike="noStrike" cap="none">
                        <a:solidFill>
                          <a:srgbClr val="BFBFBF"/>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Malgun Gothic"/>
                        <a:buNone/>
                      </a:pPr>
                      <a:endParaRPr sz="1000" u="none" strike="noStrike" cap="none">
                        <a:solidFill>
                          <a:srgbClr val="BFBFBF"/>
                        </a:solidFill>
                        <a:latin typeface="Arial"/>
                        <a:ea typeface="Arial"/>
                        <a:cs typeface="Arial"/>
                        <a:sym typeface="Arial"/>
                      </a:endParaRPr>
                    </a:p>
                  </a:txBody>
                  <a:tcPr marL="64100" marR="64100" marT="32050" marB="32050">
                    <a:lnR w="28575" cap="flat" cmpd="sng">
                      <a:solidFill>
                        <a:srgbClr val="00B050"/>
                      </a:solidFill>
                      <a:prstDash val="solid"/>
                      <a:round/>
                      <a:headEnd type="none" w="sm" len="sm"/>
                      <a:tailEnd type="none" w="sm" len="sm"/>
                    </a:lnR>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Malgun Gothic"/>
                        <a:buNone/>
                      </a:pPr>
                      <a:endParaRPr sz="1000" b="1" u="none" strike="noStrike" cap="none">
                        <a:latin typeface="Arial"/>
                        <a:ea typeface="Arial"/>
                        <a:cs typeface="Arial"/>
                        <a:sym typeface="Arial"/>
                      </a:endParaRPr>
                    </a:p>
                  </a:txBody>
                  <a:tcPr marL="64100" marR="64100" marT="32050" marB="32050">
                    <a:lnL w="28575" cap="flat" cmpd="sng">
                      <a:solidFill>
                        <a:srgbClr val="00B050"/>
                      </a:solidFill>
                      <a:prstDash val="solid"/>
                      <a:round/>
                      <a:headEnd type="none" w="sm" len="sm"/>
                      <a:tailEnd type="none" w="sm" len="sm"/>
                    </a:lnL>
                    <a:lnR w="28575" cap="flat" cmpd="sng">
                      <a:solidFill>
                        <a:srgbClr val="00B05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00B05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L w="28575" cap="flat" cmpd="sng">
                      <a:solidFill>
                        <a:srgbClr val="00B050"/>
                      </a:solidFill>
                      <a:prstDash val="solid"/>
                      <a:round/>
                      <a:headEnd type="none" w="sm" len="sm"/>
                      <a:tailEnd type="none" w="sm" len="sm"/>
                    </a:lnL>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extLst>
                  <a:ext uri="{0D108BD9-81ED-4DB2-BD59-A6C34878D82A}">
                    <a16:rowId xmlns:a16="http://schemas.microsoft.com/office/drawing/2014/main" val="10002"/>
                  </a:ext>
                </a:extLst>
              </a:tr>
              <a:tr h="355600">
                <a:tc>
                  <a:txBody>
                    <a:bodyPr/>
                    <a:lstStyle/>
                    <a:p>
                      <a:pPr marL="0" marR="0" lvl="0" indent="0" algn="ctr" rtl="0">
                        <a:lnSpc>
                          <a:spcPct val="100000"/>
                        </a:lnSpc>
                        <a:spcBef>
                          <a:spcPts val="0"/>
                        </a:spcBef>
                        <a:spcAft>
                          <a:spcPts val="0"/>
                        </a:spcAft>
                        <a:buClr>
                          <a:srgbClr val="FF2600"/>
                        </a:buClr>
                        <a:buSzPts val="1000"/>
                        <a:buFont typeface="Arial"/>
                        <a:buNone/>
                      </a:pPr>
                      <a:r>
                        <a:rPr lang="en-US" sz="1000" u="none" strike="noStrike" cap="none">
                          <a:solidFill>
                            <a:srgbClr val="FF2600"/>
                          </a:solidFill>
                          <a:latin typeface="Arial"/>
                          <a:ea typeface="Arial"/>
                          <a:cs typeface="Arial"/>
                          <a:sym typeface="Arial"/>
                        </a:rPr>
                        <a:t>5</a:t>
                      </a:r>
                      <a:endParaRPr sz="1000" u="none" strike="noStrike" cap="none">
                        <a:solidFill>
                          <a:srgbClr val="FF2600"/>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6</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7</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8</a:t>
                      </a:r>
                      <a:endParaRPr sz="1000" u="none" strike="noStrike" cap="none">
                        <a:latin typeface="Arial"/>
                        <a:ea typeface="Arial"/>
                        <a:cs typeface="Arial"/>
                        <a:sym typeface="Arial"/>
                      </a:endParaRPr>
                    </a:p>
                  </a:txBody>
                  <a:tcPr marL="64100" marR="64100" marT="32050" marB="32050">
                    <a:lnT w="28575" cap="flat" cmpd="sng">
                      <a:solidFill>
                        <a:srgbClr val="00B05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9</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10</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70C0"/>
                        </a:buClr>
                        <a:buSzPts val="1000"/>
                        <a:buFont typeface="Arial"/>
                        <a:buNone/>
                      </a:pPr>
                      <a:r>
                        <a:rPr lang="en-US" sz="1000" u="none" strike="noStrike" cap="none">
                          <a:solidFill>
                            <a:srgbClr val="0070C0"/>
                          </a:solidFill>
                          <a:latin typeface="Arial"/>
                          <a:ea typeface="Arial"/>
                          <a:cs typeface="Arial"/>
                          <a:sym typeface="Arial"/>
                        </a:rPr>
                        <a:t>11</a:t>
                      </a:r>
                      <a:endParaRPr sz="1000" u="none" strike="noStrike" cap="none">
                        <a:solidFill>
                          <a:srgbClr val="0070C0"/>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55600">
                <a:tc>
                  <a:txBody>
                    <a:bodyPr/>
                    <a:lstStyle/>
                    <a:p>
                      <a:pPr marL="0" marR="0" lvl="0" indent="0" algn="ctr" rtl="0">
                        <a:lnSpc>
                          <a:spcPct val="100000"/>
                        </a:lnSpc>
                        <a:spcBef>
                          <a:spcPts val="0"/>
                        </a:spcBef>
                        <a:spcAft>
                          <a:spcPts val="0"/>
                        </a:spcAft>
                        <a:buClr>
                          <a:schemeClr val="dk1"/>
                        </a:buClr>
                        <a:buSzPts val="1000"/>
                        <a:buFont typeface="Malgun Gothic"/>
                        <a:buNone/>
                      </a:pPr>
                      <a:endParaRPr sz="1000" b="1" u="none" strike="noStrike" cap="none">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Malgun Gothic"/>
                        <a:buNone/>
                      </a:pPr>
                      <a:endParaRPr sz="1000" b="1" u="none" strike="noStrike" cap="none">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extLst>
                  <a:ext uri="{0D108BD9-81ED-4DB2-BD59-A6C34878D82A}">
                    <a16:rowId xmlns:a16="http://schemas.microsoft.com/office/drawing/2014/main" val="10004"/>
                  </a:ext>
                </a:extLst>
              </a:tr>
              <a:tr h="355600">
                <a:tc>
                  <a:txBody>
                    <a:bodyPr/>
                    <a:lstStyle/>
                    <a:p>
                      <a:pPr marL="0" marR="0" lvl="0" indent="0" algn="ctr" rtl="0">
                        <a:lnSpc>
                          <a:spcPct val="100000"/>
                        </a:lnSpc>
                        <a:spcBef>
                          <a:spcPts val="0"/>
                        </a:spcBef>
                        <a:spcAft>
                          <a:spcPts val="0"/>
                        </a:spcAft>
                        <a:buClr>
                          <a:srgbClr val="FF2600"/>
                        </a:buClr>
                        <a:buSzPts val="1000"/>
                        <a:buFont typeface="Arial"/>
                        <a:buNone/>
                      </a:pPr>
                      <a:r>
                        <a:rPr lang="en-US" sz="1000" u="none" strike="noStrike" cap="none">
                          <a:solidFill>
                            <a:srgbClr val="FF2600"/>
                          </a:solidFill>
                          <a:latin typeface="Arial"/>
                          <a:ea typeface="Arial"/>
                          <a:cs typeface="Arial"/>
                          <a:sym typeface="Arial"/>
                        </a:rPr>
                        <a:t>12</a:t>
                      </a:r>
                      <a:endParaRPr sz="1000" u="none" strike="noStrike" cap="none">
                        <a:solidFill>
                          <a:srgbClr val="FF2600"/>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13</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14</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15</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16</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17</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70C0"/>
                        </a:buClr>
                        <a:buSzPts val="1000"/>
                        <a:buFont typeface="Arial"/>
                        <a:buNone/>
                      </a:pPr>
                      <a:r>
                        <a:rPr lang="en-US" sz="1000" u="none" strike="noStrike" cap="none">
                          <a:solidFill>
                            <a:srgbClr val="0070C0"/>
                          </a:solidFill>
                          <a:latin typeface="Arial"/>
                          <a:ea typeface="Arial"/>
                          <a:cs typeface="Arial"/>
                          <a:sym typeface="Arial"/>
                        </a:rPr>
                        <a:t>18</a:t>
                      </a:r>
                      <a:endParaRPr sz="1000" u="none" strike="noStrike" cap="none">
                        <a:solidFill>
                          <a:srgbClr val="0070C0"/>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355600">
                <a:tc>
                  <a:txBody>
                    <a:bodyPr/>
                    <a:lstStyle/>
                    <a:p>
                      <a:pPr marL="0" marR="0" lvl="0" indent="0" algn="ctr" rtl="0">
                        <a:lnSpc>
                          <a:spcPct val="100000"/>
                        </a:lnSpc>
                        <a:spcBef>
                          <a:spcPts val="0"/>
                        </a:spcBef>
                        <a:spcAft>
                          <a:spcPts val="0"/>
                        </a:spcAft>
                        <a:buClr>
                          <a:schemeClr val="dk1"/>
                        </a:buClr>
                        <a:buSzPts val="1000"/>
                        <a:buFont typeface="Malgun Gothic"/>
                        <a:buNone/>
                      </a:pPr>
                      <a:endParaRPr sz="1000" b="1" u="none" strike="noStrike" cap="none">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Malgun Gothic"/>
                        <a:buNone/>
                      </a:pPr>
                      <a:endParaRPr sz="1000" b="1" u="none" strike="noStrike" cap="none">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extLst>
                  <a:ext uri="{0D108BD9-81ED-4DB2-BD59-A6C34878D82A}">
                    <a16:rowId xmlns:a16="http://schemas.microsoft.com/office/drawing/2014/main" val="10006"/>
                  </a:ext>
                </a:extLst>
              </a:tr>
              <a:tr h="355600">
                <a:tc>
                  <a:txBody>
                    <a:bodyPr/>
                    <a:lstStyle/>
                    <a:p>
                      <a:pPr marL="0" marR="0" lvl="0" indent="0" algn="ctr" rtl="0">
                        <a:lnSpc>
                          <a:spcPct val="100000"/>
                        </a:lnSpc>
                        <a:spcBef>
                          <a:spcPts val="0"/>
                        </a:spcBef>
                        <a:spcAft>
                          <a:spcPts val="0"/>
                        </a:spcAft>
                        <a:buClr>
                          <a:srgbClr val="FF2600"/>
                        </a:buClr>
                        <a:buSzPts val="1000"/>
                        <a:buFont typeface="Arial"/>
                        <a:buNone/>
                      </a:pPr>
                      <a:r>
                        <a:rPr lang="en-US" sz="1000" u="none" strike="noStrike" cap="none">
                          <a:solidFill>
                            <a:srgbClr val="FF2600"/>
                          </a:solidFill>
                          <a:latin typeface="Arial"/>
                          <a:ea typeface="Arial"/>
                          <a:cs typeface="Arial"/>
                          <a:sym typeface="Arial"/>
                        </a:rPr>
                        <a:t>19</a:t>
                      </a:r>
                      <a:endParaRPr sz="1000" u="none" strike="noStrike" cap="none">
                        <a:solidFill>
                          <a:srgbClr val="FF2600"/>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20</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21</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22</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23</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24</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70C0"/>
                        </a:buClr>
                        <a:buSzPts val="1000"/>
                        <a:buFont typeface="Arial"/>
                        <a:buNone/>
                      </a:pPr>
                      <a:r>
                        <a:rPr lang="en-US" sz="1000" u="none" strike="noStrike" cap="none">
                          <a:solidFill>
                            <a:srgbClr val="0070C0"/>
                          </a:solidFill>
                          <a:latin typeface="Arial"/>
                          <a:ea typeface="Arial"/>
                          <a:cs typeface="Arial"/>
                          <a:sym typeface="Arial"/>
                        </a:rPr>
                        <a:t>25</a:t>
                      </a:r>
                      <a:endParaRPr sz="1000" u="none" strike="noStrike" cap="none">
                        <a:solidFill>
                          <a:srgbClr val="0070C0"/>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7"/>
                  </a:ext>
                </a:extLst>
              </a:tr>
              <a:tr h="355600">
                <a:tc>
                  <a:txBody>
                    <a:bodyPr/>
                    <a:lstStyle/>
                    <a:p>
                      <a:pPr marL="0" marR="0" lvl="0" indent="0" algn="ctr" rtl="0">
                        <a:lnSpc>
                          <a:spcPct val="100000"/>
                        </a:lnSpc>
                        <a:spcBef>
                          <a:spcPts val="0"/>
                        </a:spcBef>
                        <a:spcAft>
                          <a:spcPts val="0"/>
                        </a:spcAft>
                        <a:buClr>
                          <a:schemeClr val="dk1"/>
                        </a:buClr>
                        <a:buSzPts val="1000"/>
                        <a:buFont typeface="Malgun Gothic"/>
                        <a:buNone/>
                      </a:pPr>
                      <a:endParaRPr sz="1000" b="1" u="none" strike="noStrike" cap="none">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Malgun Gothic"/>
                        <a:buNone/>
                      </a:pPr>
                      <a:endParaRPr sz="1000" b="1" u="none" strike="noStrike" cap="none">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extLst>
                  <a:ext uri="{0D108BD9-81ED-4DB2-BD59-A6C34878D82A}">
                    <a16:rowId xmlns:a16="http://schemas.microsoft.com/office/drawing/2014/main" val="10008"/>
                  </a:ext>
                </a:extLst>
              </a:tr>
              <a:tr h="355600">
                <a:tc>
                  <a:txBody>
                    <a:bodyPr/>
                    <a:lstStyle/>
                    <a:p>
                      <a:pPr marL="0" marR="0" lvl="0" indent="0" algn="ctr" rtl="0">
                        <a:lnSpc>
                          <a:spcPct val="100000"/>
                        </a:lnSpc>
                        <a:spcBef>
                          <a:spcPts val="0"/>
                        </a:spcBef>
                        <a:spcAft>
                          <a:spcPts val="0"/>
                        </a:spcAft>
                        <a:buClr>
                          <a:srgbClr val="FF2600"/>
                        </a:buClr>
                        <a:buSzPts val="1000"/>
                        <a:buFont typeface="Arial"/>
                        <a:buNone/>
                      </a:pPr>
                      <a:r>
                        <a:rPr lang="en-US" sz="1000" u="none" strike="noStrike" cap="none">
                          <a:solidFill>
                            <a:srgbClr val="FF2600"/>
                          </a:solidFill>
                          <a:latin typeface="Arial"/>
                          <a:ea typeface="Arial"/>
                          <a:cs typeface="Arial"/>
                          <a:sym typeface="Arial"/>
                        </a:rPr>
                        <a:t>26</a:t>
                      </a:r>
                      <a:endParaRPr sz="1000" u="none" strike="noStrike" cap="none">
                        <a:solidFill>
                          <a:srgbClr val="FF2600"/>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27</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28</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29</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30</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BFBFBF"/>
                        </a:buClr>
                        <a:buSzPts val="1000"/>
                        <a:buFont typeface="Arial"/>
                        <a:buNone/>
                      </a:pPr>
                      <a:r>
                        <a:rPr lang="en-US" sz="1000" u="none" strike="noStrike" cap="none">
                          <a:solidFill>
                            <a:srgbClr val="BFBFBF"/>
                          </a:solidFill>
                          <a:latin typeface="Arial"/>
                          <a:ea typeface="Arial"/>
                          <a:cs typeface="Arial"/>
                          <a:sym typeface="Arial"/>
                        </a:rPr>
                        <a:t>1</a:t>
                      </a:r>
                      <a:endParaRPr sz="1000" u="none" strike="noStrike" cap="none">
                        <a:solidFill>
                          <a:srgbClr val="BFBFBF"/>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93CDE3"/>
                        </a:buClr>
                        <a:buSzPts val="1000"/>
                        <a:buFont typeface="Arial"/>
                        <a:buNone/>
                      </a:pPr>
                      <a:r>
                        <a:rPr lang="en-US" sz="1000" u="none" strike="noStrike" cap="none">
                          <a:solidFill>
                            <a:srgbClr val="93CDE3"/>
                          </a:solidFill>
                          <a:latin typeface="Arial"/>
                          <a:ea typeface="Arial"/>
                          <a:cs typeface="Arial"/>
                          <a:sym typeface="Arial"/>
                        </a:rPr>
                        <a:t>2</a:t>
                      </a:r>
                      <a:endParaRPr sz="1000" u="none" strike="noStrike" cap="none">
                        <a:solidFill>
                          <a:srgbClr val="93CDE3"/>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9"/>
                  </a:ext>
                </a:extLst>
              </a:tr>
              <a:tr h="355600">
                <a:tc>
                  <a:txBody>
                    <a:bodyPr/>
                    <a:lstStyle/>
                    <a:p>
                      <a:pPr marL="0" marR="0" lvl="0" indent="0" algn="ctr" rtl="0">
                        <a:lnSpc>
                          <a:spcPct val="100000"/>
                        </a:lnSpc>
                        <a:spcBef>
                          <a:spcPts val="0"/>
                        </a:spcBef>
                        <a:spcAft>
                          <a:spcPts val="0"/>
                        </a:spcAft>
                        <a:buClr>
                          <a:schemeClr val="dk1"/>
                        </a:buClr>
                        <a:buSzPts val="1000"/>
                        <a:buFont typeface="Malgun Gothic"/>
                        <a:buNone/>
                      </a:pPr>
                      <a:endParaRPr sz="1000" b="1" u="none" strike="noStrike" cap="none">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Malgun Gothic"/>
                        <a:buNone/>
                      </a:pPr>
                      <a:endParaRPr sz="1000" b="1" u="none" strike="noStrike" cap="none">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Malgun Gothic"/>
                        <a:buNone/>
                      </a:pPr>
                      <a:endParaRPr sz="1000" u="none" strike="noStrike" cap="none">
                        <a:solidFill>
                          <a:srgbClr val="BFBFBF"/>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Malgun Gothic"/>
                        <a:buNone/>
                      </a:pPr>
                      <a:endParaRPr sz="1000" u="none" strike="noStrike" cap="none">
                        <a:solidFill>
                          <a:srgbClr val="93CDE3"/>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extLst>
                  <a:ext uri="{0D108BD9-81ED-4DB2-BD59-A6C34878D82A}">
                    <a16:rowId xmlns:a16="http://schemas.microsoft.com/office/drawing/2014/main" val="10010"/>
                  </a:ext>
                </a:extLst>
              </a:tr>
            </a:tbl>
          </a:graphicData>
        </a:graphic>
      </p:graphicFrame>
      <p:grpSp>
        <p:nvGrpSpPr>
          <p:cNvPr id="1090" name="Google Shape;1090;p27"/>
          <p:cNvGrpSpPr/>
          <p:nvPr/>
        </p:nvGrpSpPr>
        <p:grpSpPr>
          <a:xfrm>
            <a:off x="1582880" y="1577877"/>
            <a:ext cx="946264" cy="246221"/>
            <a:chOff x="1557591" y="1377859"/>
            <a:chExt cx="946264" cy="246221"/>
          </a:xfrm>
        </p:grpSpPr>
        <p:sp>
          <p:nvSpPr>
            <p:cNvPr id="1091" name="Google Shape;1091;p27"/>
            <p:cNvSpPr txBox="1"/>
            <p:nvPr/>
          </p:nvSpPr>
          <p:spPr>
            <a:xfrm>
              <a:off x="1814960" y="1377859"/>
              <a:ext cx="386644"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Malgun Gothic"/>
                <a:buNone/>
              </a:pPr>
              <a:r>
                <a:rPr lang="en-US" sz="1000" b="1" i="0" u="none" strike="noStrike" cap="none">
                  <a:solidFill>
                    <a:srgbClr val="000000"/>
                  </a:solidFill>
                  <a:latin typeface="Malgun Gothic"/>
                  <a:ea typeface="Malgun Gothic"/>
                  <a:cs typeface="Malgun Gothic"/>
                  <a:sym typeface="Malgun Gothic"/>
                </a:rPr>
                <a:t>9월</a:t>
              </a:r>
              <a:endParaRPr sz="1000" b="1" i="0" u="none" strike="noStrike" cap="none">
                <a:solidFill>
                  <a:srgbClr val="000000"/>
                </a:solidFill>
                <a:latin typeface="Malgun Gothic"/>
                <a:ea typeface="Malgun Gothic"/>
                <a:cs typeface="Malgun Gothic"/>
                <a:sym typeface="Malgun Gothic"/>
              </a:endParaRPr>
            </a:p>
          </p:txBody>
        </p:sp>
        <p:sp>
          <p:nvSpPr>
            <p:cNvPr id="1092" name="Google Shape;1092;p27"/>
            <p:cNvSpPr/>
            <p:nvPr/>
          </p:nvSpPr>
          <p:spPr>
            <a:xfrm>
              <a:off x="1557591" y="1377859"/>
              <a:ext cx="312907"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00"/>
                <a:buFont typeface="Malgun Gothic"/>
                <a:buNone/>
              </a:pPr>
              <a:r>
                <a:rPr lang="en-US" sz="1000" b="0" i="0" u="none" strike="noStrike" cap="none">
                  <a:solidFill>
                    <a:srgbClr val="000000"/>
                  </a:solidFill>
                  <a:latin typeface="Malgun Gothic"/>
                  <a:ea typeface="Malgun Gothic"/>
                  <a:cs typeface="Malgun Gothic"/>
                  <a:sym typeface="Malgun Gothic"/>
                </a:rPr>
                <a:t>◀</a:t>
              </a:r>
              <a:endParaRPr sz="1800" b="0" i="0" u="none" strike="noStrike" cap="none">
                <a:solidFill>
                  <a:srgbClr val="000000"/>
                </a:solidFill>
                <a:latin typeface="Malgun Gothic"/>
                <a:ea typeface="Malgun Gothic"/>
                <a:cs typeface="Malgun Gothic"/>
                <a:sym typeface="Malgun Gothic"/>
              </a:endParaRPr>
            </a:p>
          </p:txBody>
        </p:sp>
        <p:sp>
          <p:nvSpPr>
            <p:cNvPr id="1093" name="Google Shape;1093;p27"/>
            <p:cNvSpPr/>
            <p:nvPr/>
          </p:nvSpPr>
          <p:spPr>
            <a:xfrm>
              <a:off x="2146065" y="1377859"/>
              <a:ext cx="357790"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00"/>
                <a:buFont typeface="Malgun Gothic"/>
                <a:buNone/>
              </a:pPr>
              <a:r>
                <a:rPr lang="en-US" sz="1000" b="0" i="0" u="none" strike="noStrike" cap="none">
                  <a:solidFill>
                    <a:srgbClr val="000000"/>
                  </a:solidFill>
                  <a:latin typeface="Malgun Gothic"/>
                  <a:ea typeface="Malgun Gothic"/>
                  <a:cs typeface="Malgun Gothic"/>
                  <a:sym typeface="Malgun Gothic"/>
                </a:rPr>
                <a:t>▶ </a:t>
              </a:r>
              <a:endParaRPr sz="1800" b="0" i="0" u="none" strike="noStrike" cap="none">
                <a:solidFill>
                  <a:srgbClr val="000000"/>
                </a:solidFill>
                <a:latin typeface="Malgun Gothic"/>
                <a:ea typeface="Malgun Gothic"/>
                <a:cs typeface="Malgun Gothic"/>
                <a:sym typeface="Malgun Gothic"/>
              </a:endParaRPr>
            </a:p>
          </p:txBody>
        </p:sp>
      </p:grpSp>
      <p:sp>
        <p:nvSpPr>
          <p:cNvPr id="1094" name="Google Shape;1094;p27"/>
          <p:cNvSpPr txBox="1">
            <a:spLocks noGrp="1"/>
          </p:cNvSpPr>
          <p:nvPr>
            <p:ph type="title"/>
          </p:nvPr>
        </p:nvSpPr>
        <p:spPr>
          <a:xfrm>
            <a:off x="1164033" y="116633"/>
            <a:ext cx="4282856" cy="235792"/>
          </a:xfrm>
          <a:prstGeom prst="rect">
            <a:avLst/>
          </a:prstGeom>
          <a:noFill/>
          <a:ln>
            <a:noFill/>
          </a:ln>
        </p:spPr>
        <p:txBody>
          <a:bodyPr spcFirstLastPara="1" wrap="square" lIns="36000" tIns="36000" rIns="36000" bIns="36000" anchor="ctr" anchorCtr="0">
            <a:normAutofit/>
          </a:bodyPr>
          <a:lstStyle/>
          <a:p>
            <a:pPr marL="0" lvl="0" indent="0" algn="l" rtl="0">
              <a:lnSpc>
                <a:spcPct val="100000"/>
              </a:lnSpc>
              <a:spcBef>
                <a:spcPts val="0"/>
              </a:spcBef>
              <a:spcAft>
                <a:spcPts val="0"/>
              </a:spcAft>
              <a:buClr>
                <a:srgbClr val="000000"/>
              </a:buClr>
              <a:buSzPts val="800"/>
              <a:buFont typeface="Malgun Gothic"/>
              <a:buNone/>
            </a:pPr>
            <a:r>
              <a:rPr lang="en-US"/>
              <a:t>스케줄 관리 &gt; 신규 스케줄 추가 &gt; 환자 및 운동 추가</a:t>
            </a:r>
            <a:endParaRPr/>
          </a:p>
        </p:txBody>
      </p:sp>
      <p:sp>
        <p:nvSpPr>
          <p:cNvPr id="1095" name="Google Shape;1095;p27"/>
          <p:cNvSpPr txBox="1">
            <a:spLocks noGrp="1"/>
          </p:cNvSpPr>
          <p:nvPr>
            <p:ph type="body" idx="1"/>
          </p:nvPr>
        </p:nvSpPr>
        <p:spPr>
          <a:xfrm>
            <a:off x="6249144" y="116633"/>
            <a:ext cx="1188133" cy="235792"/>
          </a:xfrm>
          <a:prstGeom prst="rect">
            <a:avLst/>
          </a:prstGeom>
          <a:noFill/>
          <a:ln>
            <a:noFill/>
          </a:ln>
        </p:spPr>
        <p:txBody>
          <a:bodyPr spcFirstLastPara="1" wrap="square" lIns="45675" tIns="45675" rIns="45675" bIns="45675" anchor="ctr" anchorCtr="0">
            <a:normAutofit/>
          </a:bodyPr>
          <a:lstStyle/>
          <a:p>
            <a:pPr marL="88900" lvl="0" indent="0" algn="l" rtl="0">
              <a:lnSpc>
                <a:spcPct val="100000"/>
              </a:lnSpc>
              <a:spcBef>
                <a:spcPts val="0"/>
              </a:spcBef>
              <a:spcAft>
                <a:spcPts val="0"/>
              </a:spcAft>
              <a:buClr>
                <a:srgbClr val="000000"/>
              </a:buClr>
              <a:buSzPts val="800"/>
              <a:buFont typeface="Malgun Gothic"/>
              <a:buNone/>
            </a:pPr>
            <a:endParaRPr/>
          </a:p>
        </p:txBody>
      </p:sp>
      <p:sp>
        <p:nvSpPr>
          <p:cNvPr id="1096" name="Google Shape;1096;p27"/>
          <p:cNvSpPr txBox="1">
            <a:spLocks noGrp="1"/>
          </p:cNvSpPr>
          <p:nvPr>
            <p:ph type="body" idx="2"/>
          </p:nvPr>
        </p:nvSpPr>
        <p:spPr>
          <a:xfrm>
            <a:off x="7484132" y="392191"/>
            <a:ext cx="2329409" cy="6247408"/>
          </a:xfrm>
          <a:prstGeom prst="rect">
            <a:avLst/>
          </a:prstGeom>
          <a:noFill/>
          <a:ln>
            <a:noFill/>
          </a:ln>
        </p:spPr>
        <p:txBody>
          <a:bodyPr spcFirstLastPara="1" wrap="square" lIns="91425" tIns="45700" rIns="91425" bIns="45700" anchor="t" anchorCtr="0">
            <a:noAutofit/>
          </a:bodyPr>
          <a:lstStyle/>
          <a:p>
            <a:pPr marL="177800" lvl="0" indent="-177800" algn="l" rtl="0">
              <a:lnSpc>
                <a:spcPct val="150000"/>
              </a:lnSpc>
              <a:spcBef>
                <a:spcPts val="0"/>
              </a:spcBef>
              <a:spcAft>
                <a:spcPts val="0"/>
              </a:spcAft>
              <a:buClr>
                <a:schemeClr val="dk1"/>
              </a:buClr>
              <a:buSzPts val="800"/>
              <a:buFont typeface="Malgun Gothic"/>
              <a:buAutoNum type="arabicPeriod"/>
            </a:pPr>
            <a:r>
              <a:rPr lang="en-US" sz="800"/>
              <a:t>운동 정보</a:t>
            </a:r>
            <a:br>
              <a:rPr lang="en-US" sz="800"/>
            </a:br>
            <a:r>
              <a:rPr lang="en-US" sz="800"/>
              <a:t>- 운동 선택에서 선택된 운동들 배치</a:t>
            </a:r>
            <a:br>
              <a:rPr lang="en-US" sz="800"/>
            </a:br>
            <a:r>
              <a:rPr lang="en-US" sz="800"/>
              <a:t>- 운동 명, 운동 부위, 동영상 촬영 여부 표시</a:t>
            </a:r>
            <a:br>
              <a:rPr lang="en-US" sz="800"/>
            </a:br>
            <a:r>
              <a:rPr lang="en-US" sz="800"/>
              <a:t>- 운동 요일, 운동 횟수 선택</a:t>
            </a:r>
            <a:br>
              <a:rPr lang="en-US" sz="800"/>
            </a:br>
            <a:r>
              <a:rPr lang="en-US" sz="800"/>
              <a:t>  &gt; 중복 선택 가능</a:t>
            </a:r>
            <a:br>
              <a:rPr lang="en-US" sz="800"/>
            </a:br>
            <a:r>
              <a:rPr lang="en-US" sz="800"/>
              <a:t>  &gt; 운동 요일은 월/수/금 이나 스케줄이 화요일부터 시작할 경우, 운동은 수요일부터 배치</a:t>
            </a:r>
            <a:br>
              <a:rPr lang="en-US" sz="800"/>
            </a:br>
            <a:r>
              <a:rPr lang="en-US" sz="800"/>
              <a:t>- 코멘트 입력 가능</a:t>
            </a:r>
            <a:br>
              <a:rPr lang="en-US" sz="800"/>
            </a:br>
            <a:r>
              <a:rPr lang="en-US" sz="800"/>
              <a:t>- 순서 버튼을 이용하여 순서 변경 가능</a:t>
            </a:r>
            <a:br>
              <a:rPr lang="en-US" sz="800"/>
            </a:br>
            <a:r>
              <a:rPr lang="en-US" sz="800"/>
              <a:t>- 순서 하단 삭제 버튼을 이용하여 운동 삭제</a:t>
            </a:r>
            <a:endParaRPr sz="800"/>
          </a:p>
        </p:txBody>
      </p:sp>
      <p:sp>
        <p:nvSpPr>
          <p:cNvPr id="1097" name="Google Shape;1097;p27"/>
          <p:cNvSpPr txBox="1"/>
          <p:nvPr/>
        </p:nvSpPr>
        <p:spPr>
          <a:xfrm>
            <a:off x="356383" y="1397728"/>
            <a:ext cx="870751"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Malgun Gothic"/>
              <a:buNone/>
            </a:pPr>
            <a:r>
              <a:rPr lang="en-US" sz="1000" b="1" i="0" u="none" strike="noStrike" cap="none">
                <a:solidFill>
                  <a:srgbClr val="000000"/>
                </a:solidFill>
                <a:latin typeface="Malgun Gothic"/>
                <a:ea typeface="Malgun Gothic"/>
                <a:cs typeface="Malgun Gothic"/>
                <a:sym typeface="Malgun Gothic"/>
              </a:rPr>
              <a:t>스케줄 추가</a:t>
            </a:r>
            <a:endParaRPr sz="1000" b="1" i="0" u="none" strike="noStrike" cap="none">
              <a:solidFill>
                <a:srgbClr val="000000"/>
              </a:solidFill>
              <a:latin typeface="Malgun Gothic"/>
              <a:ea typeface="Malgun Gothic"/>
              <a:cs typeface="Malgun Gothic"/>
              <a:sym typeface="Malgun Gothic"/>
            </a:endParaRPr>
          </a:p>
        </p:txBody>
      </p:sp>
      <p:grpSp>
        <p:nvGrpSpPr>
          <p:cNvPr id="1098" name="Google Shape;1098;p27"/>
          <p:cNvGrpSpPr/>
          <p:nvPr/>
        </p:nvGrpSpPr>
        <p:grpSpPr>
          <a:xfrm>
            <a:off x="4027912" y="3364471"/>
            <a:ext cx="3186655" cy="2912630"/>
            <a:chOff x="259129" y="3364471"/>
            <a:chExt cx="3186655" cy="2912630"/>
          </a:xfrm>
        </p:grpSpPr>
        <p:grpSp>
          <p:nvGrpSpPr>
            <p:cNvPr id="1099" name="Google Shape;1099;p27"/>
            <p:cNvGrpSpPr/>
            <p:nvPr/>
          </p:nvGrpSpPr>
          <p:grpSpPr>
            <a:xfrm>
              <a:off x="356384" y="5903753"/>
              <a:ext cx="2939119" cy="356997"/>
              <a:chOff x="133220" y="3429000"/>
              <a:chExt cx="2939119" cy="356997"/>
            </a:xfrm>
          </p:grpSpPr>
          <p:sp>
            <p:nvSpPr>
              <p:cNvPr id="1100" name="Google Shape;1100;p27"/>
              <p:cNvSpPr/>
              <p:nvPr/>
            </p:nvSpPr>
            <p:spPr>
              <a:xfrm>
                <a:off x="133220" y="3429001"/>
                <a:ext cx="361873" cy="356400"/>
              </a:xfrm>
              <a:prstGeom prst="rect">
                <a:avLst/>
              </a:prstGeom>
              <a:solidFill>
                <a:schemeClr val="lt1"/>
              </a:solidFill>
              <a:ln w="9525"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Malgun Gothic"/>
                  <a:buNone/>
                </a:pPr>
                <a:r>
                  <a:rPr lang="en-US" sz="1400" b="0" i="0" u="none" strike="noStrike" cap="none">
                    <a:solidFill>
                      <a:schemeClr val="dk1"/>
                    </a:solidFill>
                    <a:latin typeface="Malgun Gothic"/>
                    <a:ea typeface="Malgun Gothic"/>
                    <a:cs typeface="Malgun Gothic"/>
                    <a:sym typeface="Malgun Gothic"/>
                  </a:rPr>
                  <a:t>2</a:t>
                </a:r>
                <a:endParaRPr sz="1400" b="0" i="0" u="none" strike="noStrike" cap="none">
                  <a:solidFill>
                    <a:schemeClr val="dk1"/>
                  </a:solidFill>
                  <a:latin typeface="Malgun Gothic"/>
                  <a:ea typeface="Malgun Gothic"/>
                  <a:cs typeface="Malgun Gothic"/>
                  <a:sym typeface="Malgun Gothic"/>
                </a:endParaRPr>
              </a:p>
            </p:txBody>
          </p:sp>
          <p:sp>
            <p:nvSpPr>
              <p:cNvPr id="1101" name="Google Shape;1101;p27"/>
              <p:cNvSpPr/>
              <p:nvPr/>
            </p:nvSpPr>
            <p:spPr>
              <a:xfrm>
                <a:off x="495815" y="3429000"/>
                <a:ext cx="2576524" cy="356997"/>
              </a:xfrm>
              <a:prstGeom prst="rect">
                <a:avLst/>
              </a:prstGeom>
              <a:solidFill>
                <a:schemeClr val="lt1"/>
              </a:solidFill>
              <a:ln w="9525"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Calibri"/>
                  <a:buNone/>
                </a:pPr>
                <a:endParaRPr sz="1400" b="0" i="0" u="none" strike="noStrike" cap="none">
                  <a:solidFill>
                    <a:schemeClr val="lt1"/>
                  </a:solidFill>
                  <a:latin typeface="Calibri"/>
                  <a:ea typeface="Calibri"/>
                  <a:cs typeface="Calibri"/>
                  <a:sym typeface="Calibri"/>
                </a:endParaRPr>
              </a:p>
            </p:txBody>
          </p:sp>
        </p:grpSp>
        <p:sp>
          <p:nvSpPr>
            <p:cNvPr id="1102" name="Google Shape;1102;p27"/>
            <p:cNvSpPr txBox="1"/>
            <p:nvPr/>
          </p:nvSpPr>
          <p:spPr>
            <a:xfrm>
              <a:off x="659732" y="5839224"/>
              <a:ext cx="1986441" cy="43787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운동 명 : OOOO</a:t>
              </a:r>
              <a:endParaRPr/>
            </a:p>
            <a:p>
              <a:pPr marL="0" marR="0" lvl="0" indent="0" algn="l" rtl="0">
                <a:lnSpc>
                  <a:spcPct val="15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운동 부위 : 무릎, 어깨, 다리, 발목, 배, 등</a:t>
              </a:r>
              <a:endParaRPr sz="800" b="0" i="0" u="none" strike="noStrike" cap="none">
                <a:solidFill>
                  <a:srgbClr val="000000"/>
                </a:solidFill>
                <a:latin typeface="Arial"/>
                <a:ea typeface="Arial"/>
                <a:cs typeface="Arial"/>
                <a:sym typeface="Arial"/>
              </a:endParaRPr>
            </a:p>
          </p:txBody>
        </p:sp>
        <p:grpSp>
          <p:nvGrpSpPr>
            <p:cNvPr id="1103" name="Google Shape;1103;p27"/>
            <p:cNvGrpSpPr/>
            <p:nvPr/>
          </p:nvGrpSpPr>
          <p:grpSpPr>
            <a:xfrm>
              <a:off x="356384" y="3364471"/>
              <a:ext cx="2939119" cy="2431670"/>
              <a:chOff x="133220" y="3364471"/>
              <a:chExt cx="2939119" cy="2431670"/>
            </a:xfrm>
          </p:grpSpPr>
          <p:grpSp>
            <p:nvGrpSpPr>
              <p:cNvPr id="1104" name="Google Shape;1104;p27"/>
              <p:cNvGrpSpPr/>
              <p:nvPr/>
            </p:nvGrpSpPr>
            <p:grpSpPr>
              <a:xfrm>
                <a:off x="133220" y="3429000"/>
                <a:ext cx="2939119" cy="2367141"/>
                <a:chOff x="133220" y="3429000"/>
                <a:chExt cx="2939119" cy="2367141"/>
              </a:xfrm>
            </p:grpSpPr>
            <p:sp>
              <p:nvSpPr>
                <p:cNvPr id="1105" name="Google Shape;1105;p27"/>
                <p:cNvSpPr/>
                <p:nvPr/>
              </p:nvSpPr>
              <p:spPr>
                <a:xfrm>
                  <a:off x="133220" y="3429000"/>
                  <a:ext cx="361874" cy="2367141"/>
                </a:xfrm>
                <a:prstGeom prst="rect">
                  <a:avLst/>
                </a:prstGeom>
                <a:solidFill>
                  <a:schemeClr val="lt1"/>
                </a:solidFill>
                <a:ln w="9525" cap="flat" cmpd="sng">
                  <a:solidFill>
                    <a:srgbClr val="262626"/>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chemeClr val="dk1"/>
                    </a:buClr>
                    <a:buSzPts val="1400"/>
                    <a:buFont typeface="Malgun Gothic"/>
                    <a:buNone/>
                  </a:pPr>
                  <a:r>
                    <a:rPr lang="en-US" sz="1400" b="0" i="0" u="none" strike="noStrike" cap="none">
                      <a:solidFill>
                        <a:schemeClr val="dk1"/>
                      </a:solidFill>
                      <a:latin typeface="Malgun Gothic"/>
                      <a:ea typeface="Malgun Gothic"/>
                      <a:cs typeface="Malgun Gothic"/>
                      <a:sym typeface="Malgun Gothic"/>
                    </a:rPr>
                    <a:t>1</a:t>
                  </a:r>
                  <a:endParaRPr/>
                </a:p>
                <a:p>
                  <a:pPr marL="0" marR="0" lvl="0" indent="0" algn="ctr" rtl="0">
                    <a:lnSpc>
                      <a:spcPct val="100000"/>
                    </a:lnSpc>
                    <a:spcBef>
                      <a:spcPts val="0"/>
                    </a:spcBef>
                    <a:spcAft>
                      <a:spcPts val="0"/>
                    </a:spcAft>
                    <a:buClr>
                      <a:srgbClr val="000000"/>
                    </a:buClr>
                    <a:buSzPts val="1400"/>
                    <a:buFont typeface="Calibri"/>
                    <a:buNone/>
                  </a:pPr>
                  <a:endParaRPr sz="1400" b="0" i="0" u="none" strike="noStrike" cap="none">
                    <a:solidFill>
                      <a:schemeClr val="dk1"/>
                    </a:solidFill>
                    <a:latin typeface="Malgun Gothic"/>
                    <a:ea typeface="Malgun Gothic"/>
                    <a:cs typeface="Malgun Gothic"/>
                    <a:sym typeface="Malgun Gothic"/>
                  </a:endParaRPr>
                </a:p>
                <a:p>
                  <a:pPr marL="0" marR="0" lvl="0" indent="0" algn="ctr" rtl="0">
                    <a:lnSpc>
                      <a:spcPct val="100000"/>
                    </a:lnSpc>
                    <a:spcBef>
                      <a:spcPts val="0"/>
                    </a:spcBef>
                    <a:spcAft>
                      <a:spcPts val="0"/>
                    </a:spcAft>
                    <a:buClr>
                      <a:schemeClr val="dk1"/>
                    </a:buClr>
                    <a:buSzPts val="900"/>
                    <a:buFont typeface="Malgun Gothic"/>
                    <a:buNone/>
                  </a:pPr>
                  <a:r>
                    <a:rPr lang="en-US" sz="900" b="0" i="0" u="none" strike="noStrike" cap="none">
                      <a:solidFill>
                        <a:schemeClr val="dk1"/>
                      </a:solidFill>
                      <a:latin typeface="Malgun Gothic"/>
                      <a:ea typeface="Malgun Gothic"/>
                      <a:cs typeface="Malgun Gothic"/>
                      <a:sym typeface="Malgun Gothic"/>
                    </a:rPr>
                    <a:t>순서</a:t>
                  </a:r>
                  <a:endParaRPr/>
                </a:p>
              </p:txBody>
            </p:sp>
            <p:grpSp>
              <p:nvGrpSpPr>
                <p:cNvPr id="1106" name="Google Shape;1106;p27"/>
                <p:cNvGrpSpPr/>
                <p:nvPr/>
              </p:nvGrpSpPr>
              <p:grpSpPr>
                <a:xfrm>
                  <a:off x="495815" y="3429000"/>
                  <a:ext cx="2576524" cy="2367141"/>
                  <a:chOff x="495815" y="3429000"/>
                  <a:chExt cx="2576524" cy="2367141"/>
                </a:xfrm>
              </p:grpSpPr>
              <p:sp>
                <p:nvSpPr>
                  <p:cNvPr id="1107" name="Google Shape;1107;p27"/>
                  <p:cNvSpPr/>
                  <p:nvPr/>
                </p:nvSpPr>
                <p:spPr>
                  <a:xfrm>
                    <a:off x="495815" y="3429000"/>
                    <a:ext cx="2576524" cy="567181"/>
                  </a:xfrm>
                  <a:prstGeom prst="rect">
                    <a:avLst/>
                  </a:prstGeom>
                  <a:solidFill>
                    <a:schemeClr val="lt1"/>
                  </a:solidFill>
                  <a:ln w="9525"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Calibri"/>
                      <a:buNone/>
                    </a:pPr>
                    <a:endParaRPr sz="1400" b="0" i="0" u="none" strike="noStrike" cap="none">
                      <a:solidFill>
                        <a:schemeClr val="lt1"/>
                      </a:solidFill>
                      <a:latin typeface="Calibri"/>
                      <a:ea typeface="Calibri"/>
                      <a:cs typeface="Calibri"/>
                      <a:sym typeface="Calibri"/>
                    </a:endParaRPr>
                  </a:p>
                </p:txBody>
              </p:sp>
              <p:sp>
                <p:nvSpPr>
                  <p:cNvPr id="1108" name="Google Shape;1108;p27"/>
                  <p:cNvSpPr/>
                  <p:nvPr/>
                </p:nvSpPr>
                <p:spPr>
                  <a:xfrm>
                    <a:off x="495815" y="3990720"/>
                    <a:ext cx="2576524" cy="945370"/>
                  </a:xfrm>
                  <a:prstGeom prst="rect">
                    <a:avLst/>
                  </a:prstGeom>
                  <a:solidFill>
                    <a:schemeClr val="lt1"/>
                  </a:solidFill>
                  <a:ln w="9525"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Calibri"/>
                      <a:buNone/>
                    </a:pPr>
                    <a:endParaRPr sz="1400" b="0" i="0" u="none" strike="noStrike" cap="none">
                      <a:solidFill>
                        <a:schemeClr val="lt1"/>
                      </a:solidFill>
                      <a:latin typeface="Calibri"/>
                      <a:ea typeface="Calibri"/>
                      <a:cs typeface="Calibri"/>
                      <a:sym typeface="Calibri"/>
                    </a:endParaRPr>
                  </a:p>
                </p:txBody>
              </p:sp>
              <p:sp>
                <p:nvSpPr>
                  <p:cNvPr id="1109" name="Google Shape;1109;p27"/>
                  <p:cNvSpPr/>
                  <p:nvPr/>
                </p:nvSpPr>
                <p:spPr>
                  <a:xfrm>
                    <a:off x="495815" y="4930628"/>
                    <a:ext cx="2576524" cy="865513"/>
                  </a:xfrm>
                  <a:prstGeom prst="rect">
                    <a:avLst/>
                  </a:prstGeom>
                  <a:solidFill>
                    <a:schemeClr val="lt1"/>
                  </a:solidFill>
                  <a:ln w="9525"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Calibri"/>
                      <a:buNone/>
                    </a:pPr>
                    <a:endParaRPr sz="1400" b="0" i="0" u="none" strike="noStrike" cap="none">
                      <a:solidFill>
                        <a:schemeClr val="lt1"/>
                      </a:solidFill>
                      <a:latin typeface="Calibri"/>
                      <a:ea typeface="Calibri"/>
                      <a:cs typeface="Calibri"/>
                      <a:sym typeface="Calibri"/>
                    </a:endParaRPr>
                  </a:p>
                </p:txBody>
              </p:sp>
            </p:grpSp>
          </p:grpSp>
          <p:sp>
            <p:nvSpPr>
              <p:cNvPr id="1110" name="Google Shape;1110;p27"/>
              <p:cNvSpPr txBox="1"/>
              <p:nvPr/>
            </p:nvSpPr>
            <p:spPr>
              <a:xfrm>
                <a:off x="436568" y="3364471"/>
                <a:ext cx="2015295" cy="62254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운동 명 : OOOO</a:t>
                </a:r>
                <a:endParaRPr/>
              </a:p>
              <a:p>
                <a:pPr marL="0" marR="0" lvl="0" indent="0" algn="l" rtl="0">
                  <a:lnSpc>
                    <a:spcPct val="15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운동 부위 : 무릎, 어깨, 다리, 발목, 배, 등</a:t>
                </a:r>
                <a:endParaRPr sz="8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동영상 촬영 여부 :  No</a:t>
                </a:r>
                <a:endParaRPr/>
              </a:p>
            </p:txBody>
          </p:sp>
          <p:grpSp>
            <p:nvGrpSpPr>
              <p:cNvPr id="1111" name="Google Shape;1111;p27"/>
              <p:cNvGrpSpPr/>
              <p:nvPr/>
            </p:nvGrpSpPr>
            <p:grpSpPr>
              <a:xfrm>
                <a:off x="486902" y="4461993"/>
                <a:ext cx="1794999" cy="382984"/>
                <a:chOff x="436568" y="4461993"/>
                <a:chExt cx="1794999" cy="382984"/>
              </a:xfrm>
            </p:grpSpPr>
            <p:sp>
              <p:nvSpPr>
                <p:cNvPr id="1112" name="Google Shape;1112;p27"/>
                <p:cNvSpPr/>
                <p:nvPr/>
              </p:nvSpPr>
              <p:spPr>
                <a:xfrm>
                  <a:off x="533471" y="4664977"/>
                  <a:ext cx="360000" cy="180000"/>
                </a:xfrm>
                <a:prstGeom prst="roundRect">
                  <a:avLst>
                    <a:gd name="adj" fmla="val 19022"/>
                  </a:avLst>
                </a:prstGeom>
                <a:solidFill>
                  <a:srgbClr val="53585F"/>
                </a:solidFill>
                <a:ln w="9525" cap="flat" cmpd="sng">
                  <a:solidFill>
                    <a:srgbClr val="000000"/>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1회</a:t>
                  </a:r>
                  <a:endParaRPr/>
                </a:p>
              </p:txBody>
            </p:sp>
            <p:sp>
              <p:nvSpPr>
                <p:cNvPr id="1113" name="Google Shape;1113;p27"/>
                <p:cNvSpPr/>
                <p:nvPr/>
              </p:nvSpPr>
              <p:spPr>
                <a:xfrm>
                  <a:off x="979503" y="4664977"/>
                  <a:ext cx="360000" cy="180000"/>
                </a:xfrm>
                <a:prstGeom prst="roundRect">
                  <a:avLst>
                    <a:gd name="adj" fmla="val 19022"/>
                  </a:avLst>
                </a:prstGeom>
                <a:solidFill>
                  <a:srgbClr val="A6A6A6"/>
                </a:solidFill>
                <a:ln w="9525" cap="flat" cmpd="sng">
                  <a:solidFill>
                    <a:srgbClr val="000000"/>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2회</a:t>
                  </a:r>
                  <a:endParaRPr/>
                </a:p>
              </p:txBody>
            </p:sp>
            <p:sp>
              <p:nvSpPr>
                <p:cNvPr id="1114" name="Google Shape;1114;p27"/>
                <p:cNvSpPr/>
                <p:nvPr/>
              </p:nvSpPr>
              <p:spPr>
                <a:xfrm>
                  <a:off x="1425535" y="4664977"/>
                  <a:ext cx="360000" cy="180000"/>
                </a:xfrm>
                <a:prstGeom prst="roundRect">
                  <a:avLst>
                    <a:gd name="adj" fmla="val 19022"/>
                  </a:avLst>
                </a:prstGeom>
                <a:solidFill>
                  <a:srgbClr val="A6A6A6"/>
                </a:solidFill>
                <a:ln w="9525" cap="flat" cmpd="sng">
                  <a:solidFill>
                    <a:srgbClr val="000000"/>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3회</a:t>
                  </a:r>
                  <a:endParaRPr/>
                </a:p>
              </p:txBody>
            </p:sp>
            <p:sp>
              <p:nvSpPr>
                <p:cNvPr id="1115" name="Google Shape;1115;p27"/>
                <p:cNvSpPr/>
                <p:nvPr/>
              </p:nvSpPr>
              <p:spPr>
                <a:xfrm>
                  <a:off x="1871567" y="4664977"/>
                  <a:ext cx="360000" cy="180000"/>
                </a:xfrm>
                <a:prstGeom prst="roundRect">
                  <a:avLst>
                    <a:gd name="adj" fmla="val 19022"/>
                  </a:avLst>
                </a:prstGeom>
                <a:solidFill>
                  <a:srgbClr val="A6A6A6"/>
                </a:solidFill>
                <a:ln w="9525" cap="flat" cmpd="sng">
                  <a:solidFill>
                    <a:srgbClr val="000000"/>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4회</a:t>
                  </a:r>
                  <a:endParaRPr/>
                </a:p>
              </p:txBody>
            </p:sp>
            <p:sp>
              <p:nvSpPr>
                <p:cNvPr id="1116" name="Google Shape;1116;p27"/>
                <p:cNvSpPr txBox="1"/>
                <p:nvPr/>
              </p:nvSpPr>
              <p:spPr>
                <a:xfrm>
                  <a:off x="436568" y="4461993"/>
                  <a:ext cx="1624668" cy="215401"/>
                </a:xfrm>
                <a:prstGeom prst="rect">
                  <a:avLst/>
                </a:prstGeom>
                <a:noFill/>
                <a:ln>
                  <a:noFill/>
                </a:ln>
              </p:spPr>
              <p:txBody>
                <a:bodyPr spcFirstLastPara="1" wrap="square" lIns="45675" tIns="45675" rIns="45675" bIns="45675" anchor="t" anchorCtr="0">
                  <a:spAutoFit/>
                </a:bodyPr>
                <a:lstStyle/>
                <a:p>
                  <a:pPr marL="0" marR="0" lvl="0" indent="0" algn="l"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운동 횟수</a:t>
                  </a:r>
                  <a:endParaRPr sz="800" b="0" i="0" u="none" strike="noStrike" cap="none">
                    <a:solidFill>
                      <a:srgbClr val="000000"/>
                    </a:solidFill>
                    <a:latin typeface="Malgun Gothic"/>
                    <a:ea typeface="Malgun Gothic"/>
                    <a:cs typeface="Malgun Gothic"/>
                    <a:sym typeface="Malgun Gothic"/>
                  </a:endParaRPr>
                </a:p>
              </p:txBody>
            </p:sp>
          </p:grpSp>
          <p:grpSp>
            <p:nvGrpSpPr>
              <p:cNvPr id="1117" name="Google Shape;1117;p27"/>
              <p:cNvGrpSpPr/>
              <p:nvPr/>
            </p:nvGrpSpPr>
            <p:grpSpPr>
              <a:xfrm>
                <a:off x="486902" y="3960781"/>
                <a:ext cx="2533093" cy="379227"/>
                <a:chOff x="436568" y="3960781"/>
                <a:chExt cx="2533093" cy="379227"/>
              </a:xfrm>
            </p:grpSpPr>
            <p:sp>
              <p:nvSpPr>
                <p:cNvPr id="1118" name="Google Shape;1118;p27"/>
                <p:cNvSpPr txBox="1"/>
                <p:nvPr/>
              </p:nvSpPr>
              <p:spPr>
                <a:xfrm>
                  <a:off x="436568" y="3960781"/>
                  <a:ext cx="1624668" cy="215401"/>
                </a:xfrm>
                <a:prstGeom prst="rect">
                  <a:avLst/>
                </a:prstGeom>
                <a:noFill/>
                <a:ln>
                  <a:noFill/>
                </a:ln>
              </p:spPr>
              <p:txBody>
                <a:bodyPr spcFirstLastPara="1" wrap="square" lIns="45675" tIns="45675" rIns="45675" bIns="45675" anchor="t" anchorCtr="0">
                  <a:spAutoFit/>
                </a:bodyPr>
                <a:lstStyle/>
                <a:p>
                  <a:pPr marL="0" marR="0" lvl="0" indent="0" algn="l"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운동 요일</a:t>
                  </a:r>
                  <a:endParaRPr sz="800" b="0" i="0" u="none" strike="noStrike" cap="none">
                    <a:solidFill>
                      <a:srgbClr val="000000"/>
                    </a:solidFill>
                    <a:latin typeface="Malgun Gothic"/>
                    <a:ea typeface="Malgun Gothic"/>
                    <a:cs typeface="Malgun Gothic"/>
                    <a:sym typeface="Malgun Gothic"/>
                  </a:endParaRPr>
                </a:p>
              </p:txBody>
            </p:sp>
            <p:sp>
              <p:nvSpPr>
                <p:cNvPr id="1119" name="Google Shape;1119;p27"/>
                <p:cNvSpPr/>
                <p:nvPr/>
              </p:nvSpPr>
              <p:spPr>
                <a:xfrm>
                  <a:off x="548517" y="4160007"/>
                  <a:ext cx="252000" cy="180001"/>
                </a:xfrm>
                <a:prstGeom prst="roundRect">
                  <a:avLst>
                    <a:gd name="adj" fmla="val 19022"/>
                  </a:avLst>
                </a:prstGeom>
                <a:solidFill>
                  <a:srgbClr val="53585F"/>
                </a:solidFill>
                <a:ln w="9525" cap="flat" cmpd="sng">
                  <a:solidFill>
                    <a:srgbClr val="000000"/>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월</a:t>
                  </a:r>
                  <a:endParaRPr sz="800" b="0" i="0" u="none" strike="noStrike" cap="none">
                    <a:solidFill>
                      <a:srgbClr val="FFFFFF"/>
                    </a:solidFill>
                    <a:latin typeface="Malgun Gothic"/>
                    <a:ea typeface="Malgun Gothic"/>
                    <a:cs typeface="Malgun Gothic"/>
                    <a:sym typeface="Malgun Gothic"/>
                  </a:endParaRPr>
                </a:p>
              </p:txBody>
            </p:sp>
            <p:sp>
              <p:nvSpPr>
                <p:cNvPr id="1120" name="Google Shape;1120;p27"/>
                <p:cNvSpPr/>
                <p:nvPr/>
              </p:nvSpPr>
              <p:spPr>
                <a:xfrm>
                  <a:off x="910041" y="4160007"/>
                  <a:ext cx="252000" cy="180001"/>
                </a:xfrm>
                <a:prstGeom prst="roundRect">
                  <a:avLst>
                    <a:gd name="adj" fmla="val 19022"/>
                  </a:avLst>
                </a:prstGeom>
                <a:solidFill>
                  <a:srgbClr val="A6A6A6"/>
                </a:solidFill>
                <a:ln w="9525" cap="flat" cmpd="sng">
                  <a:solidFill>
                    <a:srgbClr val="000000"/>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화</a:t>
                  </a:r>
                  <a:endParaRPr sz="800" b="0" i="0" u="none" strike="noStrike" cap="none">
                    <a:solidFill>
                      <a:srgbClr val="FFFFFF"/>
                    </a:solidFill>
                    <a:latin typeface="Malgun Gothic"/>
                    <a:ea typeface="Malgun Gothic"/>
                    <a:cs typeface="Malgun Gothic"/>
                    <a:sym typeface="Malgun Gothic"/>
                  </a:endParaRPr>
                </a:p>
              </p:txBody>
            </p:sp>
            <p:sp>
              <p:nvSpPr>
                <p:cNvPr id="1121" name="Google Shape;1121;p27"/>
                <p:cNvSpPr/>
                <p:nvPr/>
              </p:nvSpPr>
              <p:spPr>
                <a:xfrm>
                  <a:off x="1271565" y="4160007"/>
                  <a:ext cx="252000" cy="180001"/>
                </a:xfrm>
                <a:prstGeom prst="roundRect">
                  <a:avLst>
                    <a:gd name="adj" fmla="val 19022"/>
                  </a:avLst>
                </a:prstGeom>
                <a:solidFill>
                  <a:srgbClr val="53585F"/>
                </a:solidFill>
                <a:ln w="9525" cap="flat" cmpd="sng">
                  <a:solidFill>
                    <a:srgbClr val="000000"/>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수</a:t>
                  </a:r>
                  <a:endParaRPr sz="800" b="0" i="0" u="none" strike="noStrike" cap="none">
                    <a:solidFill>
                      <a:srgbClr val="FFFFFF"/>
                    </a:solidFill>
                    <a:latin typeface="Malgun Gothic"/>
                    <a:ea typeface="Malgun Gothic"/>
                    <a:cs typeface="Malgun Gothic"/>
                    <a:sym typeface="Malgun Gothic"/>
                  </a:endParaRPr>
                </a:p>
              </p:txBody>
            </p:sp>
            <p:sp>
              <p:nvSpPr>
                <p:cNvPr id="1122" name="Google Shape;1122;p27"/>
                <p:cNvSpPr/>
                <p:nvPr/>
              </p:nvSpPr>
              <p:spPr>
                <a:xfrm>
                  <a:off x="1633089" y="4160007"/>
                  <a:ext cx="252000" cy="180001"/>
                </a:xfrm>
                <a:prstGeom prst="roundRect">
                  <a:avLst>
                    <a:gd name="adj" fmla="val 19022"/>
                  </a:avLst>
                </a:prstGeom>
                <a:solidFill>
                  <a:srgbClr val="A6A6A6"/>
                </a:solidFill>
                <a:ln w="9525" cap="flat" cmpd="sng">
                  <a:solidFill>
                    <a:srgbClr val="000000"/>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목</a:t>
                  </a:r>
                  <a:endParaRPr sz="800" b="0" i="0" u="none" strike="noStrike" cap="none">
                    <a:solidFill>
                      <a:srgbClr val="FFFFFF"/>
                    </a:solidFill>
                    <a:latin typeface="Malgun Gothic"/>
                    <a:ea typeface="Malgun Gothic"/>
                    <a:cs typeface="Malgun Gothic"/>
                    <a:sym typeface="Malgun Gothic"/>
                  </a:endParaRPr>
                </a:p>
              </p:txBody>
            </p:sp>
            <p:sp>
              <p:nvSpPr>
                <p:cNvPr id="1123" name="Google Shape;1123;p27"/>
                <p:cNvSpPr/>
                <p:nvPr/>
              </p:nvSpPr>
              <p:spPr>
                <a:xfrm>
                  <a:off x="1994613" y="4160007"/>
                  <a:ext cx="252000" cy="180001"/>
                </a:xfrm>
                <a:prstGeom prst="roundRect">
                  <a:avLst>
                    <a:gd name="adj" fmla="val 19022"/>
                  </a:avLst>
                </a:prstGeom>
                <a:solidFill>
                  <a:srgbClr val="53585F"/>
                </a:solidFill>
                <a:ln w="9525" cap="flat" cmpd="sng">
                  <a:solidFill>
                    <a:srgbClr val="000000"/>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금</a:t>
                  </a:r>
                  <a:endParaRPr sz="800" b="0" i="0" u="none" strike="noStrike" cap="none">
                    <a:solidFill>
                      <a:srgbClr val="FFFFFF"/>
                    </a:solidFill>
                    <a:latin typeface="Malgun Gothic"/>
                    <a:ea typeface="Malgun Gothic"/>
                    <a:cs typeface="Malgun Gothic"/>
                    <a:sym typeface="Malgun Gothic"/>
                  </a:endParaRPr>
                </a:p>
              </p:txBody>
            </p:sp>
            <p:sp>
              <p:nvSpPr>
                <p:cNvPr id="1124" name="Google Shape;1124;p27"/>
                <p:cNvSpPr/>
                <p:nvPr/>
              </p:nvSpPr>
              <p:spPr>
                <a:xfrm>
                  <a:off x="2356137" y="4160007"/>
                  <a:ext cx="252000" cy="180001"/>
                </a:xfrm>
                <a:prstGeom prst="roundRect">
                  <a:avLst>
                    <a:gd name="adj" fmla="val 19022"/>
                  </a:avLst>
                </a:prstGeom>
                <a:solidFill>
                  <a:srgbClr val="A6A6A6"/>
                </a:solidFill>
                <a:ln w="9525" cap="flat" cmpd="sng">
                  <a:solidFill>
                    <a:srgbClr val="000000"/>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토</a:t>
                  </a:r>
                  <a:endParaRPr sz="800" b="0" i="0" u="none" strike="noStrike" cap="none">
                    <a:solidFill>
                      <a:srgbClr val="FFFFFF"/>
                    </a:solidFill>
                    <a:latin typeface="Malgun Gothic"/>
                    <a:ea typeface="Malgun Gothic"/>
                    <a:cs typeface="Malgun Gothic"/>
                    <a:sym typeface="Malgun Gothic"/>
                  </a:endParaRPr>
                </a:p>
              </p:txBody>
            </p:sp>
            <p:sp>
              <p:nvSpPr>
                <p:cNvPr id="1125" name="Google Shape;1125;p27"/>
                <p:cNvSpPr/>
                <p:nvPr/>
              </p:nvSpPr>
              <p:spPr>
                <a:xfrm>
                  <a:off x="2717661" y="4160007"/>
                  <a:ext cx="252000" cy="180001"/>
                </a:xfrm>
                <a:prstGeom prst="roundRect">
                  <a:avLst>
                    <a:gd name="adj" fmla="val 19022"/>
                  </a:avLst>
                </a:prstGeom>
                <a:solidFill>
                  <a:srgbClr val="A6A6A6"/>
                </a:solidFill>
                <a:ln w="9525" cap="flat" cmpd="sng">
                  <a:solidFill>
                    <a:srgbClr val="000000"/>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일</a:t>
                  </a:r>
                  <a:endParaRPr sz="800" b="0" i="0" u="none" strike="noStrike" cap="none">
                    <a:solidFill>
                      <a:srgbClr val="FFFFFF"/>
                    </a:solidFill>
                    <a:latin typeface="Malgun Gothic"/>
                    <a:ea typeface="Malgun Gothic"/>
                    <a:cs typeface="Malgun Gothic"/>
                    <a:sym typeface="Malgun Gothic"/>
                  </a:endParaRPr>
                </a:p>
              </p:txBody>
            </p:sp>
          </p:grpSp>
          <p:sp>
            <p:nvSpPr>
              <p:cNvPr id="1126" name="Google Shape;1126;p27"/>
              <p:cNvSpPr/>
              <p:nvPr/>
            </p:nvSpPr>
            <p:spPr>
              <a:xfrm>
                <a:off x="536273" y="5176007"/>
                <a:ext cx="2508707" cy="561472"/>
              </a:xfrm>
              <a:prstGeom prst="roundRect">
                <a:avLst>
                  <a:gd name="adj" fmla="val 16667"/>
                </a:avLst>
              </a:prstGeom>
              <a:solidFill>
                <a:schemeClr val="lt1"/>
              </a:solidFill>
              <a:ln w="9525"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Calibri"/>
                  <a:buNone/>
                </a:pPr>
                <a:endParaRPr sz="1400" b="0" i="0" u="none" strike="noStrike" cap="none">
                  <a:solidFill>
                    <a:schemeClr val="lt1"/>
                  </a:solidFill>
                  <a:latin typeface="Calibri"/>
                  <a:ea typeface="Calibri"/>
                  <a:cs typeface="Calibri"/>
                  <a:sym typeface="Calibri"/>
                </a:endParaRPr>
              </a:p>
            </p:txBody>
          </p:sp>
          <p:sp>
            <p:nvSpPr>
              <p:cNvPr id="1127" name="Google Shape;1127;p27"/>
              <p:cNvSpPr txBox="1"/>
              <p:nvPr/>
            </p:nvSpPr>
            <p:spPr>
              <a:xfrm>
                <a:off x="486902" y="4923388"/>
                <a:ext cx="1624668" cy="215401"/>
              </a:xfrm>
              <a:prstGeom prst="rect">
                <a:avLst/>
              </a:prstGeom>
              <a:noFill/>
              <a:ln>
                <a:noFill/>
              </a:ln>
            </p:spPr>
            <p:txBody>
              <a:bodyPr spcFirstLastPara="1" wrap="square" lIns="45675" tIns="45675" rIns="45675" bIns="45675" anchor="t" anchorCtr="0">
                <a:spAutoFit/>
              </a:bodyPr>
              <a:lstStyle/>
              <a:p>
                <a:pPr marL="0" marR="0" lvl="0" indent="0" algn="l"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코멘트</a:t>
                </a:r>
                <a:endParaRPr sz="800" b="0" i="0" u="none" strike="noStrike" cap="none">
                  <a:solidFill>
                    <a:srgbClr val="000000"/>
                  </a:solidFill>
                  <a:latin typeface="Malgun Gothic"/>
                  <a:ea typeface="Malgun Gothic"/>
                  <a:cs typeface="Malgun Gothic"/>
                  <a:sym typeface="Malgun Gothic"/>
                </a:endParaRPr>
              </a:p>
            </p:txBody>
          </p:sp>
        </p:grpSp>
        <p:sp>
          <p:nvSpPr>
            <p:cNvPr id="1128" name="Google Shape;1128;p27"/>
            <p:cNvSpPr/>
            <p:nvPr/>
          </p:nvSpPr>
          <p:spPr>
            <a:xfrm>
              <a:off x="3371180" y="3429160"/>
              <a:ext cx="74604" cy="2592000"/>
            </a:xfrm>
            <a:prstGeom prst="roundRect">
              <a:avLst>
                <a:gd name="adj" fmla="val 16667"/>
              </a:avLst>
            </a:prstGeom>
            <a:solidFill>
              <a:srgbClr val="FFFFFF"/>
            </a:solidFill>
            <a:ln w="9525" cap="flat" cmpd="sng">
              <a:solidFill>
                <a:srgbClr val="FFFFFF"/>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800"/>
                <a:buFont typeface="Calibri"/>
                <a:buNone/>
              </a:pPr>
              <a:endParaRPr sz="800" b="0" i="0" u="none" strike="noStrike" cap="none">
                <a:solidFill>
                  <a:srgbClr val="000000"/>
                </a:solidFill>
                <a:latin typeface="Malgun Gothic"/>
                <a:ea typeface="Malgun Gothic"/>
                <a:cs typeface="Malgun Gothic"/>
                <a:sym typeface="Malgun Gothic"/>
              </a:endParaRPr>
            </a:p>
          </p:txBody>
        </p:sp>
        <p:grpSp>
          <p:nvGrpSpPr>
            <p:cNvPr id="1129" name="Google Shape;1129;p27"/>
            <p:cNvGrpSpPr/>
            <p:nvPr/>
          </p:nvGrpSpPr>
          <p:grpSpPr>
            <a:xfrm>
              <a:off x="259129" y="4922647"/>
              <a:ext cx="547395" cy="220899"/>
              <a:chOff x="265542" y="4899107"/>
              <a:chExt cx="547395" cy="406686"/>
            </a:xfrm>
          </p:grpSpPr>
          <p:pic>
            <p:nvPicPr>
              <p:cNvPr id="1130" name="Google Shape;1130;p27" descr="下矢印 단색으로 채워진"/>
              <p:cNvPicPr preferRelativeResize="0"/>
              <p:nvPr/>
            </p:nvPicPr>
            <p:blipFill rotWithShape="1">
              <a:blip r:embed="rId3">
                <a:alphaModFix/>
              </a:blip>
              <a:srcRect/>
              <a:stretch/>
            </p:blipFill>
            <p:spPr>
              <a:xfrm>
                <a:off x="265542" y="4899107"/>
                <a:ext cx="406686" cy="406686"/>
              </a:xfrm>
              <a:prstGeom prst="rect">
                <a:avLst/>
              </a:prstGeom>
              <a:noFill/>
              <a:ln>
                <a:noFill/>
              </a:ln>
            </p:spPr>
          </p:pic>
          <p:pic>
            <p:nvPicPr>
              <p:cNvPr id="1131" name="Google Shape;1131;p27" descr="上矢印 단색으로 채워진"/>
              <p:cNvPicPr preferRelativeResize="0"/>
              <p:nvPr/>
            </p:nvPicPr>
            <p:blipFill rotWithShape="1">
              <a:blip r:embed="rId4">
                <a:alphaModFix/>
              </a:blip>
              <a:srcRect/>
              <a:stretch/>
            </p:blipFill>
            <p:spPr>
              <a:xfrm>
                <a:off x="406251" y="4899107"/>
                <a:ext cx="406686" cy="406686"/>
              </a:xfrm>
              <a:prstGeom prst="rect">
                <a:avLst/>
              </a:prstGeom>
              <a:noFill/>
              <a:ln>
                <a:noFill/>
              </a:ln>
            </p:spPr>
          </p:pic>
        </p:grpSp>
      </p:grpSp>
      <p:grpSp>
        <p:nvGrpSpPr>
          <p:cNvPr id="1132" name="Google Shape;1132;p27"/>
          <p:cNvGrpSpPr/>
          <p:nvPr/>
        </p:nvGrpSpPr>
        <p:grpSpPr>
          <a:xfrm>
            <a:off x="3934200" y="1822393"/>
            <a:ext cx="2917600" cy="1467041"/>
            <a:chOff x="356383" y="1822393"/>
            <a:chExt cx="2917600" cy="1467041"/>
          </a:xfrm>
        </p:grpSpPr>
        <p:grpSp>
          <p:nvGrpSpPr>
            <p:cNvPr id="1133" name="Google Shape;1133;p27"/>
            <p:cNvGrpSpPr/>
            <p:nvPr/>
          </p:nvGrpSpPr>
          <p:grpSpPr>
            <a:xfrm>
              <a:off x="356383" y="1822393"/>
              <a:ext cx="2917600" cy="964887"/>
              <a:chOff x="2101853" y="693080"/>
              <a:chExt cx="2917600" cy="964887"/>
            </a:xfrm>
          </p:grpSpPr>
          <p:grpSp>
            <p:nvGrpSpPr>
              <p:cNvPr id="1134" name="Google Shape;1134;p27"/>
              <p:cNvGrpSpPr/>
              <p:nvPr/>
            </p:nvGrpSpPr>
            <p:grpSpPr>
              <a:xfrm>
                <a:off x="2101853" y="693080"/>
                <a:ext cx="2917600" cy="964887"/>
                <a:chOff x="2101853" y="693080"/>
                <a:chExt cx="2917600" cy="964887"/>
              </a:xfrm>
            </p:grpSpPr>
            <p:sp>
              <p:nvSpPr>
                <p:cNvPr id="1135" name="Google Shape;1135;p27"/>
                <p:cNvSpPr txBox="1"/>
                <p:nvPr/>
              </p:nvSpPr>
              <p:spPr>
                <a:xfrm>
                  <a:off x="2101853" y="693080"/>
                  <a:ext cx="623889"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환자 정보</a:t>
                  </a:r>
                  <a:endParaRPr/>
                </a:p>
              </p:txBody>
            </p:sp>
            <p:grpSp>
              <p:nvGrpSpPr>
                <p:cNvPr id="1136" name="Google Shape;1136;p27"/>
                <p:cNvGrpSpPr/>
                <p:nvPr/>
              </p:nvGrpSpPr>
              <p:grpSpPr>
                <a:xfrm>
                  <a:off x="2182038" y="1220090"/>
                  <a:ext cx="2837415" cy="437877"/>
                  <a:chOff x="2182038" y="1220090"/>
                  <a:chExt cx="2837415" cy="437877"/>
                </a:xfrm>
              </p:grpSpPr>
              <p:sp>
                <p:nvSpPr>
                  <p:cNvPr id="1137" name="Google Shape;1137;p27"/>
                  <p:cNvSpPr txBox="1"/>
                  <p:nvPr/>
                </p:nvSpPr>
                <p:spPr>
                  <a:xfrm>
                    <a:off x="2182038" y="1220090"/>
                    <a:ext cx="1140056" cy="43787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환자 명 : OOO</a:t>
                    </a:r>
                    <a:endParaRPr/>
                  </a:p>
                  <a:p>
                    <a:pPr marL="0" marR="0" lvl="0" indent="0" algn="l" rtl="0">
                      <a:lnSpc>
                        <a:spcPct val="15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생년월일 : 1900.00.00</a:t>
                    </a:r>
                    <a:endParaRPr/>
                  </a:p>
                </p:txBody>
              </p:sp>
              <p:sp>
                <p:nvSpPr>
                  <p:cNvPr id="1138" name="Google Shape;1138;p27"/>
                  <p:cNvSpPr txBox="1"/>
                  <p:nvPr/>
                </p:nvSpPr>
                <p:spPr>
                  <a:xfrm>
                    <a:off x="3620213" y="1220090"/>
                    <a:ext cx="1399240" cy="43787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환자코드 : A123456789 </a:t>
                    </a:r>
                    <a:endParaRPr/>
                  </a:p>
                  <a:p>
                    <a:pPr marL="0" marR="0" lvl="0" indent="0" algn="l" rtl="0">
                      <a:lnSpc>
                        <a:spcPct val="15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질환 명 : OOOOO</a:t>
                    </a:r>
                    <a:endParaRPr sz="800" b="0" i="0" u="none" strike="noStrike" cap="none">
                      <a:solidFill>
                        <a:srgbClr val="000000"/>
                      </a:solidFill>
                      <a:latin typeface="Arial"/>
                      <a:ea typeface="Arial"/>
                      <a:cs typeface="Arial"/>
                      <a:sym typeface="Arial"/>
                    </a:endParaRPr>
                  </a:p>
                </p:txBody>
              </p:sp>
            </p:grpSp>
          </p:grpSp>
          <p:sp>
            <p:nvSpPr>
              <p:cNvPr id="1139" name="Google Shape;1139;p27"/>
              <p:cNvSpPr/>
              <p:nvPr/>
            </p:nvSpPr>
            <p:spPr>
              <a:xfrm>
                <a:off x="2281743" y="939591"/>
                <a:ext cx="789048" cy="210705"/>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chemeClr val="lt1"/>
                  </a:buClr>
                  <a:buSzPts val="700"/>
                  <a:buFont typeface="Malgun Gothic"/>
                  <a:buNone/>
                </a:pPr>
                <a:r>
                  <a:rPr lang="en-US" sz="700" b="0" i="0" u="none" strike="noStrike" cap="none">
                    <a:solidFill>
                      <a:schemeClr val="lt1"/>
                    </a:solidFill>
                    <a:latin typeface="Malgun Gothic"/>
                    <a:ea typeface="Malgun Gothic"/>
                    <a:cs typeface="Malgun Gothic"/>
                    <a:sym typeface="Malgun Gothic"/>
                  </a:rPr>
                  <a:t>선택</a:t>
                </a:r>
                <a:endParaRPr/>
              </a:p>
            </p:txBody>
          </p:sp>
        </p:grpSp>
        <p:sp>
          <p:nvSpPr>
            <p:cNvPr id="1140" name="Google Shape;1140;p27"/>
            <p:cNvSpPr txBox="1"/>
            <p:nvPr/>
          </p:nvSpPr>
          <p:spPr>
            <a:xfrm>
              <a:off x="356383" y="2857328"/>
              <a:ext cx="726481"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운동 리스트</a:t>
              </a:r>
              <a:endParaRPr/>
            </a:p>
          </p:txBody>
        </p:sp>
        <p:sp>
          <p:nvSpPr>
            <p:cNvPr id="1141" name="Google Shape;1141;p27"/>
            <p:cNvSpPr/>
            <p:nvPr/>
          </p:nvSpPr>
          <p:spPr>
            <a:xfrm>
              <a:off x="536273" y="3078729"/>
              <a:ext cx="789048" cy="210705"/>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chemeClr val="lt1"/>
                </a:buClr>
                <a:buSzPts val="700"/>
                <a:buFont typeface="Malgun Gothic"/>
                <a:buNone/>
              </a:pPr>
              <a:r>
                <a:rPr lang="en-US" sz="700" b="0" i="0" u="none" strike="noStrike" cap="none">
                  <a:solidFill>
                    <a:schemeClr val="lt1"/>
                  </a:solidFill>
                  <a:latin typeface="Malgun Gothic"/>
                  <a:ea typeface="Malgun Gothic"/>
                  <a:cs typeface="Malgun Gothic"/>
                  <a:sym typeface="Malgun Gothic"/>
                </a:rPr>
                <a:t>선택</a:t>
              </a:r>
              <a:endParaRPr/>
            </a:p>
          </p:txBody>
        </p:sp>
      </p:grpSp>
      <p:grpSp>
        <p:nvGrpSpPr>
          <p:cNvPr id="1142" name="Google Shape;1142;p27"/>
          <p:cNvGrpSpPr/>
          <p:nvPr/>
        </p:nvGrpSpPr>
        <p:grpSpPr>
          <a:xfrm>
            <a:off x="2954980" y="6326138"/>
            <a:ext cx="1477538" cy="251370"/>
            <a:chOff x="3150514" y="5856610"/>
            <a:chExt cx="1477538" cy="251370"/>
          </a:xfrm>
        </p:grpSpPr>
        <p:sp>
          <p:nvSpPr>
            <p:cNvPr id="1143" name="Google Shape;1143;p27"/>
            <p:cNvSpPr/>
            <p:nvPr/>
          </p:nvSpPr>
          <p:spPr>
            <a:xfrm>
              <a:off x="3150514" y="5856610"/>
              <a:ext cx="705751" cy="251370"/>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chemeClr val="lt1"/>
                </a:buClr>
                <a:buSzPts val="700"/>
                <a:buFont typeface="Malgun Gothic"/>
                <a:buNone/>
              </a:pPr>
              <a:r>
                <a:rPr lang="en-US" sz="700" b="0" i="0" u="none" strike="noStrike" cap="none">
                  <a:solidFill>
                    <a:schemeClr val="lt1"/>
                  </a:solidFill>
                  <a:latin typeface="Malgun Gothic"/>
                  <a:ea typeface="Malgun Gothic"/>
                  <a:cs typeface="Malgun Gothic"/>
                  <a:sym typeface="Malgun Gothic"/>
                </a:rPr>
                <a:t>저장</a:t>
              </a:r>
              <a:endParaRPr/>
            </a:p>
          </p:txBody>
        </p:sp>
        <p:sp>
          <p:nvSpPr>
            <p:cNvPr id="1144" name="Google Shape;1144;p27"/>
            <p:cNvSpPr/>
            <p:nvPr/>
          </p:nvSpPr>
          <p:spPr>
            <a:xfrm>
              <a:off x="3922301" y="5856610"/>
              <a:ext cx="705751" cy="251370"/>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chemeClr val="lt1"/>
                </a:buClr>
                <a:buSzPts val="700"/>
                <a:buFont typeface="Malgun Gothic"/>
                <a:buNone/>
              </a:pPr>
              <a:r>
                <a:rPr lang="en-US" sz="700" b="0" i="0" u="none" strike="noStrike" cap="none">
                  <a:solidFill>
                    <a:schemeClr val="lt1"/>
                  </a:solidFill>
                  <a:latin typeface="Malgun Gothic"/>
                  <a:ea typeface="Malgun Gothic"/>
                  <a:cs typeface="Malgun Gothic"/>
                  <a:sym typeface="Malgun Gothic"/>
                </a:rPr>
                <a:t>취소</a:t>
              </a:r>
              <a:endParaRPr/>
            </a:p>
          </p:txBody>
        </p:sp>
      </p:grpSp>
      <p:sp>
        <p:nvSpPr>
          <p:cNvPr id="1145" name="Google Shape;1145;p27"/>
          <p:cNvSpPr/>
          <p:nvPr/>
        </p:nvSpPr>
        <p:spPr>
          <a:xfrm>
            <a:off x="4029246" y="3364596"/>
            <a:ext cx="180000" cy="180000"/>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1</a:t>
            </a:r>
            <a:endParaRPr sz="800" b="1" i="0" u="none" strike="noStrike" cap="none">
              <a:solidFill>
                <a:schemeClr val="lt1"/>
              </a:solidFill>
              <a:latin typeface="Malgun Gothic"/>
              <a:ea typeface="Malgun Gothic"/>
              <a:cs typeface="Malgun Gothic"/>
              <a:sym typeface="Malgun Gothic"/>
            </a:endParaRPr>
          </a:p>
        </p:txBody>
      </p:sp>
      <p:sp>
        <p:nvSpPr>
          <p:cNvPr id="1146" name="Google Shape;1146;p27"/>
          <p:cNvSpPr/>
          <p:nvPr/>
        </p:nvSpPr>
        <p:spPr>
          <a:xfrm>
            <a:off x="4142500" y="5554704"/>
            <a:ext cx="324000" cy="210705"/>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chemeClr val="lt1"/>
              </a:buClr>
              <a:buSzPts val="700"/>
              <a:buFont typeface="Malgun Gothic"/>
              <a:buNone/>
            </a:pPr>
            <a:r>
              <a:rPr lang="en-US" sz="700" b="0" i="0" u="none" strike="noStrike" cap="none">
                <a:solidFill>
                  <a:schemeClr val="lt1"/>
                </a:solidFill>
                <a:latin typeface="Malgun Gothic"/>
                <a:ea typeface="Malgun Gothic"/>
                <a:cs typeface="Malgun Gothic"/>
                <a:sym typeface="Malgun Gothic"/>
              </a:rPr>
              <a:t>삭제</a:t>
            </a:r>
            <a:endParaRPr sz="700" b="0" i="0" u="none" strike="noStrike" cap="none">
              <a:solidFill>
                <a:schemeClr val="lt1"/>
              </a:solidFill>
              <a:latin typeface="Malgun Gothic"/>
              <a:ea typeface="Malgun Gothic"/>
              <a:cs typeface="Malgun Gothic"/>
              <a:sym typeface="Malgun Gothic"/>
            </a:endParaRPr>
          </a:p>
        </p:txBody>
      </p:sp>
      <p:sp>
        <p:nvSpPr>
          <p:cNvPr id="1147" name="Google Shape;1147;p27"/>
          <p:cNvSpPr txBox="1">
            <a:spLocks noGrp="1"/>
          </p:cNvSpPr>
          <p:nvPr>
            <p:ph type="sldNum" idx="12"/>
          </p:nvPr>
        </p:nvSpPr>
        <p:spPr>
          <a:xfrm>
            <a:off x="9558254" y="6639599"/>
            <a:ext cx="225339" cy="215401"/>
          </a:xfrm>
          <a:prstGeom prst="rect">
            <a:avLst/>
          </a:prstGeom>
          <a:noFill/>
          <a:ln>
            <a:noFill/>
          </a:ln>
        </p:spPr>
        <p:txBody>
          <a:bodyPr spcFirstLastPara="1" wrap="square" lIns="45675" tIns="45675" rIns="45675" bIns="45675" anchor="t" anchorCtr="0">
            <a:spAutoFit/>
          </a:bodyPr>
          <a:lstStyle/>
          <a:p>
            <a:pPr marL="0" lvl="0" indent="0" algn="ctr" rtl="0">
              <a:lnSpc>
                <a:spcPct val="100000"/>
              </a:lnSpc>
              <a:spcBef>
                <a:spcPts val="0"/>
              </a:spcBef>
              <a:spcAft>
                <a:spcPts val="0"/>
              </a:spcAft>
              <a:buClr>
                <a:srgbClr val="000000"/>
              </a:buClr>
              <a:buSzPts val="800"/>
              <a:buFont typeface="Malgun Gothic"/>
              <a:buNone/>
            </a:pPr>
            <a:fld id="{00000000-1234-1234-1234-123412341234}" type="slidenum">
              <a:rPr lang="en-US"/>
              <a:t>27</a:t>
            </a:fld>
            <a:endParaRPr/>
          </a:p>
        </p:txBody>
      </p:sp>
      <p:sp>
        <p:nvSpPr>
          <p:cNvPr id="1148" name="Google Shape;1148;p27"/>
          <p:cNvSpPr txBox="1"/>
          <p:nvPr/>
        </p:nvSpPr>
        <p:spPr>
          <a:xfrm>
            <a:off x="3603045" y="1165412"/>
            <a:ext cx="3634424" cy="232371"/>
          </a:xfrm>
          <a:prstGeom prst="rect">
            <a:avLst/>
          </a:prstGeom>
          <a:noFill/>
          <a:ln>
            <a:noFill/>
          </a:ln>
        </p:spPr>
        <p:txBody>
          <a:bodyPr spcFirstLastPara="1" wrap="square" lIns="45700" tIns="45700" rIns="45700" bIns="45700" anchor="t" anchorCtr="0">
            <a:spAutoFit/>
          </a:bodyPr>
          <a:lstStyle/>
          <a:p>
            <a:pPr marL="0" marR="0" lvl="0" indent="0" algn="r" rtl="0">
              <a:lnSpc>
                <a:spcPct val="13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HOME &gt; 스케줄</a:t>
            </a:r>
            <a:endParaRPr sz="1400" b="0" i="0" u="none" strike="noStrike" cap="none">
              <a:solidFill>
                <a:srgbClr val="000000"/>
              </a:solidFill>
              <a:latin typeface="Calibri"/>
              <a:ea typeface="Calibri"/>
              <a:cs typeface="Calibri"/>
              <a:sym typeface="Calibri"/>
            </a:endParaRPr>
          </a:p>
        </p:txBody>
      </p:sp>
      <p:graphicFrame>
        <p:nvGraphicFramePr>
          <p:cNvPr id="1149" name="Google Shape;1149;p27"/>
          <p:cNvGraphicFramePr/>
          <p:nvPr/>
        </p:nvGraphicFramePr>
        <p:xfrm>
          <a:off x="270532" y="742449"/>
          <a:ext cx="3000000" cy="3000000"/>
        </p:xfrm>
        <a:graphic>
          <a:graphicData uri="http://schemas.openxmlformats.org/drawingml/2006/table">
            <a:tbl>
              <a:tblPr>
                <a:noFill/>
                <a:tableStyleId>{B367B671-0B81-4218-960B-C469DE42323E}</a:tableStyleId>
              </a:tblPr>
              <a:tblGrid>
                <a:gridCol w="1411475">
                  <a:extLst>
                    <a:ext uri="{9D8B030D-6E8A-4147-A177-3AD203B41FA5}">
                      <a16:colId xmlns:a16="http://schemas.microsoft.com/office/drawing/2014/main" val="20000"/>
                    </a:ext>
                  </a:extLst>
                </a:gridCol>
                <a:gridCol w="1411475">
                  <a:extLst>
                    <a:ext uri="{9D8B030D-6E8A-4147-A177-3AD203B41FA5}">
                      <a16:colId xmlns:a16="http://schemas.microsoft.com/office/drawing/2014/main" val="20001"/>
                    </a:ext>
                  </a:extLst>
                </a:gridCol>
                <a:gridCol w="1411475">
                  <a:extLst>
                    <a:ext uri="{9D8B030D-6E8A-4147-A177-3AD203B41FA5}">
                      <a16:colId xmlns:a16="http://schemas.microsoft.com/office/drawing/2014/main" val="20002"/>
                    </a:ext>
                  </a:extLst>
                </a:gridCol>
                <a:gridCol w="1411475">
                  <a:extLst>
                    <a:ext uri="{9D8B030D-6E8A-4147-A177-3AD203B41FA5}">
                      <a16:colId xmlns:a16="http://schemas.microsoft.com/office/drawing/2014/main" val="20003"/>
                    </a:ext>
                  </a:extLst>
                </a:gridCol>
                <a:gridCol w="1411475">
                  <a:extLst>
                    <a:ext uri="{9D8B030D-6E8A-4147-A177-3AD203B41FA5}">
                      <a16:colId xmlns:a16="http://schemas.microsoft.com/office/drawing/2014/main" val="20004"/>
                    </a:ext>
                  </a:extLst>
                </a:gridCol>
              </a:tblGrid>
              <a:tr h="421975">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solidFill>
                            <a:schemeClr val="dk1"/>
                          </a:solidFill>
                          <a:latin typeface="Malgun Gothic"/>
                          <a:ea typeface="Malgun Gothic"/>
                          <a:cs typeface="Malgun Gothic"/>
                          <a:sym typeface="Malgun Gothic"/>
                        </a:rPr>
                        <a:t>홈</a:t>
                      </a:r>
                      <a:endParaRPr sz="900" u="none" strike="noStrike" cap="none">
                        <a:solidFill>
                          <a:schemeClr val="dk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solidFill>
                            <a:schemeClr val="dk1"/>
                          </a:solidFill>
                          <a:latin typeface="Malgun Gothic"/>
                          <a:ea typeface="Malgun Gothic"/>
                          <a:cs typeface="Malgun Gothic"/>
                          <a:sym typeface="Malgun Gothic"/>
                        </a:rPr>
                        <a:t>환자</a:t>
                      </a:r>
                      <a:endParaRPr sz="900" u="none" strike="noStrike" cap="none">
                        <a:solidFill>
                          <a:schemeClr val="dk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900"/>
                        <a:buFont typeface="Malgun Gothic"/>
                        <a:buNone/>
                      </a:pPr>
                      <a:r>
                        <a:rPr lang="en-US" sz="900" u="none" strike="noStrike" cap="none">
                          <a:solidFill>
                            <a:schemeClr val="lt1"/>
                          </a:solidFill>
                          <a:latin typeface="Malgun Gothic"/>
                          <a:ea typeface="Malgun Gothic"/>
                          <a:cs typeface="Malgun Gothic"/>
                          <a:sym typeface="Malgun Gothic"/>
                        </a:rPr>
                        <a:t>스케줄</a:t>
                      </a:r>
                      <a:endParaRPr sz="900" u="none" strike="noStrike" cap="none">
                        <a:solidFill>
                          <a:schemeClr val="lt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dk1"/>
                    </a:solidFill>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latin typeface="Malgun Gothic"/>
                          <a:ea typeface="Malgun Gothic"/>
                          <a:cs typeface="Malgun Gothic"/>
                          <a:sym typeface="Malgun Gothic"/>
                        </a:rPr>
                        <a:t>통계</a:t>
                      </a:r>
                      <a:endParaRPr sz="900" u="none" strike="noStrike" cap="none">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latin typeface="Malgun Gothic"/>
                          <a:ea typeface="Malgun Gothic"/>
                          <a:cs typeface="Malgun Gothic"/>
                          <a:sym typeface="Malgun Gothic"/>
                        </a:rPr>
                        <a:t>설정</a:t>
                      </a:r>
                      <a:endParaRPr sz="1200" u="none" strike="noStrike" cap="none">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pSp>
        <p:nvGrpSpPr>
          <p:cNvPr id="1150" name="Google Shape;1150;p27"/>
          <p:cNvGrpSpPr/>
          <p:nvPr/>
        </p:nvGrpSpPr>
        <p:grpSpPr>
          <a:xfrm>
            <a:off x="270532" y="525844"/>
            <a:ext cx="7012656" cy="209515"/>
            <a:chOff x="270532" y="525844"/>
            <a:chExt cx="7012656" cy="209515"/>
          </a:xfrm>
        </p:grpSpPr>
        <p:sp>
          <p:nvSpPr>
            <p:cNvPr id="1151" name="Google Shape;1151;p27"/>
            <p:cNvSpPr/>
            <p:nvPr/>
          </p:nvSpPr>
          <p:spPr>
            <a:xfrm>
              <a:off x="5081992" y="525844"/>
              <a:ext cx="2201196" cy="20951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Malgun Gothic"/>
                <a:buNone/>
              </a:pPr>
              <a:r>
                <a:rPr lang="en-US" sz="800" b="1" i="0" u="none" strike="noStrike" cap="none">
                  <a:solidFill>
                    <a:srgbClr val="000000"/>
                  </a:solidFill>
                  <a:latin typeface="Malgun Gothic"/>
                  <a:ea typeface="Malgun Gothic"/>
                  <a:cs typeface="Malgun Gothic"/>
                  <a:sym typeface="Malgun Gothic"/>
                </a:rPr>
                <a:t>ooo님 환영합니다 | 로그아웃 </a:t>
              </a:r>
              <a:endParaRPr/>
            </a:p>
          </p:txBody>
        </p:sp>
        <p:pic>
          <p:nvPicPr>
            <p:cNvPr id="1152" name="Google Shape;1152;p27"/>
            <p:cNvPicPr preferRelativeResize="0"/>
            <p:nvPr/>
          </p:nvPicPr>
          <p:blipFill rotWithShape="1">
            <a:blip r:embed="rId5">
              <a:alphaModFix/>
            </a:blip>
            <a:srcRect/>
            <a:stretch/>
          </p:blipFill>
          <p:spPr>
            <a:xfrm>
              <a:off x="270532" y="531569"/>
              <a:ext cx="944107" cy="99032"/>
            </a:xfrm>
            <a:prstGeom prst="rect">
              <a:avLst/>
            </a:prstGeom>
            <a:noFill/>
            <a:ln>
              <a:noFill/>
            </a:ln>
          </p:spPr>
        </p:pic>
      </p:grpSp>
      <p:sp>
        <p:nvSpPr>
          <p:cNvPr id="1153" name="Google Shape;1153;p27"/>
          <p:cNvSpPr/>
          <p:nvPr/>
        </p:nvSpPr>
        <p:spPr>
          <a:xfrm rot="-216480">
            <a:off x="7940502" y="5881600"/>
            <a:ext cx="1517257" cy="484617"/>
          </a:xfrm>
          <a:prstGeom prst="rect">
            <a:avLst/>
          </a:prstGeom>
          <a:solidFill>
            <a:schemeClr val="lt1"/>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0000"/>
              </a:buClr>
              <a:buSzPts val="800"/>
              <a:buFont typeface="Arial"/>
              <a:buNone/>
            </a:pPr>
            <a:r>
              <a:rPr lang="en-US" sz="800" b="0" i="0" u="none" strike="noStrike" cap="none">
                <a:solidFill>
                  <a:srgbClr val="FF0000"/>
                </a:solidFill>
                <a:latin typeface="Arial"/>
                <a:ea typeface="Arial"/>
                <a:cs typeface="Arial"/>
                <a:sym typeface="Arial"/>
              </a:rPr>
              <a:t>GNB 수정</a:t>
            </a:r>
            <a:endParaRPr sz="800" b="0" i="0" u="none" strike="noStrike" cap="none">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FF0000"/>
              </a:buClr>
              <a:buSzPts val="800"/>
              <a:buFont typeface="Arial"/>
              <a:buNone/>
            </a:pPr>
            <a:r>
              <a:rPr lang="en-US" sz="800" b="0" i="0" u="none" strike="noStrike" cap="none">
                <a:solidFill>
                  <a:srgbClr val="FF0000"/>
                </a:solidFill>
                <a:latin typeface="Arial"/>
                <a:ea typeface="Arial"/>
                <a:cs typeface="Arial"/>
                <a:sym typeface="Arial"/>
              </a:rPr>
              <a:t>2021.10.26</a:t>
            </a:r>
            <a:endParaRPr sz="800" b="0" i="0" u="none" strike="noStrike" cap="none">
              <a:solidFill>
                <a:srgbClr val="FF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58" name="Google Shape;1158;p28"/>
          <p:cNvSpPr/>
          <p:nvPr/>
        </p:nvSpPr>
        <p:spPr>
          <a:xfrm>
            <a:off x="1991843" y="3722832"/>
            <a:ext cx="216000" cy="216000"/>
          </a:xfrm>
          <a:prstGeom prst="ellipse">
            <a:avLst/>
          </a:prstGeom>
          <a:solidFill>
            <a:srgbClr val="5959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Calibri"/>
              <a:buNone/>
            </a:pPr>
            <a:endParaRPr sz="1400" b="0" i="0" u="none" strike="noStrike" cap="none">
              <a:solidFill>
                <a:schemeClr val="lt1"/>
              </a:solidFill>
              <a:latin typeface="Calibri"/>
              <a:ea typeface="Calibri"/>
              <a:cs typeface="Calibri"/>
              <a:sym typeface="Calibri"/>
            </a:endParaRPr>
          </a:p>
        </p:txBody>
      </p:sp>
      <p:graphicFrame>
        <p:nvGraphicFramePr>
          <p:cNvPr id="1159" name="Google Shape;1159;p28"/>
          <p:cNvGraphicFramePr/>
          <p:nvPr/>
        </p:nvGraphicFramePr>
        <p:xfrm>
          <a:off x="270531" y="1882844"/>
          <a:ext cx="3000000" cy="3000000"/>
        </p:xfrm>
        <a:graphic>
          <a:graphicData uri="http://schemas.openxmlformats.org/drawingml/2006/table">
            <a:tbl>
              <a:tblPr>
                <a:noFill/>
                <a:tableStyleId>{BC9DB5B6-DF2C-4204-969A-3691A821754B}</a:tableStyleId>
              </a:tblPr>
              <a:tblGrid>
                <a:gridCol w="522800">
                  <a:extLst>
                    <a:ext uri="{9D8B030D-6E8A-4147-A177-3AD203B41FA5}">
                      <a16:colId xmlns:a16="http://schemas.microsoft.com/office/drawing/2014/main" val="20000"/>
                    </a:ext>
                  </a:extLst>
                </a:gridCol>
                <a:gridCol w="522800">
                  <a:extLst>
                    <a:ext uri="{9D8B030D-6E8A-4147-A177-3AD203B41FA5}">
                      <a16:colId xmlns:a16="http://schemas.microsoft.com/office/drawing/2014/main" val="20001"/>
                    </a:ext>
                  </a:extLst>
                </a:gridCol>
                <a:gridCol w="522800">
                  <a:extLst>
                    <a:ext uri="{9D8B030D-6E8A-4147-A177-3AD203B41FA5}">
                      <a16:colId xmlns:a16="http://schemas.microsoft.com/office/drawing/2014/main" val="20002"/>
                    </a:ext>
                  </a:extLst>
                </a:gridCol>
                <a:gridCol w="522800">
                  <a:extLst>
                    <a:ext uri="{9D8B030D-6E8A-4147-A177-3AD203B41FA5}">
                      <a16:colId xmlns:a16="http://schemas.microsoft.com/office/drawing/2014/main" val="20003"/>
                    </a:ext>
                  </a:extLst>
                </a:gridCol>
                <a:gridCol w="522800">
                  <a:extLst>
                    <a:ext uri="{9D8B030D-6E8A-4147-A177-3AD203B41FA5}">
                      <a16:colId xmlns:a16="http://schemas.microsoft.com/office/drawing/2014/main" val="20004"/>
                    </a:ext>
                  </a:extLst>
                </a:gridCol>
                <a:gridCol w="522800">
                  <a:extLst>
                    <a:ext uri="{9D8B030D-6E8A-4147-A177-3AD203B41FA5}">
                      <a16:colId xmlns:a16="http://schemas.microsoft.com/office/drawing/2014/main" val="20005"/>
                    </a:ext>
                  </a:extLst>
                </a:gridCol>
                <a:gridCol w="522800">
                  <a:extLst>
                    <a:ext uri="{9D8B030D-6E8A-4147-A177-3AD203B41FA5}">
                      <a16:colId xmlns:a16="http://schemas.microsoft.com/office/drawing/2014/main" val="20006"/>
                    </a:ext>
                  </a:extLst>
                </a:gridCol>
              </a:tblGrid>
              <a:tr h="415400">
                <a:tc>
                  <a:txBody>
                    <a:bodyPr/>
                    <a:lstStyle/>
                    <a:p>
                      <a:pPr marL="0" marR="0" lvl="0" indent="0" algn="r" rtl="0">
                        <a:lnSpc>
                          <a:spcPct val="100000"/>
                        </a:lnSpc>
                        <a:spcBef>
                          <a:spcPts val="0"/>
                        </a:spcBef>
                        <a:spcAft>
                          <a:spcPts val="0"/>
                        </a:spcAft>
                        <a:buClr>
                          <a:srgbClr val="FF2600"/>
                        </a:buClr>
                        <a:buSzPts val="1000"/>
                        <a:buFont typeface="Malgun Gothic"/>
                        <a:buNone/>
                      </a:pPr>
                      <a:r>
                        <a:rPr lang="en-US" sz="1000" u="none" strike="noStrike" cap="none">
                          <a:solidFill>
                            <a:srgbClr val="FF2600"/>
                          </a:solidFill>
                          <a:latin typeface="Malgun Gothic"/>
                          <a:ea typeface="Malgun Gothic"/>
                          <a:cs typeface="Malgun Gothic"/>
                          <a:sym typeface="Malgun Gothic"/>
                        </a:rPr>
                        <a:t>일</a:t>
                      </a:r>
                      <a:endParaRPr/>
                    </a:p>
                  </a:txBody>
                  <a:tcPr marL="64100" marR="64100" marT="32050" marB="32050"/>
                </a:tc>
                <a:tc>
                  <a:txBody>
                    <a:bodyPr/>
                    <a:lstStyle/>
                    <a:p>
                      <a:pPr marL="0" marR="0" lvl="0" indent="0" algn="r" rtl="0">
                        <a:lnSpc>
                          <a:spcPct val="100000"/>
                        </a:lnSpc>
                        <a:spcBef>
                          <a:spcPts val="0"/>
                        </a:spcBef>
                        <a:spcAft>
                          <a:spcPts val="0"/>
                        </a:spcAft>
                        <a:buClr>
                          <a:schemeClr val="dk1"/>
                        </a:buClr>
                        <a:buSzPts val="1000"/>
                        <a:buFont typeface="Malgun Gothic"/>
                        <a:buNone/>
                      </a:pPr>
                      <a:r>
                        <a:rPr lang="en-US" sz="1000" u="none" strike="noStrike" cap="none">
                          <a:latin typeface="Malgun Gothic"/>
                          <a:ea typeface="Malgun Gothic"/>
                          <a:cs typeface="Malgun Gothic"/>
                          <a:sym typeface="Malgun Gothic"/>
                        </a:rPr>
                        <a:t>월</a:t>
                      </a:r>
                      <a:endParaRPr/>
                    </a:p>
                  </a:txBody>
                  <a:tcPr marL="64100" marR="64100" marT="32050" marB="32050"/>
                </a:tc>
                <a:tc>
                  <a:txBody>
                    <a:bodyPr/>
                    <a:lstStyle/>
                    <a:p>
                      <a:pPr marL="0" marR="0" lvl="0" indent="0" algn="r" rtl="0">
                        <a:lnSpc>
                          <a:spcPct val="100000"/>
                        </a:lnSpc>
                        <a:spcBef>
                          <a:spcPts val="0"/>
                        </a:spcBef>
                        <a:spcAft>
                          <a:spcPts val="0"/>
                        </a:spcAft>
                        <a:buClr>
                          <a:schemeClr val="dk1"/>
                        </a:buClr>
                        <a:buSzPts val="1000"/>
                        <a:buFont typeface="Malgun Gothic"/>
                        <a:buNone/>
                      </a:pPr>
                      <a:r>
                        <a:rPr lang="en-US" sz="1000" u="none" strike="noStrike" cap="none">
                          <a:latin typeface="Malgun Gothic"/>
                          <a:ea typeface="Malgun Gothic"/>
                          <a:cs typeface="Malgun Gothic"/>
                          <a:sym typeface="Malgun Gothic"/>
                        </a:rPr>
                        <a:t>화</a:t>
                      </a:r>
                      <a:endParaRPr/>
                    </a:p>
                  </a:txBody>
                  <a:tcPr marL="64100" marR="64100" marT="32050" marB="32050"/>
                </a:tc>
                <a:tc>
                  <a:txBody>
                    <a:bodyPr/>
                    <a:lstStyle/>
                    <a:p>
                      <a:pPr marL="0" marR="0" lvl="0" indent="0" algn="r" rtl="0">
                        <a:lnSpc>
                          <a:spcPct val="100000"/>
                        </a:lnSpc>
                        <a:spcBef>
                          <a:spcPts val="0"/>
                        </a:spcBef>
                        <a:spcAft>
                          <a:spcPts val="0"/>
                        </a:spcAft>
                        <a:buClr>
                          <a:schemeClr val="dk1"/>
                        </a:buClr>
                        <a:buSzPts val="1000"/>
                        <a:buFont typeface="Malgun Gothic"/>
                        <a:buNone/>
                      </a:pPr>
                      <a:r>
                        <a:rPr lang="en-US" sz="1000" u="none" strike="noStrike" cap="none">
                          <a:latin typeface="Malgun Gothic"/>
                          <a:ea typeface="Malgun Gothic"/>
                          <a:cs typeface="Malgun Gothic"/>
                          <a:sym typeface="Malgun Gothic"/>
                        </a:rPr>
                        <a:t>수</a:t>
                      </a:r>
                      <a:endParaRPr/>
                    </a:p>
                  </a:txBody>
                  <a:tcPr marL="64100" marR="64100" marT="32050" marB="32050">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chemeClr val="dk1"/>
                        </a:buClr>
                        <a:buSzPts val="1000"/>
                        <a:buFont typeface="Malgun Gothic"/>
                        <a:buNone/>
                      </a:pPr>
                      <a:r>
                        <a:rPr lang="en-US" sz="1000" u="none" strike="noStrike" cap="none">
                          <a:latin typeface="Malgun Gothic"/>
                          <a:ea typeface="Malgun Gothic"/>
                          <a:cs typeface="Malgun Gothic"/>
                          <a:sym typeface="Malgun Gothic"/>
                        </a:rPr>
                        <a:t>목</a:t>
                      </a:r>
                      <a:endParaRPr/>
                    </a:p>
                  </a:txBody>
                  <a:tcPr marL="64100" marR="64100" marT="32050" marB="32050"/>
                </a:tc>
                <a:tc>
                  <a:txBody>
                    <a:bodyPr/>
                    <a:lstStyle/>
                    <a:p>
                      <a:pPr marL="0" marR="0" lvl="0" indent="0" algn="r" rtl="0">
                        <a:lnSpc>
                          <a:spcPct val="100000"/>
                        </a:lnSpc>
                        <a:spcBef>
                          <a:spcPts val="0"/>
                        </a:spcBef>
                        <a:spcAft>
                          <a:spcPts val="0"/>
                        </a:spcAft>
                        <a:buClr>
                          <a:schemeClr val="dk1"/>
                        </a:buClr>
                        <a:buSzPts val="1000"/>
                        <a:buFont typeface="Malgun Gothic"/>
                        <a:buNone/>
                      </a:pPr>
                      <a:r>
                        <a:rPr lang="en-US" sz="1000" u="none" strike="noStrike" cap="none">
                          <a:latin typeface="Malgun Gothic"/>
                          <a:ea typeface="Malgun Gothic"/>
                          <a:cs typeface="Malgun Gothic"/>
                          <a:sym typeface="Malgun Gothic"/>
                        </a:rPr>
                        <a:t>금</a:t>
                      </a:r>
                      <a:endParaRPr/>
                    </a:p>
                  </a:txBody>
                  <a:tcPr marL="64100" marR="64100" marT="32050" marB="32050"/>
                </a:tc>
                <a:tc>
                  <a:txBody>
                    <a:bodyPr/>
                    <a:lstStyle/>
                    <a:p>
                      <a:pPr marL="0" marR="0" lvl="0" indent="0" algn="r" rtl="0">
                        <a:lnSpc>
                          <a:spcPct val="100000"/>
                        </a:lnSpc>
                        <a:spcBef>
                          <a:spcPts val="0"/>
                        </a:spcBef>
                        <a:spcAft>
                          <a:spcPts val="0"/>
                        </a:spcAft>
                        <a:buClr>
                          <a:srgbClr val="0070C0"/>
                        </a:buClr>
                        <a:buSzPts val="1000"/>
                        <a:buFont typeface="Malgun Gothic"/>
                        <a:buNone/>
                      </a:pPr>
                      <a:r>
                        <a:rPr lang="en-US" sz="1000" u="none" strike="noStrike" cap="none">
                          <a:solidFill>
                            <a:srgbClr val="0070C0"/>
                          </a:solidFill>
                          <a:latin typeface="Malgun Gothic"/>
                          <a:ea typeface="Malgun Gothic"/>
                          <a:cs typeface="Malgun Gothic"/>
                          <a:sym typeface="Malgun Gothic"/>
                        </a:rPr>
                        <a:t>토</a:t>
                      </a:r>
                      <a:endParaRPr/>
                    </a:p>
                  </a:txBody>
                  <a:tcPr marL="64100" marR="64100" marT="32050" marB="32050"/>
                </a:tc>
                <a:extLst>
                  <a:ext uri="{0D108BD9-81ED-4DB2-BD59-A6C34878D82A}">
                    <a16:rowId xmlns:a16="http://schemas.microsoft.com/office/drawing/2014/main" val="10000"/>
                  </a:ext>
                </a:extLst>
              </a:tr>
              <a:tr h="355600">
                <a:tc>
                  <a:txBody>
                    <a:bodyPr/>
                    <a:lstStyle/>
                    <a:p>
                      <a:pPr marL="0" marR="0" lvl="0" indent="0" algn="ctr" rtl="0">
                        <a:lnSpc>
                          <a:spcPct val="100000"/>
                        </a:lnSpc>
                        <a:spcBef>
                          <a:spcPts val="0"/>
                        </a:spcBef>
                        <a:spcAft>
                          <a:spcPts val="0"/>
                        </a:spcAft>
                        <a:buClr>
                          <a:srgbClr val="FF847B"/>
                        </a:buClr>
                        <a:buSzPts val="1000"/>
                        <a:buFont typeface="Arial"/>
                        <a:buNone/>
                      </a:pPr>
                      <a:r>
                        <a:rPr lang="en-US" sz="1000" u="none" strike="noStrike" cap="none">
                          <a:solidFill>
                            <a:srgbClr val="FF847B"/>
                          </a:solidFill>
                          <a:latin typeface="Arial"/>
                          <a:ea typeface="Arial"/>
                          <a:cs typeface="Arial"/>
                          <a:sym typeface="Arial"/>
                        </a:rPr>
                        <a:t>29</a:t>
                      </a:r>
                      <a:endParaRPr sz="1000" u="none" strike="noStrike" cap="none">
                        <a:solidFill>
                          <a:srgbClr val="FF847B"/>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BFBFBF"/>
                        </a:buClr>
                        <a:buSzPts val="1000"/>
                        <a:buFont typeface="Arial"/>
                        <a:buNone/>
                      </a:pPr>
                      <a:r>
                        <a:rPr lang="en-US" sz="1000" u="none" strike="noStrike" cap="none">
                          <a:solidFill>
                            <a:srgbClr val="BFBFBF"/>
                          </a:solidFill>
                          <a:latin typeface="Arial"/>
                          <a:ea typeface="Arial"/>
                          <a:cs typeface="Arial"/>
                          <a:sym typeface="Arial"/>
                        </a:rPr>
                        <a:t>30</a:t>
                      </a:r>
                      <a:endParaRPr sz="1000" u="none" strike="noStrike" cap="none">
                        <a:solidFill>
                          <a:srgbClr val="BFBFBF"/>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BFBFBF"/>
                        </a:buClr>
                        <a:buSzPts val="1000"/>
                        <a:buFont typeface="Arial"/>
                        <a:buNone/>
                      </a:pPr>
                      <a:r>
                        <a:rPr lang="en-US" sz="1000" u="none" strike="noStrike" cap="none">
                          <a:solidFill>
                            <a:srgbClr val="BFBFBF"/>
                          </a:solidFill>
                          <a:latin typeface="Arial"/>
                          <a:ea typeface="Arial"/>
                          <a:cs typeface="Arial"/>
                          <a:sym typeface="Arial"/>
                        </a:rPr>
                        <a:t>31</a:t>
                      </a:r>
                      <a:endParaRPr sz="1000" u="none" strike="noStrike" cap="none">
                        <a:solidFill>
                          <a:srgbClr val="BFBFBF"/>
                        </a:solidFill>
                        <a:latin typeface="Arial"/>
                        <a:ea typeface="Arial"/>
                        <a:cs typeface="Arial"/>
                        <a:sym typeface="Arial"/>
                      </a:endParaRPr>
                    </a:p>
                  </a:txBody>
                  <a:tcPr marL="64100" marR="64100" marT="32050" marB="32050">
                    <a:lnR w="12700" cap="flat" cmpd="sng">
                      <a:solidFill>
                        <a:schemeClr val="dk1"/>
                      </a:solidFill>
                      <a:prstDash val="solid"/>
                      <a:round/>
                      <a:headEnd type="none" w="sm" len="sm"/>
                      <a:tailEnd type="none" w="sm" len="sm"/>
                    </a:lnR>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solidFill>
                            <a:schemeClr val="dk1"/>
                          </a:solidFill>
                          <a:latin typeface="Arial"/>
                          <a:ea typeface="Arial"/>
                          <a:cs typeface="Arial"/>
                          <a:sym typeface="Arial"/>
                        </a:rPr>
                        <a:t>1</a:t>
                      </a:r>
                      <a:endParaRPr sz="1000" u="none" strike="noStrike" cap="none">
                        <a:solidFill>
                          <a:schemeClr val="dk1"/>
                        </a:solidFill>
                        <a:latin typeface="Arial"/>
                        <a:ea typeface="Arial"/>
                        <a:cs typeface="Arial"/>
                        <a:sym typeface="Arial"/>
                      </a:endParaRPr>
                    </a:p>
                  </a:txBody>
                  <a:tcPr marL="64100" marR="64100" marT="32050" marB="320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a:t>
                      </a:r>
                      <a:endParaRPr sz="1000" u="none" strike="noStrike" cap="none">
                        <a:latin typeface="Arial"/>
                        <a:ea typeface="Arial"/>
                        <a:cs typeface="Arial"/>
                        <a:sym typeface="Arial"/>
                      </a:endParaRPr>
                    </a:p>
                  </a:txBody>
                  <a:tcPr marL="64100" marR="64100" marT="32050" marB="32050">
                    <a:lnL w="12700" cap="flat" cmpd="sng">
                      <a:solidFill>
                        <a:schemeClr val="dk1"/>
                      </a:solidFill>
                      <a:prstDash val="solid"/>
                      <a:round/>
                      <a:headEnd type="none" w="sm" len="sm"/>
                      <a:tailEnd type="none" w="sm" len="sm"/>
                    </a:lnL>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3</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70C0"/>
                        </a:buClr>
                        <a:buSzPts val="1000"/>
                        <a:buFont typeface="Arial"/>
                        <a:buNone/>
                      </a:pPr>
                      <a:r>
                        <a:rPr lang="en-US" sz="1000" u="none" strike="noStrike" cap="none">
                          <a:solidFill>
                            <a:srgbClr val="0070C0"/>
                          </a:solidFill>
                          <a:latin typeface="Arial"/>
                          <a:ea typeface="Arial"/>
                          <a:cs typeface="Arial"/>
                          <a:sym typeface="Arial"/>
                        </a:rPr>
                        <a:t>4</a:t>
                      </a:r>
                      <a:endParaRPr sz="1000" u="none" strike="noStrike" cap="none">
                        <a:solidFill>
                          <a:srgbClr val="0070C0"/>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55600">
                <a:tc>
                  <a:txBody>
                    <a:bodyPr/>
                    <a:lstStyle/>
                    <a:p>
                      <a:pPr marL="0" marR="0" lvl="0" indent="0" algn="ctr" rtl="0">
                        <a:lnSpc>
                          <a:spcPct val="100000"/>
                        </a:lnSpc>
                        <a:spcBef>
                          <a:spcPts val="0"/>
                        </a:spcBef>
                        <a:spcAft>
                          <a:spcPts val="0"/>
                        </a:spcAft>
                        <a:buClr>
                          <a:schemeClr val="dk1"/>
                        </a:buClr>
                        <a:buSzPts val="1000"/>
                        <a:buFont typeface="Malgun Gothic"/>
                        <a:buNone/>
                      </a:pPr>
                      <a:endParaRPr sz="1000" u="none" strike="noStrike" cap="none">
                        <a:solidFill>
                          <a:srgbClr val="FF847B"/>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Malgun Gothic"/>
                        <a:buNone/>
                      </a:pPr>
                      <a:endParaRPr sz="1000" u="none" strike="noStrike" cap="none">
                        <a:solidFill>
                          <a:srgbClr val="BFBFBF"/>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Malgun Gothic"/>
                        <a:buNone/>
                      </a:pPr>
                      <a:endParaRPr sz="1000" u="none" strike="noStrike" cap="none">
                        <a:solidFill>
                          <a:srgbClr val="BFBFBF"/>
                        </a:solidFill>
                        <a:latin typeface="Arial"/>
                        <a:ea typeface="Arial"/>
                        <a:cs typeface="Arial"/>
                        <a:sym typeface="Arial"/>
                      </a:endParaRPr>
                    </a:p>
                  </a:txBody>
                  <a:tcPr marL="64100" marR="64100" marT="32050" marB="32050">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Malgun Gothic"/>
                        <a:buNone/>
                      </a:pPr>
                      <a:endParaRPr sz="1000" b="1" u="none" strike="noStrike" cap="none">
                        <a:latin typeface="Arial"/>
                        <a:ea typeface="Arial"/>
                        <a:cs typeface="Arial"/>
                        <a:sym typeface="Arial"/>
                      </a:endParaRPr>
                    </a:p>
                  </a:txBody>
                  <a:tcPr marL="64100" marR="64100" marT="32050" marB="320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L w="12700" cap="flat" cmpd="sng">
                      <a:solidFill>
                        <a:schemeClr val="dk1"/>
                      </a:solidFill>
                      <a:prstDash val="solid"/>
                      <a:round/>
                      <a:headEnd type="none" w="sm" len="sm"/>
                      <a:tailEnd type="none" w="sm" len="sm"/>
                    </a:lnL>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extLst>
                  <a:ext uri="{0D108BD9-81ED-4DB2-BD59-A6C34878D82A}">
                    <a16:rowId xmlns:a16="http://schemas.microsoft.com/office/drawing/2014/main" val="10002"/>
                  </a:ext>
                </a:extLst>
              </a:tr>
              <a:tr h="355600">
                <a:tc>
                  <a:txBody>
                    <a:bodyPr/>
                    <a:lstStyle/>
                    <a:p>
                      <a:pPr marL="0" marR="0" lvl="0" indent="0" algn="ctr" rtl="0">
                        <a:lnSpc>
                          <a:spcPct val="100000"/>
                        </a:lnSpc>
                        <a:spcBef>
                          <a:spcPts val="0"/>
                        </a:spcBef>
                        <a:spcAft>
                          <a:spcPts val="0"/>
                        </a:spcAft>
                        <a:buClr>
                          <a:srgbClr val="FF2600"/>
                        </a:buClr>
                        <a:buSzPts val="1000"/>
                        <a:buFont typeface="Arial"/>
                        <a:buNone/>
                      </a:pPr>
                      <a:r>
                        <a:rPr lang="en-US" sz="1000" u="none" strike="noStrike" cap="none">
                          <a:solidFill>
                            <a:srgbClr val="FF2600"/>
                          </a:solidFill>
                          <a:latin typeface="Arial"/>
                          <a:ea typeface="Arial"/>
                          <a:cs typeface="Arial"/>
                          <a:sym typeface="Arial"/>
                        </a:rPr>
                        <a:t>5</a:t>
                      </a:r>
                      <a:endParaRPr sz="1000" u="none" strike="noStrike" cap="none">
                        <a:solidFill>
                          <a:srgbClr val="FF2600"/>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6</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7</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8</a:t>
                      </a:r>
                      <a:endParaRPr sz="1000" u="none" strike="noStrike" cap="none">
                        <a:latin typeface="Arial"/>
                        <a:ea typeface="Arial"/>
                        <a:cs typeface="Arial"/>
                        <a:sym typeface="Arial"/>
                      </a:endParaRPr>
                    </a:p>
                  </a:txBody>
                  <a:tcPr marL="64100" marR="64100" marT="32050" marB="32050">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9</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10</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70C0"/>
                        </a:buClr>
                        <a:buSzPts val="1000"/>
                        <a:buFont typeface="Arial"/>
                        <a:buNone/>
                      </a:pPr>
                      <a:r>
                        <a:rPr lang="en-US" sz="1000" u="none" strike="noStrike" cap="none">
                          <a:solidFill>
                            <a:srgbClr val="0070C0"/>
                          </a:solidFill>
                          <a:latin typeface="Arial"/>
                          <a:ea typeface="Arial"/>
                          <a:cs typeface="Arial"/>
                          <a:sym typeface="Arial"/>
                        </a:rPr>
                        <a:t>11</a:t>
                      </a:r>
                      <a:endParaRPr sz="1000" u="none" strike="noStrike" cap="none">
                        <a:solidFill>
                          <a:srgbClr val="0070C0"/>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55600">
                <a:tc>
                  <a:txBody>
                    <a:bodyPr/>
                    <a:lstStyle/>
                    <a:p>
                      <a:pPr marL="0" marR="0" lvl="0" indent="0" algn="ctr" rtl="0">
                        <a:lnSpc>
                          <a:spcPct val="100000"/>
                        </a:lnSpc>
                        <a:spcBef>
                          <a:spcPts val="0"/>
                        </a:spcBef>
                        <a:spcAft>
                          <a:spcPts val="0"/>
                        </a:spcAft>
                        <a:buClr>
                          <a:schemeClr val="dk1"/>
                        </a:buClr>
                        <a:buSzPts val="1000"/>
                        <a:buFont typeface="Malgun Gothic"/>
                        <a:buNone/>
                      </a:pPr>
                      <a:endParaRPr sz="1000" b="1" u="none" strike="noStrike" cap="none">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lnB w="19050" cap="flat" cmpd="sng">
                      <a:solidFill>
                        <a:srgbClr val="00B05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Malgun Gothic"/>
                        <a:buNone/>
                      </a:pPr>
                      <a:endParaRPr sz="1000" b="1" u="none" strike="noStrike" cap="none">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extLst>
                  <a:ext uri="{0D108BD9-81ED-4DB2-BD59-A6C34878D82A}">
                    <a16:rowId xmlns:a16="http://schemas.microsoft.com/office/drawing/2014/main" val="10004"/>
                  </a:ext>
                </a:extLst>
              </a:tr>
              <a:tr h="355600">
                <a:tc>
                  <a:txBody>
                    <a:bodyPr/>
                    <a:lstStyle/>
                    <a:p>
                      <a:pPr marL="0" marR="0" lvl="0" indent="0" algn="ctr" rtl="0">
                        <a:lnSpc>
                          <a:spcPct val="100000"/>
                        </a:lnSpc>
                        <a:spcBef>
                          <a:spcPts val="0"/>
                        </a:spcBef>
                        <a:spcAft>
                          <a:spcPts val="0"/>
                        </a:spcAft>
                        <a:buClr>
                          <a:srgbClr val="FF2600"/>
                        </a:buClr>
                        <a:buSzPts val="1000"/>
                        <a:buFont typeface="Arial"/>
                        <a:buNone/>
                      </a:pPr>
                      <a:r>
                        <a:rPr lang="en-US" sz="1000" u="none" strike="noStrike" cap="none">
                          <a:solidFill>
                            <a:srgbClr val="FF2600"/>
                          </a:solidFill>
                          <a:latin typeface="Arial"/>
                          <a:ea typeface="Arial"/>
                          <a:cs typeface="Arial"/>
                          <a:sym typeface="Arial"/>
                        </a:rPr>
                        <a:t>12</a:t>
                      </a:r>
                      <a:endParaRPr sz="1000" u="none" strike="noStrike" cap="none">
                        <a:solidFill>
                          <a:srgbClr val="FF2600"/>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13</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14</a:t>
                      </a:r>
                      <a:endParaRPr sz="1000" u="none" strike="noStrike" cap="none">
                        <a:latin typeface="Arial"/>
                        <a:ea typeface="Arial"/>
                        <a:cs typeface="Arial"/>
                        <a:sym typeface="Arial"/>
                      </a:endParaRPr>
                    </a:p>
                  </a:txBody>
                  <a:tcPr marL="64100" marR="64100" marT="32050" marB="32050">
                    <a:lnR w="19050" cap="flat" cmpd="sng">
                      <a:solidFill>
                        <a:srgbClr val="00B050"/>
                      </a:solidFill>
                      <a:prstDash val="solid"/>
                      <a:round/>
                      <a:headEnd type="none" w="sm" len="sm"/>
                      <a:tailEnd type="none" w="sm" len="sm"/>
                    </a:lnR>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000"/>
                        <a:buFont typeface="Arial"/>
                        <a:buNone/>
                      </a:pPr>
                      <a:r>
                        <a:rPr lang="en-US" sz="1000" u="none" strike="noStrike" cap="none">
                          <a:solidFill>
                            <a:schemeClr val="lt1"/>
                          </a:solidFill>
                          <a:latin typeface="Arial"/>
                          <a:ea typeface="Arial"/>
                          <a:cs typeface="Arial"/>
                          <a:sym typeface="Arial"/>
                        </a:rPr>
                        <a:t>15</a:t>
                      </a:r>
                      <a:endParaRPr sz="1000" u="none" strike="noStrike" cap="none">
                        <a:solidFill>
                          <a:schemeClr val="lt1"/>
                        </a:solidFill>
                        <a:latin typeface="Arial"/>
                        <a:ea typeface="Arial"/>
                        <a:cs typeface="Arial"/>
                        <a:sym typeface="Arial"/>
                      </a:endParaRPr>
                    </a:p>
                  </a:txBody>
                  <a:tcPr marL="64100" marR="64100" marT="32050" marB="32050">
                    <a:lnL w="19050" cap="flat" cmpd="sng">
                      <a:solidFill>
                        <a:srgbClr val="00B050"/>
                      </a:solidFill>
                      <a:prstDash val="solid"/>
                      <a:round/>
                      <a:headEnd type="none" w="sm" len="sm"/>
                      <a:tailEnd type="none" w="sm" len="sm"/>
                    </a:lnL>
                    <a:lnR w="19050" cap="flat" cmpd="sng">
                      <a:solidFill>
                        <a:srgbClr val="00B050"/>
                      </a:solidFill>
                      <a:prstDash val="solid"/>
                      <a:round/>
                      <a:headEnd type="none" w="sm" len="sm"/>
                      <a:tailEnd type="none" w="sm" len="sm"/>
                    </a:lnR>
                    <a:lnT w="19050" cap="flat" cmpd="sng">
                      <a:solidFill>
                        <a:srgbClr val="00B05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16</a:t>
                      </a:r>
                      <a:endParaRPr sz="1000" u="none" strike="noStrike" cap="none">
                        <a:latin typeface="Arial"/>
                        <a:ea typeface="Arial"/>
                        <a:cs typeface="Arial"/>
                        <a:sym typeface="Arial"/>
                      </a:endParaRPr>
                    </a:p>
                  </a:txBody>
                  <a:tcPr marL="64100" marR="64100" marT="32050" marB="32050">
                    <a:lnL w="19050" cap="flat" cmpd="sng">
                      <a:solidFill>
                        <a:srgbClr val="00B050"/>
                      </a:solidFill>
                      <a:prstDash val="solid"/>
                      <a:round/>
                      <a:headEnd type="none" w="sm" len="sm"/>
                      <a:tailEnd type="none" w="sm" len="sm"/>
                    </a:lnL>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17</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70C0"/>
                        </a:buClr>
                        <a:buSzPts val="1000"/>
                        <a:buFont typeface="Arial"/>
                        <a:buNone/>
                      </a:pPr>
                      <a:r>
                        <a:rPr lang="en-US" sz="1000" u="none" strike="noStrike" cap="none">
                          <a:solidFill>
                            <a:srgbClr val="0070C0"/>
                          </a:solidFill>
                          <a:latin typeface="Arial"/>
                          <a:ea typeface="Arial"/>
                          <a:cs typeface="Arial"/>
                          <a:sym typeface="Arial"/>
                        </a:rPr>
                        <a:t>18</a:t>
                      </a:r>
                      <a:endParaRPr sz="1000" u="none" strike="noStrike" cap="none">
                        <a:solidFill>
                          <a:srgbClr val="0070C0"/>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355600">
                <a:tc>
                  <a:txBody>
                    <a:bodyPr/>
                    <a:lstStyle/>
                    <a:p>
                      <a:pPr marL="0" marR="0" lvl="0" indent="0" algn="ctr" rtl="0">
                        <a:lnSpc>
                          <a:spcPct val="100000"/>
                        </a:lnSpc>
                        <a:spcBef>
                          <a:spcPts val="0"/>
                        </a:spcBef>
                        <a:spcAft>
                          <a:spcPts val="0"/>
                        </a:spcAft>
                        <a:buClr>
                          <a:schemeClr val="dk1"/>
                        </a:buClr>
                        <a:buSzPts val="1000"/>
                        <a:buFont typeface="Malgun Gothic"/>
                        <a:buNone/>
                      </a:pPr>
                      <a:endParaRPr sz="1000" b="1" u="none" strike="noStrike" cap="none">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R w="19050" cap="flat" cmpd="sng">
                      <a:solidFill>
                        <a:srgbClr val="00B050"/>
                      </a:solidFill>
                      <a:prstDash val="solid"/>
                      <a:round/>
                      <a:headEnd type="none" w="sm" len="sm"/>
                      <a:tailEnd type="none" w="sm" len="sm"/>
                    </a:lnR>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L w="19050" cap="flat" cmpd="sng">
                      <a:solidFill>
                        <a:srgbClr val="00B050"/>
                      </a:solidFill>
                      <a:prstDash val="solid"/>
                      <a:round/>
                      <a:headEnd type="none" w="sm" len="sm"/>
                      <a:tailEnd type="none" w="sm" len="sm"/>
                    </a:lnL>
                    <a:lnR w="19050" cap="flat" cmpd="sng">
                      <a:solidFill>
                        <a:srgbClr val="00B05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00B05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Malgun Gothic"/>
                        <a:buNone/>
                      </a:pPr>
                      <a:endParaRPr sz="1000" b="1" u="none" strike="noStrike" cap="none">
                        <a:latin typeface="Arial"/>
                        <a:ea typeface="Arial"/>
                        <a:cs typeface="Arial"/>
                        <a:sym typeface="Arial"/>
                      </a:endParaRPr>
                    </a:p>
                  </a:txBody>
                  <a:tcPr marL="64100" marR="64100" marT="32050" marB="32050">
                    <a:lnL w="19050" cap="flat" cmpd="sng">
                      <a:solidFill>
                        <a:srgbClr val="00B050"/>
                      </a:solidFill>
                      <a:prstDash val="solid"/>
                      <a:round/>
                      <a:headEnd type="none" w="sm" len="sm"/>
                      <a:tailEnd type="none" w="sm" len="sm"/>
                    </a:lnL>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extLst>
                  <a:ext uri="{0D108BD9-81ED-4DB2-BD59-A6C34878D82A}">
                    <a16:rowId xmlns:a16="http://schemas.microsoft.com/office/drawing/2014/main" val="10006"/>
                  </a:ext>
                </a:extLst>
              </a:tr>
              <a:tr h="355600">
                <a:tc>
                  <a:txBody>
                    <a:bodyPr/>
                    <a:lstStyle/>
                    <a:p>
                      <a:pPr marL="0" marR="0" lvl="0" indent="0" algn="ctr" rtl="0">
                        <a:lnSpc>
                          <a:spcPct val="100000"/>
                        </a:lnSpc>
                        <a:spcBef>
                          <a:spcPts val="0"/>
                        </a:spcBef>
                        <a:spcAft>
                          <a:spcPts val="0"/>
                        </a:spcAft>
                        <a:buClr>
                          <a:srgbClr val="FF2600"/>
                        </a:buClr>
                        <a:buSzPts val="1000"/>
                        <a:buFont typeface="Arial"/>
                        <a:buNone/>
                      </a:pPr>
                      <a:r>
                        <a:rPr lang="en-US" sz="1000" u="none" strike="noStrike" cap="none">
                          <a:solidFill>
                            <a:srgbClr val="FF2600"/>
                          </a:solidFill>
                          <a:latin typeface="Arial"/>
                          <a:ea typeface="Arial"/>
                          <a:cs typeface="Arial"/>
                          <a:sym typeface="Arial"/>
                        </a:rPr>
                        <a:t>19</a:t>
                      </a:r>
                      <a:endParaRPr sz="1000" u="none" strike="noStrike" cap="none">
                        <a:solidFill>
                          <a:srgbClr val="FF2600"/>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20</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21</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22</a:t>
                      </a:r>
                      <a:endParaRPr sz="1000" u="none" strike="noStrike" cap="none">
                        <a:latin typeface="Arial"/>
                        <a:ea typeface="Arial"/>
                        <a:cs typeface="Arial"/>
                        <a:sym typeface="Arial"/>
                      </a:endParaRPr>
                    </a:p>
                  </a:txBody>
                  <a:tcPr marL="64100" marR="64100" marT="32050" marB="32050">
                    <a:lnT w="19050" cap="flat" cmpd="sng">
                      <a:solidFill>
                        <a:srgbClr val="00B05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23</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24</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70C0"/>
                        </a:buClr>
                        <a:buSzPts val="1000"/>
                        <a:buFont typeface="Arial"/>
                        <a:buNone/>
                      </a:pPr>
                      <a:r>
                        <a:rPr lang="en-US" sz="1000" u="none" strike="noStrike" cap="none">
                          <a:solidFill>
                            <a:srgbClr val="0070C0"/>
                          </a:solidFill>
                          <a:latin typeface="Arial"/>
                          <a:ea typeface="Arial"/>
                          <a:cs typeface="Arial"/>
                          <a:sym typeface="Arial"/>
                        </a:rPr>
                        <a:t>25</a:t>
                      </a:r>
                      <a:endParaRPr sz="1000" u="none" strike="noStrike" cap="none">
                        <a:solidFill>
                          <a:srgbClr val="0070C0"/>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7"/>
                  </a:ext>
                </a:extLst>
              </a:tr>
              <a:tr h="355600">
                <a:tc>
                  <a:txBody>
                    <a:bodyPr/>
                    <a:lstStyle/>
                    <a:p>
                      <a:pPr marL="0" marR="0" lvl="0" indent="0" algn="ctr" rtl="0">
                        <a:lnSpc>
                          <a:spcPct val="100000"/>
                        </a:lnSpc>
                        <a:spcBef>
                          <a:spcPts val="0"/>
                        </a:spcBef>
                        <a:spcAft>
                          <a:spcPts val="0"/>
                        </a:spcAft>
                        <a:buClr>
                          <a:schemeClr val="dk1"/>
                        </a:buClr>
                        <a:buSzPts val="1000"/>
                        <a:buFont typeface="Malgun Gothic"/>
                        <a:buNone/>
                      </a:pPr>
                      <a:endParaRPr sz="1000" b="1" u="none" strike="noStrike" cap="none">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Malgun Gothic"/>
                        <a:buNone/>
                      </a:pPr>
                      <a:endParaRPr sz="1000" b="1" u="none" strike="noStrike" cap="none">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extLst>
                  <a:ext uri="{0D108BD9-81ED-4DB2-BD59-A6C34878D82A}">
                    <a16:rowId xmlns:a16="http://schemas.microsoft.com/office/drawing/2014/main" val="10008"/>
                  </a:ext>
                </a:extLst>
              </a:tr>
              <a:tr h="355600">
                <a:tc>
                  <a:txBody>
                    <a:bodyPr/>
                    <a:lstStyle/>
                    <a:p>
                      <a:pPr marL="0" marR="0" lvl="0" indent="0" algn="ctr" rtl="0">
                        <a:lnSpc>
                          <a:spcPct val="100000"/>
                        </a:lnSpc>
                        <a:spcBef>
                          <a:spcPts val="0"/>
                        </a:spcBef>
                        <a:spcAft>
                          <a:spcPts val="0"/>
                        </a:spcAft>
                        <a:buClr>
                          <a:srgbClr val="FF2600"/>
                        </a:buClr>
                        <a:buSzPts val="1000"/>
                        <a:buFont typeface="Arial"/>
                        <a:buNone/>
                      </a:pPr>
                      <a:r>
                        <a:rPr lang="en-US" sz="1000" u="none" strike="noStrike" cap="none">
                          <a:solidFill>
                            <a:srgbClr val="FF2600"/>
                          </a:solidFill>
                          <a:latin typeface="Arial"/>
                          <a:ea typeface="Arial"/>
                          <a:cs typeface="Arial"/>
                          <a:sym typeface="Arial"/>
                        </a:rPr>
                        <a:t>26</a:t>
                      </a:r>
                      <a:endParaRPr sz="1000" u="none" strike="noStrike" cap="none">
                        <a:solidFill>
                          <a:srgbClr val="FF2600"/>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27</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28</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29</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30</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BFBFBF"/>
                        </a:buClr>
                        <a:buSzPts val="1000"/>
                        <a:buFont typeface="Arial"/>
                        <a:buNone/>
                      </a:pPr>
                      <a:r>
                        <a:rPr lang="en-US" sz="1000" u="none" strike="noStrike" cap="none">
                          <a:solidFill>
                            <a:srgbClr val="BFBFBF"/>
                          </a:solidFill>
                          <a:latin typeface="Arial"/>
                          <a:ea typeface="Arial"/>
                          <a:cs typeface="Arial"/>
                          <a:sym typeface="Arial"/>
                        </a:rPr>
                        <a:t>1</a:t>
                      </a:r>
                      <a:endParaRPr sz="1000" u="none" strike="noStrike" cap="none">
                        <a:solidFill>
                          <a:srgbClr val="BFBFBF"/>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93CDE3"/>
                        </a:buClr>
                        <a:buSzPts val="1000"/>
                        <a:buFont typeface="Arial"/>
                        <a:buNone/>
                      </a:pPr>
                      <a:r>
                        <a:rPr lang="en-US" sz="1000" u="none" strike="noStrike" cap="none">
                          <a:solidFill>
                            <a:srgbClr val="93CDE3"/>
                          </a:solidFill>
                          <a:latin typeface="Arial"/>
                          <a:ea typeface="Arial"/>
                          <a:cs typeface="Arial"/>
                          <a:sym typeface="Arial"/>
                        </a:rPr>
                        <a:t>2</a:t>
                      </a:r>
                      <a:endParaRPr sz="1000" u="none" strike="noStrike" cap="none">
                        <a:solidFill>
                          <a:srgbClr val="93CDE3"/>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9"/>
                  </a:ext>
                </a:extLst>
              </a:tr>
              <a:tr h="355600">
                <a:tc>
                  <a:txBody>
                    <a:bodyPr/>
                    <a:lstStyle/>
                    <a:p>
                      <a:pPr marL="0" marR="0" lvl="0" indent="0" algn="ctr" rtl="0">
                        <a:lnSpc>
                          <a:spcPct val="100000"/>
                        </a:lnSpc>
                        <a:spcBef>
                          <a:spcPts val="0"/>
                        </a:spcBef>
                        <a:spcAft>
                          <a:spcPts val="0"/>
                        </a:spcAft>
                        <a:buClr>
                          <a:schemeClr val="dk1"/>
                        </a:buClr>
                        <a:buSzPts val="1000"/>
                        <a:buFont typeface="Malgun Gothic"/>
                        <a:buNone/>
                      </a:pPr>
                      <a:endParaRPr sz="1000" b="1" u="none" strike="noStrike" cap="none">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Malgun Gothic"/>
                        <a:buNone/>
                      </a:pPr>
                      <a:endParaRPr sz="1000" b="1" u="none" strike="noStrike" cap="none">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Malgun Gothic"/>
                        <a:buNone/>
                      </a:pPr>
                      <a:endParaRPr sz="1000" u="none" strike="noStrike" cap="none">
                        <a:solidFill>
                          <a:srgbClr val="BFBFBF"/>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Malgun Gothic"/>
                        <a:buNone/>
                      </a:pPr>
                      <a:endParaRPr sz="1000" u="none" strike="noStrike" cap="none">
                        <a:solidFill>
                          <a:srgbClr val="93CDE3"/>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extLst>
                  <a:ext uri="{0D108BD9-81ED-4DB2-BD59-A6C34878D82A}">
                    <a16:rowId xmlns:a16="http://schemas.microsoft.com/office/drawing/2014/main" val="10010"/>
                  </a:ext>
                </a:extLst>
              </a:tr>
            </a:tbl>
          </a:graphicData>
        </a:graphic>
      </p:graphicFrame>
      <p:grpSp>
        <p:nvGrpSpPr>
          <p:cNvPr id="1160" name="Google Shape;1160;p28"/>
          <p:cNvGrpSpPr/>
          <p:nvPr/>
        </p:nvGrpSpPr>
        <p:grpSpPr>
          <a:xfrm>
            <a:off x="284831" y="2513643"/>
            <a:ext cx="3643149" cy="1868143"/>
            <a:chOff x="3598526" y="2761293"/>
            <a:chExt cx="3643149" cy="1868143"/>
          </a:xfrm>
        </p:grpSpPr>
        <p:sp>
          <p:nvSpPr>
            <p:cNvPr id="1161" name="Google Shape;1161;p28"/>
            <p:cNvSpPr/>
            <p:nvPr/>
          </p:nvSpPr>
          <p:spPr>
            <a:xfrm>
              <a:off x="5168244" y="2761293"/>
              <a:ext cx="2073431" cy="451793"/>
            </a:xfrm>
            <a:prstGeom prst="roundRect">
              <a:avLst>
                <a:gd name="adj" fmla="val 38859"/>
              </a:avLst>
            </a:prstGeom>
            <a:solidFill>
              <a:schemeClr val="accent1">
                <a:alpha val="5882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Calibri"/>
                <a:buNone/>
              </a:pPr>
              <a:endParaRPr sz="1400" b="0" i="0" u="none" strike="noStrike" cap="none">
                <a:solidFill>
                  <a:schemeClr val="lt1"/>
                </a:solidFill>
                <a:latin typeface="Calibri"/>
                <a:ea typeface="Calibri"/>
                <a:cs typeface="Calibri"/>
                <a:sym typeface="Calibri"/>
              </a:endParaRPr>
            </a:p>
          </p:txBody>
        </p:sp>
        <p:sp>
          <p:nvSpPr>
            <p:cNvPr id="1162" name="Google Shape;1162;p28"/>
            <p:cNvSpPr/>
            <p:nvPr/>
          </p:nvSpPr>
          <p:spPr>
            <a:xfrm>
              <a:off x="3598526" y="3459943"/>
              <a:ext cx="3643149" cy="451793"/>
            </a:xfrm>
            <a:prstGeom prst="roundRect">
              <a:avLst>
                <a:gd name="adj" fmla="val 38859"/>
              </a:avLst>
            </a:prstGeom>
            <a:solidFill>
              <a:schemeClr val="accent1">
                <a:alpha val="5882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Calibri"/>
                <a:buNone/>
              </a:pPr>
              <a:endParaRPr sz="1400" b="0" i="0" u="none" strike="noStrike" cap="none">
                <a:solidFill>
                  <a:schemeClr val="lt1"/>
                </a:solidFill>
                <a:latin typeface="Calibri"/>
                <a:ea typeface="Calibri"/>
                <a:cs typeface="Calibri"/>
                <a:sym typeface="Calibri"/>
              </a:endParaRPr>
            </a:p>
          </p:txBody>
        </p:sp>
        <p:sp>
          <p:nvSpPr>
            <p:cNvPr id="1163" name="Google Shape;1163;p28"/>
            <p:cNvSpPr/>
            <p:nvPr/>
          </p:nvSpPr>
          <p:spPr>
            <a:xfrm>
              <a:off x="3598526" y="4177643"/>
              <a:ext cx="3112667" cy="451793"/>
            </a:xfrm>
            <a:prstGeom prst="roundRect">
              <a:avLst>
                <a:gd name="adj" fmla="val 38859"/>
              </a:avLst>
            </a:prstGeom>
            <a:solidFill>
              <a:schemeClr val="accent1">
                <a:alpha val="5882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Calibri"/>
                <a:buNone/>
              </a:pPr>
              <a:endParaRPr sz="1400" b="0" i="0" u="none" strike="noStrike" cap="none">
                <a:solidFill>
                  <a:schemeClr val="lt1"/>
                </a:solidFill>
                <a:latin typeface="Calibri"/>
                <a:ea typeface="Calibri"/>
                <a:cs typeface="Calibri"/>
                <a:sym typeface="Calibri"/>
              </a:endParaRPr>
            </a:p>
          </p:txBody>
        </p:sp>
        <p:grpSp>
          <p:nvGrpSpPr>
            <p:cNvPr id="1164" name="Google Shape;1164;p28"/>
            <p:cNvGrpSpPr/>
            <p:nvPr/>
          </p:nvGrpSpPr>
          <p:grpSpPr>
            <a:xfrm>
              <a:off x="6278575" y="4239426"/>
              <a:ext cx="369073" cy="351646"/>
              <a:chOff x="-1350628" y="1898277"/>
              <a:chExt cx="439478" cy="541435"/>
            </a:xfrm>
          </p:grpSpPr>
          <p:sp>
            <p:nvSpPr>
              <p:cNvPr id="1165" name="Google Shape;1165;p28"/>
              <p:cNvSpPr/>
              <p:nvPr/>
            </p:nvSpPr>
            <p:spPr>
              <a:xfrm>
                <a:off x="-1350628" y="1898277"/>
                <a:ext cx="436228" cy="241771"/>
              </a:xfrm>
              <a:prstGeom prst="roundRect">
                <a:avLst>
                  <a:gd name="adj" fmla="val 16667"/>
                </a:avLst>
              </a:prstGeom>
              <a:solidFill>
                <a:srgbClr val="A5A5A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D8D8D8"/>
                  </a:buClr>
                  <a:buSzPts val="700"/>
                  <a:buFont typeface="Calibri"/>
                  <a:buNone/>
                </a:pPr>
                <a:r>
                  <a:rPr lang="en-US" sz="700" b="0" i="0" u="none" strike="noStrike" cap="none">
                    <a:solidFill>
                      <a:srgbClr val="D8D8D8"/>
                    </a:solidFill>
                    <a:latin typeface="Calibri"/>
                    <a:ea typeface="Calibri"/>
                    <a:cs typeface="Calibri"/>
                    <a:sym typeface="Calibri"/>
                  </a:rPr>
                  <a:t>시작</a:t>
                </a:r>
                <a:endParaRPr/>
              </a:p>
            </p:txBody>
          </p:sp>
          <p:sp>
            <p:nvSpPr>
              <p:cNvPr id="1166" name="Google Shape;1166;p28"/>
              <p:cNvSpPr/>
              <p:nvPr/>
            </p:nvSpPr>
            <p:spPr>
              <a:xfrm>
                <a:off x="-1347378" y="2197941"/>
                <a:ext cx="436228" cy="241771"/>
              </a:xfrm>
              <a:prstGeom prst="roundRect">
                <a:avLst>
                  <a:gd name="adj" fmla="val 16667"/>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lt1"/>
                  </a:buClr>
                  <a:buSzPts val="700"/>
                  <a:buFont typeface="Calibri"/>
                  <a:buNone/>
                </a:pPr>
                <a:r>
                  <a:rPr lang="en-US" sz="700" b="0" i="0" u="none" strike="noStrike" cap="none">
                    <a:solidFill>
                      <a:schemeClr val="lt1"/>
                    </a:solidFill>
                    <a:latin typeface="Calibri"/>
                    <a:ea typeface="Calibri"/>
                    <a:cs typeface="Calibri"/>
                    <a:sym typeface="Calibri"/>
                  </a:rPr>
                  <a:t>종료</a:t>
                </a:r>
                <a:endParaRPr/>
              </a:p>
            </p:txBody>
          </p:sp>
        </p:grpSp>
      </p:grpSp>
      <p:grpSp>
        <p:nvGrpSpPr>
          <p:cNvPr id="1167" name="Google Shape;1167;p28"/>
          <p:cNvGrpSpPr/>
          <p:nvPr/>
        </p:nvGrpSpPr>
        <p:grpSpPr>
          <a:xfrm>
            <a:off x="1582880" y="1577877"/>
            <a:ext cx="946264" cy="246221"/>
            <a:chOff x="1557591" y="1377859"/>
            <a:chExt cx="946264" cy="246221"/>
          </a:xfrm>
        </p:grpSpPr>
        <p:sp>
          <p:nvSpPr>
            <p:cNvPr id="1168" name="Google Shape;1168;p28"/>
            <p:cNvSpPr txBox="1"/>
            <p:nvPr/>
          </p:nvSpPr>
          <p:spPr>
            <a:xfrm>
              <a:off x="1814960" y="1377859"/>
              <a:ext cx="386644"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Malgun Gothic"/>
                <a:buNone/>
              </a:pPr>
              <a:r>
                <a:rPr lang="en-US" sz="1000" b="1" i="0" u="none" strike="noStrike" cap="none">
                  <a:solidFill>
                    <a:srgbClr val="000000"/>
                  </a:solidFill>
                  <a:latin typeface="Malgun Gothic"/>
                  <a:ea typeface="Malgun Gothic"/>
                  <a:cs typeface="Malgun Gothic"/>
                  <a:sym typeface="Malgun Gothic"/>
                </a:rPr>
                <a:t>9월</a:t>
              </a:r>
              <a:endParaRPr sz="1000" b="1" i="0" u="none" strike="noStrike" cap="none">
                <a:solidFill>
                  <a:srgbClr val="000000"/>
                </a:solidFill>
                <a:latin typeface="Malgun Gothic"/>
                <a:ea typeface="Malgun Gothic"/>
                <a:cs typeface="Malgun Gothic"/>
                <a:sym typeface="Malgun Gothic"/>
              </a:endParaRPr>
            </a:p>
          </p:txBody>
        </p:sp>
        <p:sp>
          <p:nvSpPr>
            <p:cNvPr id="1169" name="Google Shape;1169;p28"/>
            <p:cNvSpPr/>
            <p:nvPr/>
          </p:nvSpPr>
          <p:spPr>
            <a:xfrm>
              <a:off x="1557591" y="1377859"/>
              <a:ext cx="312907"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00"/>
                <a:buFont typeface="Malgun Gothic"/>
                <a:buNone/>
              </a:pPr>
              <a:r>
                <a:rPr lang="en-US" sz="1000" b="0" i="0" u="none" strike="noStrike" cap="none">
                  <a:solidFill>
                    <a:srgbClr val="000000"/>
                  </a:solidFill>
                  <a:latin typeface="Malgun Gothic"/>
                  <a:ea typeface="Malgun Gothic"/>
                  <a:cs typeface="Malgun Gothic"/>
                  <a:sym typeface="Malgun Gothic"/>
                </a:rPr>
                <a:t>◀</a:t>
              </a:r>
              <a:endParaRPr sz="1800" b="0" i="0" u="none" strike="noStrike" cap="none">
                <a:solidFill>
                  <a:srgbClr val="000000"/>
                </a:solidFill>
                <a:latin typeface="Malgun Gothic"/>
                <a:ea typeface="Malgun Gothic"/>
                <a:cs typeface="Malgun Gothic"/>
                <a:sym typeface="Malgun Gothic"/>
              </a:endParaRPr>
            </a:p>
          </p:txBody>
        </p:sp>
        <p:sp>
          <p:nvSpPr>
            <p:cNvPr id="1170" name="Google Shape;1170;p28"/>
            <p:cNvSpPr/>
            <p:nvPr/>
          </p:nvSpPr>
          <p:spPr>
            <a:xfrm>
              <a:off x="2146065" y="1377859"/>
              <a:ext cx="357790"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00"/>
                <a:buFont typeface="Malgun Gothic"/>
                <a:buNone/>
              </a:pPr>
              <a:r>
                <a:rPr lang="en-US" sz="1000" b="0" i="0" u="none" strike="noStrike" cap="none">
                  <a:solidFill>
                    <a:srgbClr val="000000"/>
                  </a:solidFill>
                  <a:latin typeface="Malgun Gothic"/>
                  <a:ea typeface="Malgun Gothic"/>
                  <a:cs typeface="Malgun Gothic"/>
                  <a:sym typeface="Malgun Gothic"/>
                </a:rPr>
                <a:t>▶ </a:t>
              </a:r>
              <a:endParaRPr sz="1800" b="0" i="0" u="none" strike="noStrike" cap="none">
                <a:solidFill>
                  <a:srgbClr val="000000"/>
                </a:solidFill>
                <a:latin typeface="Malgun Gothic"/>
                <a:ea typeface="Malgun Gothic"/>
                <a:cs typeface="Malgun Gothic"/>
                <a:sym typeface="Malgun Gothic"/>
              </a:endParaRPr>
            </a:p>
          </p:txBody>
        </p:sp>
      </p:grpSp>
      <p:sp>
        <p:nvSpPr>
          <p:cNvPr id="1171" name="Google Shape;1171;p28"/>
          <p:cNvSpPr txBox="1">
            <a:spLocks noGrp="1"/>
          </p:cNvSpPr>
          <p:nvPr>
            <p:ph type="title"/>
          </p:nvPr>
        </p:nvSpPr>
        <p:spPr>
          <a:xfrm>
            <a:off x="1164033" y="116633"/>
            <a:ext cx="4282856" cy="235792"/>
          </a:xfrm>
          <a:prstGeom prst="rect">
            <a:avLst/>
          </a:prstGeom>
          <a:noFill/>
          <a:ln>
            <a:noFill/>
          </a:ln>
        </p:spPr>
        <p:txBody>
          <a:bodyPr spcFirstLastPara="1" wrap="square" lIns="36000" tIns="36000" rIns="36000" bIns="36000" anchor="ctr" anchorCtr="0">
            <a:normAutofit/>
          </a:bodyPr>
          <a:lstStyle/>
          <a:p>
            <a:pPr marL="0" lvl="0" indent="0" algn="l" rtl="0">
              <a:lnSpc>
                <a:spcPct val="100000"/>
              </a:lnSpc>
              <a:spcBef>
                <a:spcPts val="0"/>
              </a:spcBef>
              <a:spcAft>
                <a:spcPts val="0"/>
              </a:spcAft>
              <a:buClr>
                <a:srgbClr val="000000"/>
              </a:buClr>
              <a:buSzPts val="800"/>
              <a:buFont typeface="Malgun Gothic"/>
              <a:buNone/>
            </a:pPr>
            <a:r>
              <a:rPr lang="en-US"/>
              <a:t>스케줄 관리 &gt; 스케줄 상세 정보 및 수정(오늘 및 이전 날짜 선택)</a:t>
            </a:r>
            <a:endParaRPr/>
          </a:p>
        </p:txBody>
      </p:sp>
      <p:sp>
        <p:nvSpPr>
          <p:cNvPr id="1172" name="Google Shape;1172;p28"/>
          <p:cNvSpPr txBox="1">
            <a:spLocks noGrp="1"/>
          </p:cNvSpPr>
          <p:nvPr>
            <p:ph type="body" idx="1"/>
          </p:nvPr>
        </p:nvSpPr>
        <p:spPr>
          <a:xfrm>
            <a:off x="6249144" y="116633"/>
            <a:ext cx="1188133" cy="235792"/>
          </a:xfrm>
          <a:prstGeom prst="rect">
            <a:avLst/>
          </a:prstGeom>
          <a:noFill/>
          <a:ln>
            <a:noFill/>
          </a:ln>
        </p:spPr>
        <p:txBody>
          <a:bodyPr spcFirstLastPara="1" wrap="square" lIns="45675" tIns="45675" rIns="45675" bIns="45675" anchor="ctr" anchorCtr="0">
            <a:normAutofit/>
          </a:bodyPr>
          <a:lstStyle/>
          <a:p>
            <a:pPr marL="88900" lvl="0" indent="0" algn="l" rtl="0">
              <a:lnSpc>
                <a:spcPct val="100000"/>
              </a:lnSpc>
              <a:spcBef>
                <a:spcPts val="0"/>
              </a:spcBef>
              <a:spcAft>
                <a:spcPts val="0"/>
              </a:spcAft>
              <a:buClr>
                <a:srgbClr val="000000"/>
              </a:buClr>
              <a:buSzPts val="800"/>
              <a:buFont typeface="Malgun Gothic"/>
              <a:buNone/>
            </a:pPr>
            <a:endParaRPr/>
          </a:p>
        </p:txBody>
      </p:sp>
      <p:sp>
        <p:nvSpPr>
          <p:cNvPr id="1173" name="Google Shape;1173;p28"/>
          <p:cNvSpPr txBox="1">
            <a:spLocks noGrp="1"/>
          </p:cNvSpPr>
          <p:nvPr>
            <p:ph type="body" idx="2"/>
          </p:nvPr>
        </p:nvSpPr>
        <p:spPr>
          <a:xfrm>
            <a:off x="7484132" y="392191"/>
            <a:ext cx="2329409" cy="6247408"/>
          </a:xfrm>
          <a:prstGeom prst="rect">
            <a:avLst/>
          </a:prstGeom>
          <a:noFill/>
          <a:ln>
            <a:noFill/>
          </a:ln>
        </p:spPr>
        <p:txBody>
          <a:bodyPr spcFirstLastPara="1" wrap="square" lIns="91425" tIns="45700" rIns="91425" bIns="45700" anchor="t" anchorCtr="0">
            <a:noAutofit/>
          </a:bodyPr>
          <a:lstStyle/>
          <a:p>
            <a:pPr marL="177800" lvl="0" indent="-177800" algn="l" rtl="0">
              <a:lnSpc>
                <a:spcPct val="150000"/>
              </a:lnSpc>
              <a:spcBef>
                <a:spcPts val="0"/>
              </a:spcBef>
              <a:spcAft>
                <a:spcPts val="0"/>
              </a:spcAft>
              <a:buClr>
                <a:schemeClr val="dk1"/>
              </a:buClr>
              <a:buSzPts val="800"/>
              <a:buFont typeface="Malgun Gothic"/>
              <a:buAutoNum type="arabicPeriod"/>
            </a:pPr>
            <a:r>
              <a:rPr lang="en-US" sz="800"/>
              <a:t>스케줄</a:t>
            </a:r>
            <a:br>
              <a:rPr lang="en-US" sz="800"/>
            </a:br>
            <a:r>
              <a:rPr lang="en-US" sz="800"/>
              <a:t>- 오늘 및 이전 날짜로 종료 날짜 변경 불가</a:t>
            </a:r>
            <a:endParaRPr sz="800"/>
          </a:p>
          <a:p>
            <a:pPr marL="177800" lvl="0" indent="-177800" algn="l" rtl="0">
              <a:lnSpc>
                <a:spcPct val="150000"/>
              </a:lnSpc>
              <a:spcBef>
                <a:spcPts val="0"/>
              </a:spcBef>
              <a:spcAft>
                <a:spcPts val="0"/>
              </a:spcAft>
              <a:buClr>
                <a:schemeClr val="dk1"/>
              </a:buClr>
              <a:buSzPts val="800"/>
              <a:buFont typeface="Malgun Gothic"/>
              <a:buAutoNum type="arabicPeriod"/>
            </a:pPr>
            <a:r>
              <a:rPr lang="en-US" sz="800"/>
              <a:t>환자 정보</a:t>
            </a:r>
            <a:br>
              <a:rPr lang="en-US" sz="800"/>
            </a:br>
            <a:r>
              <a:rPr lang="en-US" sz="800"/>
              <a:t>- 환자 정보 수정 불가</a:t>
            </a:r>
            <a:endParaRPr sz="800"/>
          </a:p>
          <a:p>
            <a:pPr marL="177800" lvl="0" indent="-177800" algn="l" rtl="0">
              <a:lnSpc>
                <a:spcPct val="150000"/>
              </a:lnSpc>
              <a:spcBef>
                <a:spcPts val="0"/>
              </a:spcBef>
              <a:spcAft>
                <a:spcPts val="0"/>
              </a:spcAft>
              <a:buClr>
                <a:schemeClr val="dk1"/>
              </a:buClr>
              <a:buSzPts val="800"/>
              <a:buFont typeface="Malgun Gothic"/>
              <a:buAutoNum type="arabicPeriod"/>
            </a:pPr>
            <a:r>
              <a:rPr lang="en-US" sz="800"/>
              <a:t>운동 정보</a:t>
            </a:r>
            <a:br>
              <a:rPr lang="en-US" sz="800"/>
            </a:br>
            <a:r>
              <a:rPr lang="en-US" sz="800"/>
              <a:t>- 오늘 및 이전 날짜</a:t>
            </a:r>
            <a:br>
              <a:rPr lang="en-US" sz="800"/>
            </a:br>
            <a:r>
              <a:rPr lang="en-US" sz="800"/>
              <a:t>  &gt; 운동 추가 불가, 운동 선택 버튼 미노출</a:t>
            </a:r>
            <a:br>
              <a:rPr lang="en-US" sz="800"/>
            </a:br>
            <a:r>
              <a:rPr lang="en-US" sz="800"/>
              <a:t>  &gt; 운동 요일, 운동 횟수 수정 불가</a:t>
            </a:r>
            <a:br>
              <a:rPr lang="en-US" sz="800"/>
            </a:br>
            <a:r>
              <a:rPr lang="en-US" sz="800"/>
              <a:t>  &gt; 코멘트 수정 불가</a:t>
            </a:r>
            <a:br>
              <a:rPr lang="en-US" sz="800"/>
            </a:br>
            <a:r>
              <a:rPr lang="en-US" sz="800"/>
              <a:t>  &gt; 운동 순서 변경, 삭제 버튼 미노출</a:t>
            </a:r>
            <a:br>
              <a:rPr lang="en-US" sz="800"/>
            </a:br>
            <a:r>
              <a:rPr lang="en-US" sz="800"/>
              <a:t>- 오늘 이후 날짜</a:t>
            </a:r>
            <a:br>
              <a:rPr lang="en-US" sz="800"/>
            </a:br>
            <a:r>
              <a:rPr lang="en-US" sz="800"/>
              <a:t>  &gt; 운동 추가 가능</a:t>
            </a:r>
            <a:br>
              <a:rPr lang="en-US" sz="800"/>
            </a:br>
            <a:r>
              <a:rPr lang="en-US" sz="800"/>
              <a:t>  &gt; 운동 요일, 운동 횟수 수정 가능</a:t>
            </a:r>
            <a:br>
              <a:rPr lang="en-US" sz="800"/>
            </a:br>
            <a:r>
              <a:rPr lang="en-US" sz="800"/>
              <a:t>  &gt; 코멘트 수정 가능</a:t>
            </a:r>
            <a:endParaRPr sz="800"/>
          </a:p>
          <a:p>
            <a:pPr marL="177800" lvl="0" indent="-177800" algn="l" rtl="0">
              <a:lnSpc>
                <a:spcPct val="150000"/>
              </a:lnSpc>
              <a:spcBef>
                <a:spcPts val="0"/>
              </a:spcBef>
              <a:spcAft>
                <a:spcPts val="0"/>
              </a:spcAft>
              <a:buClr>
                <a:schemeClr val="dk1"/>
              </a:buClr>
              <a:buSzPts val="800"/>
              <a:buFont typeface="Malgun Gothic"/>
              <a:buAutoNum type="arabicPeriod"/>
            </a:pPr>
            <a:r>
              <a:rPr lang="en-US" sz="800"/>
              <a:t>버튼</a:t>
            </a:r>
            <a:br>
              <a:rPr lang="en-US" sz="800"/>
            </a:br>
            <a:r>
              <a:rPr lang="en-US" sz="800"/>
              <a:t>- 수정 : 수정 완료 후 이전 화면으로 이동</a:t>
            </a:r>
            <a:br>
              <a:rPr lang="en-US" sz="800"/>
            </a:br>
            <a:r>
              <a:rPr lang="en-US" sz="800"/>
              <a:t>- 취소 : 수정 취소 후 이전 화면으로 이동</a:t>
            </a:r>
            <a:endParaRPr sz="800"/>
          </a:p>
        </p:txBody>
      </p:sp>
      <p:sp>
        <p:nvSpPr>
          <p:cNvPr id="1174" name="Google Shape;1174;p28"/>
          <p:cNvSpPr txBox="1"/>
          <p:nvPr/>
        </p:nvSpPr>
        <p:spPr>
          <a:xfrm>
            <a:off x="356383" y="1397728"/>
            <a:ext cx="870751"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Malgun Gothic"/>
              <a:buNone/>
            </a:pPr>
            <a:r>
              <a:rPr lang="en-US" sz="1000" b="1" i="0" u="none" strike="noStrike" cap="none">
                <a:solidFill>
                  <a:srgbClr val="000000"/>
                </a:solidFill>
                <a:latin typeface="Malgun Gothic"/>
                <a:ea typeface="Malgun Gothic"/>
                <a:cs typeface="Malgun Gothic"/>
                <a:sym typeface="Malgun Gothic"/>
              </a:rPr>
              <a:t>스케줄 정보</a:t>
            </a:r>
            <a:endParaRPr sz="1000" b="1" i="0" u="none" strike="noStrike" cap="none">
              <a:solidFill>
                <a:srgbClr val="000000"/>
              </a:solidFill>
              <a:latin typeface="Malgun Gothic"/>
              <a:ea typeface="Malgun Gothic"/>
              <a:cs typeface="Malgun Gothic"/>
              <a:sym typeface="Malgun Gothic"/>
            </a:endParaRPr>
          </a:p>
        </p:txBody>
      </p:sp>
      <p:grpSp>
        <p:nvGrpSpPr>
          <p:cNvPr id="1175" name="Google Shape;1175;p28"/>
          <p:cNvGrpSpPr/>
          <p:nvPr/>
        </p:nvGrpSpPr>
        <p:grpSpPr>
          <a:xfrm>
            <a:off x="4125167" y="3021453"/>
            <a:ext cx="3089400" cy="2912630"/>
            <a:chOff x="356384" y="3364471"/>
            <a:chExt cx="3089400" cy="2912630"/>
          </a:xfrm>
        </p:grpSpPr>
        <p:grpSp>
          <p:nvGrpSpPr>
            <p:cNvPr id="1176" name="Google Shape;1176;p28"/>
            <p:cNvGrpSpPr/>
            <p:nvPr/>
          </p:nvGrpSpPr>
          <p:grpSpPr>
            <a:xfrm>
              <a:off x="356384" y="5903753"/>
              <a:ext cx="2939119" cy="356997"/>
              <a:chOff x="133220" y="3429000"/>
              <a:chExt cx="2939119" cy="356997"/>
            </a:xfrm>
          </p:grpSpPr>
          <p:sp>
            <p:nvSpPr>
              <p:cNvPr id="1177" name="Google Shape;1177;p28"/>
              <p:cNvSpPr/>
              <p:nvPr/>
            </p:nvSpPr>
            <p:spPr>
              <a:xfrm>
                <a:off x="133220" y="3429001"/>
                <a:ext cx="361873" cy="356400"/>
              </a:xfrm>
              <a:prstGeom prst="rect">
                <a:avLst/>
              </a:prstGeom>
              <a:solidFill>
                <a:schemeClr val="lt1"/>
              </a:solidFill>
              <a:ln w="9525"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Malgun Gothic"/>
                  <a:buNone/>
                </a:pPr>
                <a:r>
                  <a:rPr lang="en-US" sz="1400" b="0" i="0" u="none" strike="noStrike" cap="none">
                    <a:solidFill>
                      <a:schemeClr val="dk1"/>
                    </a:solidFill>
                    <a:latin typeface="Malgun Gothic"/>
                    <a:ea typeface="Malgun Gothic"/>
                    <a:cs typeface="Malgun Gothic"/>
                    <a:sym typeface="Malgun Gothic"/>
                  </a:rPr>
                  <a:t>2</a:t>
                </a:r>
                <a:endParaRPr sz="1400" b="0" i="0" u="none" strike="noStrike" cap="none">
                  <a:solidFill>
                    <a:schemeClr val="dk1"/>
                  </a:solidFill>
                  <a:latin typeface="Malgun Gothic"/>
                  <a:ea typeface="Malgun Gothic"/>
                  <a:cs typeface="Malgun Gothic"/>
                  <a:sym typeface="Malgun Gothic"/>
                </a:endParaRPr>
              </a:p>
            </p:txBody>
          </p:sp>
          <p:sp>
            <p:nvSpPr>
              <p:cNvPr id="1178" name="Google Shape;1178;p28"/>
              <p:cNvSpPr/>
              <p:nvPr/>
            </p:nvSpPr>
            <p:spPr>
              <a:xfrm>
                <a:off x="495815" y="3429000"/>
                <a:ext cx="2576524" cy="356997"/>
              </a:xfrm>
              <a:prstGeom prst="rect">
                <a:avLst/>
              </a:prstGeom>
              <a:solidFill>
                <a:schemeClr val="lt1"/>
              </a:solidFill>
              <a:ln w="9525"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Calibri"/>
                  <a:buNone/>
                </a:pPr>
                <a:endParaRPr sz="1400" b="0" i="0" u="none" strike="noStrike" cap="none">
                  <a:solidFill>
                    <a:schemeClr val="lt1"/>
                  </a:solidFill>
                  <a:latin typeface="Calibri"/>
                  <a:ea typeface="Calibri"/>
                  <a:cs typeface="Calibri"/>
                  <a:sym typeface="Calibri"/>
                </a:endParaRPr>
              </a:p>
            </p:txBody>
          </p:sp>
        </p:grpSp>
        <p:sp>
          <p:nvSpPr>
            <p:cNvPr id="1179" name="Google Shape;1179;p28"/>
            <p:cNvSpPr txBox="1"/>
            <p:nvPr/>
          </p:nvSpPr>
          <p:spPr>
            <a:xfrm>
              <a:off x="659732" y="5839224"/>
              <a:ext cx="1986441" cy="43787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운동 명 : OOOO</a:t>
              </a:r>
              <a:endParaRPr/>
            </a:p>
            <a:p>
              <a:pPr marL="0" marR="0" lvl="0" indent="0" algn="l" rtl="0">
                <a:lnSpc>
                  <a:spcPct val="15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운동 부위 : 무릎, 어깨, 다리, 발목, 배, 등</a:t>
              </a:r>
              <a:endParaRPr sz="800" b="0" i="0" u="none" strike="noStrike" cap="none">
                <a:solidFill>
                  <a:srgbClr val="000000"/>
                </a:solidFill>
                <a:latin typeface="Arial"/>
                <a:ea typeface="Arial"/>
                <a:cs typeface="Arial"/>
                <a:sym typeface="Arial"/>
              </a:endParaRPr>
            </a:p>
          </p:txBody>
        </p:sp>
        <p:grpSp>
          <p:nvGrpSpPr>
            <p:cNvPr id="1180" name="Google Shape;1180;p28"/>
            <p:cNvGrpSpPr/>
            <p:nvPr/>
          </p:nvGrpSpPr>
          <p:grpSpPr>
            <a:xfrm>
              <a:off x="356384" y="3364471"/>
              <a:ext cx="2939119" cy="2431670"/>
              <a:chOff x="133220" y="3364471"/>
              <a:chExt cx="2939119" cy="2431670"/>
            </a:xfrm>
          </p:grpSpPr>
          <p:grpSp>
            <p:nvGrpSpPr>
              <p:cNvPr id="1181" name="Google Shape;1181;p28"/>
              <p:cNvGrpSpPr/>
              <p:nvPr/>
            </p:nvGrpSpPr>
            <p:grpSpPr>
              <a:xfrm>
                <a:off x="133220" y="3429000"/>
                <a:ext cx="2939119" cy="2367141"/>
                <a:chOff x="133220" y="3429000"/>
                <a:chExt cx="2939119" cy="2367141"/>
              </a:xfrm>
            </p:grpSpPr>
            <p:sp>
              <p:nvSpPr>
                <p:cNvPr id="1182" name="Google Shape;1182;p28"/>
                <p:cNvSpPr/>
                <p:nvPr/>
              </p:nvSpPr>
              <p:spPr>
                <a:xfrm>
                  <a:off x="133220" y="3429000"/>
                  <a:ext cx="361874" cy="2367141"/>
                </a:xfrm>
                <a:prstGeom prst="rect">
                  <a:avLst/>
                </a:prstGeom>
                <a:solidFill>
                  <a:schemeClr val="lt1"/>
                </a:solidFill>
                <a:ln w="9525" cap="flat" cmpd="sng">
                  <a:solidFill>
                    <a:srgbClr val="262626"/>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chemeClr val="dk1"/>
                    </a:buClr>
                    <a:buSzPts val="1400"/>
                    <a:buFont typeface="Malgun Gothic"/>
                    <a:buNone/>
                  </a:pPr>
                  <a:r>
                    <a:rPr lang="en-US" sz="1400" b="0" i="0" u="none" strike="noStrike" cap="none">
                      <a:solidFill>
                        <a:schemeClr val="dk1"/>
                      </a:solidFill>
                      <a:latin typeface="Malgun Gothic"/>
                      <a:ea typeface="Malgun Gothic"/>
                      <a:cs typeface="Malgun Gothic"/>
                      <a:sym typeface="Malgun Gothic"/>
                    </a:rPr>
                    <a:t>1</a:t>
                  </a:r>
                  <a:endParaRPr/>
                </a:p>
                <a:p>
                  <a:pPr marL="0" marR="0" lvl="0" indent="0" algn="ctr" rtl="0">
                    <a:lnSpc>
                      <a:spcPct val="100000"/>
                    </a:lnSpc>
                    <a:spcBef>
                      <a:spcPts val="0"/>
                    </a:spcBef>
                    <a:spcAft>
                      <a:spcPts val="0"/>
                    </a:spcAft>
                    <a:buClr>
                      <a:srgbClr val="000000"/>
                    </a:buClr>
                    <a:buSzPts val="1400"/>
                    <a:buFont typeface="Calibri"/>
                    <a:buNone/>
                  </a:pPr>
                  <a:endParaRPr sz="1400" b="0" i="0" u="none" strike="noStrike" cap="none">
                    <a:solidFill>
                      <a:schemeClr val="dk1"/>
                    </a:solidFill>
                    <a:latin typeface="Malgun Gothic"/>
                    <a:ea typeface="Malgun Gothic"/>
                    <a:cs typeface="Malgun Gothic"/>
                    <a:sym typeface="Malgun Gothic"/>
                  </a:endParaRPr>
                </a:p>
              </p:txBody>
            </p:sp>
            <p:grpSp>
              <p:nvGrpSpPr>
                <p:cNvPr id="1183" name="Google Shape;1183;p28"/>
                <p:cNvGrpSpPr/>
                <p:nvPr/>
              </p:nvGrpSpPr>
              <p:grpSpPr>
                <a:xfrm>
                  <a:off x="495815" y="3429000"/>
                  <a:ext cx="2576524" cy="2367141"/>
                  <a:chOff x="495815" y="3429000"/>
                  <a:chExt cx="2576524" cy="2367141"/>
                </a:xfrm>
              </p:grpSpPr>
              <p:sp>
                <p:nvSpPr>
                  <p:cNvPr id="1184" name="Google Shape;1184;p28"/>
                  <p:cNvSpPr/>
                  <p:nvPr/>
                </p:nvSpPr>
                <p:spPr>
                  <a:xfrm>
                    <a:off x="495815" y="3429000"/>
                    <a:ext cx="2576524" cy="567181"/>
                  </a:xfrm>
                  <a:prstGeom prst="rect">
                    <a:avLst/>
                  </a:prstGeom>
                  <a:solidFill>
                    <a:schemeClr val="lt1"/>
                  </a:solidFill>
                  <a:ln w="9525"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Calibri"/>
                      <a:buNone/>
                    </a:pPr>
                    <a:endParaRPr sz="1400" b="0" i="0" u="none" strike="noStrike" cap="none">
                      <a:solidFill>
                        <a:schemeClr val="lt1"/>
                      </a:solidFill>
                      <a:latin typeface="Calibri"/>
                      <a:ea typeface="Calibri"/>
                      <a:cs typeface="Calibri"/>
                      <a:sym typeface="Calibri"/>
                    </a:endParaRPr>
                  </a:p>
                </p:txBody>
              </p:sp>
              <p:sp>
                <p:nvSpPr>
                  <p:cNvPr id="1185" name="Google Shape;1185;p28"/>
                  <p:cNvSpPr/>
                  <p:nvPr/>
                </p:nvSpPr>
                <p:spPr>
                  <a:xfrm>
                    <a:off x="495815" y="3990720"/>
                    <a:ext cx="2576524" cy="945370"/>
                  </a:xfrm>
                  <a:prstGeom prst="rect">
                    <a:avLst/>
                  </a:prstGeom>
                  <a:solidFill>
                    <a:schemeClr val="lt1"/>
                  </a:solidFill>
                  <a:ln w="9525"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Calibri"/>
                      <a:buNone/>
                    </a:pPr>
                    <a:endParaRPr sz="1400" b="0" i="0" u="none" strike="noStrike" cap="none">
                      <a:solidFill>
                        <a:schemeClr val="lt1"/>
                      </a:solidFill>
                      <a:latin typeface="Calibri"/>
                      <a:ea typeface="Calibri"/>
                      <a:cs typeface="Calibri"/>
                      <a:sym typeface="Calibri"/>
                    </a:endParaRPr>
                  </a:p>
                </p:txBody>
              </p:sp>
              <p:sp>
                <p:nvSpPr>
                  <p:cNvPr id="1186" name="Google Shape;1186;p28"/>
                  <p:cNvSpPr/>
                  <p:nvPr/>
                </p:nvSpPr>
                <p:spPr>
                  <a:xfrm>
                    <a:off x="495815" y="4930628"/>
                    <a:ext cx="2576524" cy="865513"/>
                  </a:xfrm>
                  <a:prstGeom prst="rect">
                    <a:avLst/>
                  </a:prstGeom>
                  <a:solidFill>
                    <a:schemeClr val="lt1"/>
                  </a:solidFill>
                  <a:ln w="9525"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Calibri"/>
                      <a:buNone/>
                    </a:pPr>
                    <a:endParaRPr sz="1400" b="0" i="0" u="none" strike="noStrike" cap="none">
                      <a:solidFill>
                        <a:schemeClr val="lt1"/>
                      </a:solidFill>
                      <a:latin typeface="Calibri"/>
                      <a:ea typeface="Calibri"/>
                      <a:cs typeface="Calibri"/>
                      <a:sym typeface="Calibri"/>
                    </a:endParaRPr>
                  </a:p>
                </p:txBody>
              </p:sp>
            </p:grpSp>
          </p:grpSp>
          <p:sp>
            <p:nvSpPr>
              <p:cNvPr id="1187" name="Google Shape;1187;p28"/>
              <p:cNvSpPr txBox="1"/>
              <p:nvPr/>
            </p:nvSpPr>
            <p:spPr>
              <a:xfrm>
                <a:off x="436568" y="3364471"/>
                <a:ext cx="2015295" cy="62254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운동 명 : OOOO</a:t>
                </a:r>
                <a:endParaRPr/>
              </a:p>
              <a:p>
                <a:pPr marL="0" marR="0" lvl="0" indent="0" algn="l" rtl="0">
                  <a:lnSpc>
                    <a:spcPct val="15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운동 부위 : 무릎, 어깨, 다리, 발목, 배, 등</a:t>
                </a:r>
                <a:endParaRPr sz="8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동영상 촬영 여부 :  No</a:t>
                </a:r>
                <a:endParaRPr/>
              </a:p>
            </p:txBody>
          </p:sp>
          <p:grpSp>
            <p:nvGrpSpPr>
              <p:cNvPr id="1188" name="Google Shape;1188;p28"/>
              <p:cNvGrpSpPr/>
              <p:nvPr/>
            </p:nvGrpSpPr>
            <p:grpSpPr>
              <a:xfrm>
                <a:off x="486902" y="4461993"/>
                <a:ext cx="1794999" cy="382984"/>
                <a:chOff x="436568" y="4461993"/>
                <a:chExt cx="1794999" cy="382984"/>
              </a:xfrm>
            </p:grpSpPr>
            <p:sp>
              <p:nvSpPr>
                <p:cNvPr id="1189" name="Google Shape;1189;p28"/>
                <p:cNvSpPr/>
                <p:nvPr/>
              </p:nvSpPr>
              <p:spPr>
                <a:xfrm>
                  <a:off x="533471" y="4664977"/>
                  <a:ext cx="360000" cy="180000"/>
                </a:xfrm>
                <a:prstGeom prst="roundRect">
                  <a:avLst>
                    <a:gd name="adj" fmla="val 19022"/>
                  </a:avLst>
                </a:prstGeom>
                <a:solidFill>
                  <a:srgbClr val="53585F"/>
                </a:solidFill>
                <a:ln w="9525" cap="flat" cmpd="sng">
                  <a:solidFill>
                    <a:srgbClr val="000000"/>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1회</a:t>
                  </a:r>
                  <a:endParaRPr/>
                </a:p>
              </p:txBody>
            </p:sp>
            <p:sp>
              <p:nvSpPr>
                <p:cNvPr id="1190" name="Google Shape;1190;p28"/>
                <p:cNvSpPr/>
                <p:nvPr/>
              </p:nvSpPr>
              <p:spPr>
                <a:xfrm>
                  <a:off x="979503" y="4664977"/>
                  <a:ext cx="360000" cy="180000"/>
                </a:xfrm>
                <a:prstGeom prst="roundRect">
                  <a:avLst>
                    <a:gd name="adj" fmla="val 19022"/>
                  </a:avLst>
                </a:prstGeom>
                <a:solidFill>
                  <a:srgbClr val="A6A6A6"/>
                </a:solidFill>
                <a:ln w="9525" cap="flat" cmpd="sng">
                  <a:solidFill>
                    <a:srgbClr val="000000"/>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2회</a:t>
                  </a:r>
                  <a:endParaRPr/>
                </a:p>
              </p:txBody>
            </p:sp>
            <p:sp>
              <p:nvSpPr>
                <p:cNvPr id="1191" name="Google Shape;1191;p28"/>
                <p:cNvSpPr/>
                <p:nvPr/>
              </p:nvSpPr>
              <p:spPr>
                <a:xfrm>
                  <a:off x="1425535" y="4664977"/>
                  <a:ext cx="360000" cy="180000"/>
                </a:xfrm>
                <a:prstGeom prst="roundRect">
                  <a:avLst>
                    <a:gd name="adj" fmla="val 19022"/>
                  </a:avLst>
                </a:prstGeom>
                <a:solidFill>
                  <a:srgbClr val="A6A6A6"/>
                </a:solidFill>
                <a:ln w="9525" cap="flat" cmpd="sng">
                  <a:solidFill>
                    <a:srgbClr val="000000"/>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3회</a:t>
                  </a:r>
                  <a:endParaRPr/>
                </a:p>
              </p:txBody>
            </p:sp>
            <p:sp>
              <p:nvSpPr>
                <p:cNvPr id="1192" name="Google Shape;1192;p28"/>
                <p:cNvSpPr/>
                <p:nvPr/>
              </p:nvSpPr>
              <p:spPr>
                <a:xfrm>
                  <a:off x="1871567" y="4664977"/>
                  <a:ext cx="360000" cy="180000"/>
                </a:xfrm>
                <a:prstGeom prst="roundRect">
                  <a:avLst>
                    <a:gd name="adj" fmla="val 19022"/>
                  </a:avLst>
                </a:prstGeom>
                <a:solidFill>
                  <a:srgbClr val="A6A6A6"/>
                </a:solidFill>
                <a:ln w="9525" cap="flat" cmpd="sng">
                  <a:solidFill>
                    <a:srgbClr val="000000"/>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4회</a:t>
                  </a:r>
                  <a:endParaRPr/>
                </a:p>
              </p:txBody>
            </p:sp>
            <p:sp>
              <p:nvSpPr>
                <p:cNvPr id="1193" name="Google Shape;1193;p28"/>
                <p:cNvSpPr txBox="1"/>
                <p:nvPr/>
              </p:nvSpPr>
              <p:spPr>
                <a:xfrm>
                  <a:off x="436568" y="4461993"/>
                  <a:ext cx="1624668" cy="215401"/>
                </a:xfrm>
                <a:prstGeom prst="rect">
                  <a:avLst/>
                </a:prstGeom>
                <a:noFill/>
                <a:ln>
                  <a:noFill/>
                </a:ln>
              </p:spPr>
              <p:txBody>
                <a:bodyPr spcFirstLastPara="1" wrap="square" lIns="45675" tIns="45675" rIns="45675" bIns="45675" anchor="t" anchorCtr="0">
                  <a:spAutoFit/>
                </a:bodyPr>
                <a:lstStyle/>
                <a:p>
                  <a:pPr marL="0" marR="0" lvl="0" indent="0" algn="l"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운동 횟수</a:t>
                  </a:r>
                  <a:endParaRPr sz="800" b="0" i="0" u="none" strike="noStrike" cap="none">
                    <a:solidFill>
                      <a:srgbClr val="000000"/>
                    </a:solidFill>
                    <a:latin typeface="Malgun Gothic"/>
                    <a:ea typeface="Malgun Gothic"/>
                    <a:cs typeface="Malgun Gothic"/>
                    <a:sym typeface="Malgun Gothic"/>
                  </a:endParaRPr>
                </a:p>
              </p:txBody>
            </p:sp>
          </p:grpSp>
          <p:grpSp>
            <p:nvGrpSpPr>
              <p:cNvPr id="1194" name="Google Shape;1194;p28"/>
              <p:cNvGrpSpPr/>
              <p:nvPr/>
            </p:nvGrpSpPr>
            <p:grpSpPr>
              <a:xfrm>
                <a:off x="486902" y="3960781"/>
                <a:ext cx="2533093" cy="379227"/>
                <a:chOff x="436568" y="3960781"/>
                <a:chExt cx="2533093" cy="379227"/>
              </a:xfrm>
            </p:grpSpPr>
            <p:sp>
              <p:nvSpPr>
                <p:cNvPr id="1195" name="Google Shape;1195;p28"/>
                <p:cNvSpPr txBox="1"/>
                <p:nvPr/>
              </p:nvSpPr>
              <p:spPr>
                <a:xfrm>
                  <a:off x="436568" y="3960781"/>
                  <a:ext cx="1624668" cy="215401"/>
                </a:xfrm>
                <a:prstGeom prst="rect">
                  <a:avLst/>
                </a:prstGeom>
                <a:noFill/>
                <a:ln>
                  <a:noFill/>
                </a:ln>
              </p:spPr>
              <p:txBody>
                <a:bodyPr spcFirstLastPara="1" wrap="square" lIns="45675" tIns="45675" rIns="45675" bIns="45675" anchor="t" anchorCtr="0">
                  <a:spAutoFit/>
                </a:bodyPr>
                <a:lstStyle/>
                <a:p>
                  <a:pPr marL="0" marR="0" lvl="0" indent="0" algn="l"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운동 요일</a:t>
                  </a:r>
                  <a:endParaRPr sz="800" b="0" i="0" u="none" strike="noStrike" cap="none">
                    <a:solidFill>
                      <a:srgbClr val="000000"/>
                    </a:solidFill>
                    <a:latin typeface="Malgun Gothic"/>
                    <a:ea typeface="Malgun Gothic"/>
                    <a:cs typeface="Malgun Gothic"/>
                    <a:sym typeface="Malgun Gothic"/>
                  </a:endParaRPr>
                </a:p>
              </p:txBody>
            </p:sp>
            <p:sp>
              <p:nvSpPr>
                <p:cNvPr id="1196" name="Google Shape;1196;p28"/>
                <p:cNvSpPr/>
                <p:nvPr/>
              </p:nvSpPr>
              <p:spPr>
                <a:xfrm>
                  <a:off x="548517" y="4160007"/>
                  <a:ext cx="252000" cy="180001"/>
                </a:xfrm>
                <a:prstGeom prst="roundRect">
                  <a:avLst>
                    <a:gd name="adj" fmla="val 19022"/>
                  </a:avLst>
                </a:prstGeom>
                <a:solidFill>
                  <a:srgbClr val="53585F"/>
                </a:solidFill>
                <a:ln w="9525" cap="flat" cmpd="sng">
                  <a:solidFill>
                    <a:srgbClr val="000000"/>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월</a:t>
                  </a:r>
                  <a:endParaRPr sz="800" b="0" i="0" u="none" strike="noStrike" cap="none">
                    <a:solidFill>
                      <a:srgbClr val="FFFFFF"/>
                    </a:solidFill>
                    <a:latin typeface="Malgun Gothic"/>
                    <a:ea typeface="Malgun Gothic"/>
                    <a:cs typeface="Malgun Gothic"/>
                    <a:sym typeface="Malgun Gothic"/>
                  </a:endParaRPr>
                </a:p>
              </p:txBody>
            </p:sp>
            <p:sp>
              <p:nvSpPr>
                <p:cNvPr id="1197" name="Google Shape;1197;p28"/>
                <p:cNvSpPr/>
                <p:nvPr/>
              </p:nvSpPr>
              <p:spPr>
                <a:xfrm>
                  <a:off x="910041" y="4160007"/>
                  <a:ext cx="252000" cy="180001"/>
                </a:xfrm>
                <a:prstGeom prst="roundRect">
                  <a:avLst>
                    <a:gd name="adj" fmla="val 19022"/>
                  </a:avLst>
                </a:prstGeom>
                <a:solidFill>
                  <a:srgbClr val="A6A6A6"/>
                </a:solidFill>
                <a:ln w="9525" cap="flat" cmpd="sng">
                  <a:solidFill>
                    <a:srgbClr val="000000"/>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화</a:t>
                  </a:r>
                  <a:endParaRPr sz="800" b="0" i="0" u="none" strike="noStrike" cap="none">
                    <a:solidFill>
                      <a:srgbClr val="FFFFFF"/>
                    </a:solidFill>
                    <a:latin typeface="Malgun Gothic"/>
                    <a:ea typeface="Malgun Gothic"/>
                    <a:cs typeface="Malgun Gothic"/>
                    <a:sym typeface="Malgun Gothic"/>
                  </a:endParaRPr>
                </a:p>
              </p:txBody>
            </p:sp>
            <p:sp>
              <p:nvSpPr>
                <p:cNvPr id="1198" name="Google Shape;1198;p28"/>
                <p:cNvSpPr/>
                <p:nvPr/>
              </p:nvSpPr>
              <p:spPr>
                <a:xfrm>
                  <a:off x="1271565" y="4160007"/>
                  <a:ext cx="252000" cy="180001"/>
                </a:xfrm>
                <a:prstGeom prst="roundRect">
                  <a:avLst>
                    <a:gd name="adj" fmla="val 19022"/>
                  </a:avLst>
                </a:prstGeom>
                <a:solidFill>
                  <a:srgbClr val="53585F"/>
                </a:solidFill>
                <a:ln w="9525" cap="flat" cmpd="sng">
                  <a:solidFill>
                    <a:srgbClr val="000000"/>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수</a:t>
                  </a:r>
                  <a:endParaRPr sz="800" b="0" i="0" u="none" strike="noStrike" cap="none">
                    <a:solidFill>
                      <a:srgbClr val="FFFFFF"/>
                    </a:solidFill>
                    <a:latin typeface="Malgun Gothic"/>
                    <a:ea typeface="Malgun Gothic"/>
                    <a:cs typeface="Malgun Gothic"/>
                    <a:sym typeface="Malgun Gothic"/>
                  </a:endParaRPr>
                </a:p>
              </p:txBody>
            </p:sp>
            <p:sp>
              <p:nvSpPr>
                <p:cNvPr id="1199" name="Google Shape;1199;p28"/>
                <p:cNvSpPr/>
                <p:nvPr/>
              </p:nvSpPr>
              <p:spPr>
                <a:xfrm>
                  <a:off x="1633089" y="4160007"/>
                  <a:ext cx="252000" cy="180001"/>
                </a:xfrm>
                <a:prstGeom prst="roundRect">
                  <a:avLst>
                    <a:gd name="adj" fmla="val 19022"/>
                  </a:avLst>
                </a:prstGeom>
                <a:solidFill>
                  <a:srgbClr val="A6A6A6"/>
                </a:solidFill>
                <a:ln w="9525" cap="flat" cmpd="sng">
                  <a:solidFill>
                    <a:srgbClr val="000000"/>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목</a:t>
                  </a:r>
                  <a:endParaRPr sz="800" b="0" i="0" u="none" strike="noStrike" cap="none">
                    <a:solidFill>
                      <a:srgbClr val="FFFFFF"/>
                    </a:solidFill>
                    <a:latin typeface="Malgun Gothic"/>
                    <a:ea typeface="Malgun Gothic"/>
                    <a:cs typeface="Malgun Gothic"/>
                    <a:sym typeface="Malgun Gothic"/>
                  </a:endParaRPr>
                </a:p>
              </p:txBody>
            </p:sp>
            <p:sp>
              <p:nvSpPr>
                <p:cNvPr id="1200" name="Google Shape;1200;p28"/>
                <p:cNvSpPr/>
                <p:nvPr/>
              </p:nvSpPr>
              <p:spPr>
                <a:xfrm>
                  <a:off x="1994613" y="4160007"/>
                  <a:ext cx="252000" cy="180001"/>
                </a:xfrm>
                <a:prstGeom prst="roundRect">
                  <a:avLst>
                    <a:gd name="adj" fmla="val 19022"/>
                  </a:avLst>
                </a:prstGeom>
                <a:solidFill>
                  <a:srgbClr val="53585F"/>
                </a:solidFill>
                <a:ln w="9525" cap="flat" cmpd="sng">
                  <a:solidFill>
                    <a:srgbClr val="000000"/>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금</a:t>
                  </a:r>
                  <a:endParaRPr sz="800" b="0" i="0" u="none" strike="noStrike" cap="none">
                    <a:solidFill>
                      <a:srgbClr val="FFFFFF"/>
                    </a:solidFill>
                    <a:latin typeface="Malgun Gothic"/>
                    <a:ea typeface="Malgun Gothic"/>
                    <a:cs typeface="Malgun Gothic"/>
                    <a:sym typeface="Malgun Gothic"/>
                  </a:endParaRPr>
                </a:p>
              </p:txBody>
            </p:sp>
            <p:sp>
              <p:nvSpPr>
                <p:cNvPr id="1201" name="Google Shape;1201;p28"/>
                <p:cNvSpPr/>
                <p:nvPr/>
              </p:nvSpPr>
              <p:spPr>
                <a:xfrm>
                  <a:off x="2356137" y="4160007"/>
                  <a:ext cx="252000" cy="180001"/>
                </a:xfrm>
                <a:prstGeom prst="roundRect">
                  <a:avLst>
                    <a:gd name="adj" fmla="val 19022"/>
                  </a:avLst>
                </a:prstGeom>
                <a:solidFill>
                  <a:srgbClr val="A6A6A6"/>
                </a:solidFill>
                <a:ln w="9525" cap="flat" cmpd="sng">
                  <a:solidFill>
                    <a:srgbClr val="000000"/>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토</a:t>
                  </a:r>
                  <a:endParaRPr sz="800" b="0" i="0" u="none" strike="noStrike" cap="none">
                    <a:solidFill>
                      <a:srgbClr val="FFFFFF"/>
                    </a:solidFill>
                    <a:latin typeface="Malgun Gothic"/>
                    <a:ea typeface="Malgun Gothic"/>
                    <a:cs typeface="Malgun Gothic"/>
                    <a:sym typeface="Malgun Gothic"/>
                  </a:endParaRPr>
                </a:p>
              </p:txBody>
            </p:sp>
            <p:sp>
              <p:nvSpPr>
                <p:cNvPr id="1202" name="Google Shape;1202;p28"/>
                <p:cNvSpPr/>
                <p:nvPr/>
              </p:nvSpPr>
              <p:spPr>
                <a:xfrm>
                  <a:off x="2717661" y="4160007"/>
                  <a:ext cx="252000" cy="180001"/>
                </a:xfrm>
                <a:prstGeom prst="roundRect">
                  <a:avLst>
                    <a:gd name="adj" fmla="val 19022"/>
                  </a:avLst>
                </a:prstGeom>
                <a:solidFill>
                  <a:srgbClr val="A6A6A6"/>
                </a:solidFill>
                <a:ln w="9525" cap="flat" cmpd="sng">
                  <a:solidFill>
                    <a:srgbClr val="000000"/>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일</a:t>
                  </a:r>
                  <a:endParaRPr sz="800" b="0" i="0" u="none" strike="noStrike" cap="none">
                    <a:solidFill>
                      <a:srgbClr val="FFFFFF"/>
                    </a:solidFill>
                    <a:latin typeface="Malgun Gothic"/>
                    <a:ea typeface="Malgun Gothic"/>
                    <a:cs typeface="Malgun Gothic"/>
                    <a:sym typeface="Malgun Gothic"/>
                  </a:endParaRPr>
                </a:p>
              </p:txBody>
            </p:sp>
          </p:grpSp>
          <p:sp>
            <p:nvSpPr>
              <p:cNvPr id="1203" name="Google Shape;1203;p28"/>
              <p:cNvSpPr/>
              <p:nvPr/>
            </p:nvSpPr>
            <p:spPr>
              <a:xfrm>
                <a:off x="536273" y="5176007"/>
                <a:ext cx="2508707" cy="561472"/>
              </a:xfrm>
              <a:prstGeom prst="roundRect">
                <a:avLst>
                  <a:gd name="adj" fmla="val 16667"/>
                </a:avLst>
              </a:prstGeom>
              <a:solidFill>
                <a:schemeClr val="lt1"/>
              </a:solidFill>
              <a:ln w="9525"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Calibri"/>
                  <a:buNone/>
                </a:pPr>
                <a:endParaRPr sz="1400" b="0" i="0" u="none" strike="noStrike" cap="none">
                  <a:solidFill>
                    <a:schemeClr val="lt1"/>
                  </a:solidFill>
                  <a:latin typeface="Calibri"/>
                  <a:ea typeface="Calibri"/>
                  <a:cs typeface="Calibri"/>
                  <a:sym typeface="Calibri"/>
                </a:endParaRPr>
              </a:p>
            </p:txBody>
          </p:sp>
          <p:sp>
            <p:nvSpPr>
              <p:cNvPr id="1204" name="Google Shape;1204;p28"/>
              <p:cNvSpPr txBox="1"/>
              <p:nvPr/>
            </p:nvSpPr>
            <p:spPr>
              <a:xfrm>
                <a:off x="486902" y="4923388"/>
                <a:ext cx="1624668" cy="215401"/>
              </a:xfrm>
              <a:prstGeom prst="rect">
                <a:avLst/>
              </a:prstGeom>
              <a:noFill/>
              <a:ln>
                <a:noFill/>
              </a:ln>
            </p:spPr>
            <p:txBody>
              <a:bodyPr spcFirstLastPara="1" wrap="square" lIns="45675" tIns="45675" rIns="45675" bIns="45675" anchor="t" anchorCtr="0">
                <a:spAutoFit/>
              </a:bodyPr>
              <a:lstStyle/>
              <a:p>
                <a:pPr marL="0" marR="0" lvl="0" indent="0" algn="l"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코멘트</a:t>
                </a:r>
                <a:endParaRPr sz="800" b="0" i="0" u="none" strike="noStrike" cap="none">
                  <a:solidFill>
                    <a:srgbClr val="000000"/>
                  </a:solidFill>
                  <a:latin typeface="Malgun Gothic"/>
                  <a:ea typeface="Malgun Gothic"/>
                  <a:cs typeface="Malgun Gothic"/>
                  <a:sym typeface="Malgun Gothic"/>
                </a:endParaRPr>
              </a:p>
            </p:txBody>
          </p:sp>
        </p:grpSp>
        <p:sp>
          <p:nvSpPr>
            <p:cNvPr id="1205" name="Google Shape;1205;p28"/>
            <p:cNvSpPr/>
            <p:nvPr/>
          </p:nvSpPr>
          <p:spPr>
            <a:xfrm>
              <a:off x="3371180" y="3429160"/>
              <a:ext cx="74604" cy="2592000"/>
            </a:xfrm>
            <a:prstGeom prst="roundRect">
              <a:avLst>
                <a:gd name="adj" fmla="val 16667"/>
              </a:avLst>
            </a:prstGeom>
            <a:solidFill>
              <a:srgbClr val="FFFFFF"/>
            </a:solidFill>
            <a:ln w="9525" cap="flat" cmpd="sng">
              <a:solidFill>
                <a:srgbClr val="FFFFFF"/>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800"/>
                <a:buFont typeface="Calibri"/>
                <a:buNone/>
              </a:pPr>
              <a:endParaRPr sz="800" b="0" i="0" u="none" strike="noStrike" cap="none">
                <a:solidFill>
                  <a:srgbClr val="000000"/>
                </a:solidFill>
                <a:latin typeface="Malgun Gothic"/>
                <a:ea typeface="Malgun Gothic"/>
                <a:cs typeface="Malgun Gothic"/>
                <a:sym typeface="Malgun Gothic"/>
              </a:endParaRPr>
            </a:p>
          </p:txBody>
        </p:sp>
      </p:grpSp>
      <p:grpSp>
        <p:nvGrpSpPr>
          <p:cNvPr id="1206" name="Google Shape;1206;p28"/>
          <p:cNvGrpSpPr/>
          <p:nvPr/>
        </p:nvGrpSpPr>
        <p:grpSpPr>
          <a:xfrm>
            <a:off x="3934200" y="1822393"/>
            <a:ext cx="2917600" cy="1250379"/>
            <a:chOff x="356383" y="1822393"/>
            <a:chExt cx="2917600" cy="1250379"/>
          </a:xfrm>
        </p:grpSpPr>
        <p:grpSp>
          <p:nvGrpSpPr>
            <p:cNvPr id="1207" name="Google Shape;1207;p28"/>
            <p:cNvGrpSpPr/>
            <p:nvPr/>
          </p:nvGrpSpPr>
          <p:grpSpPr>
            <a:xfrm>
              <a:off x="356383" y="1822393"/>
              <a:ext cx="2917600" cy="649550"/>
              <a:chOff x="2101853" y="693080"/>
              <a:chExt cx="2917600" cy="649550"/>
            </a:xfrm>
          </p:grpSpPr>
          <p:sp>
            <p:nvSpPr>
              <p:cNvPr id="1208" name="Google Shape;1208;p28"/>
              <p:cNvSpPr txBox="1"/>
              <p:nvPr/>
            </p:nvSpPr>
            <p:spPr>
              <a:xfrm>
                <a:off x="2101853" y="693080"/>
                <a:ext cx="623889"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환자 정보</a:t>
                </a:r>
                <a:endParaRPr/>
              </a:p>
            </p:txBody>
          </p:sp>
          <p:grpSp>
            <p:nvGrpSpPr>
              <p:cNvPr id="1209" name="Google Shape;1209;p28"/>
              <p:cNvGrpSpPr/>
              <p:nvPr/>
            </p:nvGrpSpPr>
            <p:grpSpPr>
              <a:xfrm>
                <a:off x="2182038" y="904753"/>
                <a:ext cx="2837415" cy="437877"/>
                <a:chOff x="2182038" y="904753"/>
                <a:chExt cx="2837415" cy="437877"/>
              </a:xfrm>
            </p:grpSpPr>
            <p:sp>
              <p:nvSpPr>
                <p:cNvPr id="1210" name="Google Shape;1210;p28"/>
                <p:cNvSpPr txBox="1"/>
                <p:nvPr/>
              </p:nvSpPr>
              <p:spPr>
                <a:xfrm>
                  <a:off x="2182038" y="904753"/>
                  <a:ext cx="1140056" cy="43787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환자 명 : OOO</a:t>
                  </a:r>
                  <a:endParaRPr/>
                </a:p>
                <a:p>
                  <a:pPr marL="0" marR="0" lvl="0" indent="0" algn="l" rtl="0">
                    <a:lnSpc>
                      <a:spcPct val="15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생년월일 : 1900.00.00</a:t>
                  </a:r>
                  <a:endParaRPr/>
                </a:p>
              </p:txBody>
            </p:sp>
            <p:sp>
              <p:nvSpPr>
                <p:cNvPr id="1211" name="Google Shape;1211;p28"/>
                <p:cNvSpPr txBox="1"/>
                <p:nvPr/>
              </p:nvSpPr>
              <p:spPr>
                <a:xfrm>
                  <a:off x="3620213" y="904753"/>
                  <a:ext cx="1399240" cy="43787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환자코드 : A123456789 </a:t>
                  </a:r>
                  <a:endParaRPr/>
                </a:p>
                <a:p>
                  <a:pPr marL="0" marR="0" lvl="0" indent="0" algn="l" rtl="0">
                    <a:lnSpc>
                      <a:spcPct val="15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질환 명 : OOOOO</a:t>
                  </a:r>
                  <a:endParaRPr sz="800" b="0" i="0" u="none" strike="noStrike" cap="none">
                    <a:solidFill>
                      <a:srgbClr val="000000"/>
                    </a:solidFill>
                    <a:latin typeface="Arial"/>
                    <a:ea typeface="Arial"/>
                    <a:cs typeface="Arial"/>
                    <a:sym typeface="Arial"/>
                  </a:endParaRPr>
                </a:p>
              </p:txBody>
            </p:sp>
          </p:grpSp>
        </p:grpSp>
        <p:sp>
          <p:nvSpPr>
            <p:cNvPr id="1212" name="Google Shape;1212;p28"/>
            <p:cNvSpPr txBox="1"/>
            <p:nvPr/>
          </p:nvSpPr>
          <p:spPr>
            <a:xfrm>
              <a:off x="356383" y="2857328"/>
              <a:ext cx="726481"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운동 리스트</a:t>
              </a:r>
              <a:endParaRPr/>
            </a:p>
          </p:txBody>
        </p:sp>
      </p:grpSp>
      <p:grpSp>
        <p:nvGrpSpPr>
          <p:cNvPr id="1213" name="Google Shape;1213;p28"/>
          <p:cNvGrpSpPr/>
          <p:nvPr/>
        </p:nvGrpSpPr>
        <p:grpSpPr>
          <a:xfrm>
            <a:off x="2954980" y="6326138"/>
            <a:ext cx="1477538" cy="251370"/>
            <a:chOff x="3150514" y="5856610"/>
            <a:chExt cx="1477538" cy="251370"/>
          </a:xfrm>
        </p:grpSpPr>
        <p:sp>
          <p:nvSpPr>
            <p:cNvPr id="1214" name="Google Shape;1214;p28"/>
            <p:cNvSpPr/>
            <p:nvPr/>
          </p:nvSpPr>
          <p:spPr>
            <a:xfrm>
              <a:off x="3150514" y="5856610"/>
              <a:ext cx="705751" cy="251370"/>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chemeClr val="lt1"/>
                </a:buClr>
                <a:buSzPts val="700"/>
                <a:buFont typeface="Malgun Gothic"/>
                <a:buNone/>
              </a:pPr>
              <a:r>
                <a:rPr lang="en-US" sz="700" b="0" i="0" u="none" strike="noStrike" cap="none">
                  <a:solidFill>
                    <a:schemeClr val="lt1"/>
                  </a:solidFill>
                  <a:latin typeface="Malgun Gothic"/>
                  <a:ea typeface="Malgun Gothic"/>
                  <a:cs typeface="Malgun Gothic"/>
                  <a:sym typeface="Malgun Gothic"/>
                </a:rPr>
                <a:t>수정</a:t>
              </a:r>
              <a:endParaRPr/>
            </a:p>
          </p:txBody>
        </p:sp>
        <p:sp>
          <p:nvSpPr>
            <p:cNvPr id="1215" name="Google Shape;1215;p28"/>
            <p:cNvSpPr/>
            <p:nvPr/>
          </p:nvSpPr>
          <p:spPr>
            <a:xfrm>
              <a:off x="3922301" y="5856610"/>
              <a:ext cx="705751" cy="251370"/>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chemeClr val="lt1"/>
                </a:buClr>
                <a:buSzPts val="700"/>
                <a:buFont typeface="Malgun Gothic"/>
                <a:buNone/>
              </a:pPr>
              <a:r>
                <a:rPr lang="en-US" sz="700" b="0" i="0" u="none" strike="noStrike" cap="none">
                  <a:solidFill>
                    <a:schemeClr val="lt1"/>
                  </a:solidFill>
                  <a:latin typeface="Malgun Gothic"/>
                  <a:ea typeface="Malgun Gothic"/>
                  <a:cs typeface="Malgun Gothic"/>
                  <a:sym typeface="Malgun Gothic"/>
                </a:rPr>
                <a:t>취소</a:t>
              </a:r>
              <a:endParaRPr/>
            </a:p>
          </p:txBody>
        </p:sp>
      </p:grpSp>
      <p:sp>
        <p:nvSpPr>
          <p:cNvPr id="1216" name="Google Shape;1216;p28"/>
          <p:cNvSpPr/>
          <p:nvPr/>
        </p:nvSpPr>
        <p:spPr>
          <a:xfrm>
            <a:off x="186305" y="1774447"/>
            <a:ext cx="180000" cy="180000"/>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1</a:t>
            </a:r>
            <a:endParaRPr sz="800" b="1" i="0" u="none" strike="noStrike" cap="none">
              <a:solidFill>
                <a:schemeClr val="lt1"/>
              </a:solidFill>
              <a:latin typeface="Malgun Gothic"/>
              <a:ea typeface="Malgun Gothic"/>
              <a:cs typeface="Malgun Gothic"/>
              <a:sym typeface="Malgun Gothic"/>
            </a:endParaRPr>
          </a:p>
        </p:txBody>
      </p:sp>
      <p:sp>
        <p:nvSpPr>
          <p:cNvPr id="1217" name="Google Shape;1217;p28"/>
          <p:cNvSpPr/>
          <p:nvPr/>
        </p:nvSpPr>
        <p:spPr>
          <a:xfrm>
            <a:off x="3848349" y="2754337"/>
            <a:ext cx="180000" cy="180000"/>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3</a:t>
            </a:r>
            <a:endParaRPr sz="800" b="1" i="0" u="none" strike="noStrike" cap="none">
              <a:solidFill>
                <a:schemeClr val="lt1"/>
              </a:solidFill>
              <a:latin typeface="Malgun Gothic"/>
              <a:ea typeface="Malgun Gothic"/>
              <a:cs typeface="Malgun Gothic"/>
              <a:sym typeface="Malgun Gothic"/>
            </a:endParaRPr>
          </a:p>
        </p:txBody>
      </p:sp>
      <p:sp>
        <p:nvSpPr>
          <p:cNvPr id="1218" name="Google Shape;1218;p28"/>
          <p:cNvSpPr/>
          <p:nvPr/>
        </p:nvSpPr>
        <p:spPr>
          <a:xfrm>
            <a:off x="3848349" y="1774447"/>
            <a:ext cx="180000" cy="180000"/>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2</a:t>
            </a:r>
            <a:endParaRPr sz="800" b="1" i="0" u="none" strike="noStrike" cap="none">
              <a:solidFill>
                <a:schemeClr val="lt1"/>
              </a:solidFill>
              <a:latin typeface="Malgun Gothic"/>
              <a:ea typeface="Malgun Gothic"/>
              <a:cs typeface="Malgun Gothic"/>
              <a:sym typeface="Malgun Gothic"/>
            </a:endParaRPr>
          </a:p>
        </p:txBody>
      </p:sp>
      <p:sp>
        <p:nvSpPr>
          <p:cNvPr id="1219" name="Google Shape;1219;p28"/>
          <p:cNvSpPr/>
          <p:nvPr/>
        </p:nvSpPr>
        <p:spPr>
          <a:xfrm>
            <a:off x="2841552" y="6233510"/>
            <a:ext cx="180000" cy="180000"/>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4</a:t>
            </a:r>
            <a:endParaRPr sz="800" b="1" i="0" u="none" strike="noStrike" cap="none">
              <a:solidFill>
                <a:schemeClr val="lt1"/>
              </a:solidFill>
              <a:latin typeface="Malgun Gothic"/>
              <a:ea typeface="Malgun Gothic"/>
              <a:cs typeface="Malgun Gothic"/>
              <a:sym typeface="Malgun Gothic"/>
            </a:endParaRPr>
          </a:p>
        </p:txBody>
      </p:sp>
      <p:sp>
        <p:nvSpPr>
          <p:cNvPr id="1220" name="Google Shape;1220;p28"/>
          <p:cNvSpPr txBox="1">
            <a:spLocks noGrp="1"/>
          </p:cNvSpPr>
          <p:nvPr>
            <p:ph type="sldNum" idx="12"/>
          </p:nvPr>
        </p:nvSpPr>
        <p:spPr>
          <a:xfrm>
            <a:off x="9558254" y="6639599"/>
            <a:ext cx="225339" cy="215401"/>
          </a:xfrm>
          <a:prstGeom prst="rect">
            <a:avLst/>
          </a:prstGeom>
          <a:noFill/>
          <a:ln>
            <a:noFill/>
          </a:ln>
        </p:spPr>
        <p:txBody>
          <a:bodyPr spcFirstLastPara="1" wrap="square" lIns="45675" tIns="45675" rIns="45675" bIns="45675" anchor="t" anchorCtr="0">
            <a:spAutoFit/>
          </a:bodyPr>
          <a:lstStyle/>
          <a:p>
            <a:pPr marL="0" lvl="0" indent="0" algn="ctr" rtl="0">
              <a:lnSpc>
                <a:spcPct val="100000"/>
              </a:lnSpc>
              <a:spcBef>
                <a:spcPts val="0"/>
              </a:spcBef>
              <a:spcAft>
                <a:spcPts val="0"/>
              </a:spcAft>
              <a:buClr>
                <a:srgbClr val="000000"/>
              </a:buClr>
              <a:buSzPts val="800"/>
              <a:buFont typeface="Malgun Gothic"/>
              <a:buNone/>
            </a:pPr>
            <a:fld id="{00000000-1234-1234-1234-123412341234}" type="slidenum">
              <a:rPr lang="en-US"/>
              <a:t>28</a:t>
            </a:fld>
            <a:endParaRPr/>
          </a:p>
        </p:txBody>
      </p:sp>
      <p:sp>
        <p:nvSpPr>
          <p:cNvPr id="1221" name="Google Shape;1221;p28"/>
          <p:cNvSpPr txBox="1"/>
          <p:nvPr/>
        </p:nvSpPr>
        <p:spPr>
          <a:xfrm>
            <a:off x="3603045" y="1165412"/>
            <a:ext cx="3634424" cy="232371"/>
          </a:xfrm>
          <a:prstGeom prst="rect">
            <a:avLst/>
          </a:prstGeom>
          <a:noFill/>
          <a:ln>
            <a:noFill/>
          </a:ln>
        </p:spPr>
        <p:txBody>
          <a:bodyPr spcFirstLastPara="1" wrap="square" lIns="45700" tIns="45700" rIns="45700" bIns="45700" anchor="t" anchorCtr="0">
            <a:spAutoFit/>
          </a:bodyPr>
          <a:lstStyle/>
          <a:p>
            <a:pPr marL="0" marR="0" lvl="0" indent="0" algn="r" rtl="0">
              <a:lnSpc>
                <a:spcPct val="13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HOME &gt; 스케줄</a:t>
            </a:r>
            <a:endParaRPr sz="1400" b="0" i="0" u="none" strike="noStrike" cap="none">
              <a:solidFill>
                <a:srgbClr val="000000"/>
              </a:solidFill>
              <a:latin typeface="Calibri"/>
              <a:ea typeface="Calibri"/>
              <a:cs typeface="Calibri"/>
              <a:sym typeface="Calibri"/>
            </a:endParaRPr>
          </a:p>
        </p:txBody>
      </p:sp>
      <p:graphicFrame>
        <p:nvGraphicFramePr>
          <p:cNvPr id="1222" name="Google Shape;1222;p28"/>
          <p:cNvGraphicFramePr/>
          <p:nvPr/>
        </p:nvGraphicFramePr>
        <p:xfrm>
          <a:off x="270532" y="742449"/>
          <a:ext cx="3000000" cy="3000000"/>
        </p:xfrm>
        <a:graphic>
          <a:graphicData uri="http://schemas.openxmlformats.org/drawingml/2006/table">
            <a:tbl>
              <a:tblPr>
                <a:noFill/>
                <a:tableStyleId>{B367B671-0B81-4218-960B-C469DE42323E}</a:tableStyleId>
              </a:tblPr>
              <a:tblGrid>
                <a:gridCol w="1411475">
                  <a:extLst>
                    <a:ext uri="{9D8B030D-6E8A-4147-A177-3AD203B41FA5}">
                      <a16:colId xmlns:a16="http://schemas.microsoft.com/office/drawing/2014/main" val="20000"/>
                    </a:ext>
                  </a:extLst>
                </a:gridCol>
                <a:gridCol w="1411475">
                  <a:extLst>
                    <a:ext uri="{9D8B030D-6E8A-4147-A177-3AD203B41FA5}">
                      <a16:colId xmlns:a16="http://schemas.microsoft.com/office/drawing/2014/main" val="20001"/>
                    </a:ext>
                  </a:extLst>
                </a:gridCol>
                <a:gridCol w="1411475">
                  <a:extLst>
                    <a:ext uri="{9D8B030D-6E8A-4147-A177-3AD203B41FA5}">
                      <a16:colId xmlns:a16="http://schemas.microsoft.com/office/drawing/2014/main" val="20002"/>
                    </a:ext>
                  </a:extLst>
                </a:gridCol>
                <a:gridCol w="1411475">
                  <a:extLst>
                    <a:ext uri="{9D8B030D-6E8A-4147-A177-3AD203B41FA5}">
                      <a16:colId xmlns:a16="http://schemas.microsoft.com/office/drawing/2014/main" val="20003"/>
                    </a:ext>
                  </a:extLst>
                </a:gridCol>
                <a:gridCol w="1411475">
                  <a:extLst>
                    <a:ext uri="{9D8B030D-6E8A-4147-A177-3AD203B41FA5}">
                      <a16:colId xmlns:a16="http://schemas.microsoft.com/office/drawing/2014/main" val="20004"/>
                    </a:ext>
                  </a:extLst>
                </a:gridCol>
              </a:tblGrid>
              <a:tr h="421975">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solidFill>
                            <a:schemeClr val="dk1"/>
                          </a:solidFill>
                          <a:latin typeface="Malgun Gothic"/>
                          <a:ea typeface="Malgun Gothic"/>
                          <a:cs typeface="Malgun Gothic"/>
                          <a:sym typeface="Malgun Gothic"/>
                        </a:rPr>
                        <a:t>홈</a:t>
                      </a:r>
                      <a:endParaRPr sz="900" u="none" strike="noStrike" cap="none">
                        <a:solidFill>
                          <a:schemeClr val="dk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solidFill>
                            <a:schemeClr val="dk1"/>
                          </a:solidFill>
                          <a:latin typeface="Malgun Gothic"/>
                          <a:ea typeface="Malgun Gothic"/>
                          <a:cs typeface="Malgun Gothic"/>
                          <a:sym typeface="Malgun Gothic"/>
                        </a:rPr>
                        <a:t>환자</a:t>
                      </a:r>
                      <a:endParaRPr sz="900" u="none" strike="noStrike" cap="none">
                        <a:solidFill>
                          <a:schemeClr val="dk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900"/>
                        <a:buFont typeface="Malgun Gothic"/>
                        <a:buNone/>
                      </a:pPr>
                      <a:r>
                        <a:rPr lang="en-US" sz="900" u="none" strike="noStrike" cap="none">
                          <a:solidFill>
                            <a:schemeClr val="lt1"/>
                          </a:solidFill>
                          <a:latin typeface="Malgun Gothic"/>
                          <a:ea typeface="Malgun Gothic"/>
                          <a:cs typeface="Malgun Gothic"/>
                          <a:sym typeface="Malgun Gothic"/>
                        </a:rPr>
                        <a:t>스케줄</a:t>
                      </a:r>
                      <a:endParaRPr sz="900" u="none" strike="noStrike" cap="none">
                        <a:solidFill>
                          <a:schemeClr val="lt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dk1"/>
                    </a:solidFill>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latin typeface="Malgun Gothic"/>
                          <a:ea typeface="Malgun Gothic"/>
                          <a:cs typeface="Malgun Gothic"/>
                          <a:sym typeface="Malgun Gothic"/>
                        </a:rPr>
                        <a:t>통계</a:t>
                      </a:r>
                      <a:endParaRPr sz="900" u="none" strike="noStrike" cap="none">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latin typeface="Malgun Gothic"/>
                          <a:ea typeface="Malgun Gothic"/>
                          <a:cs typeface="Malgun Gothic"/>
                          <a:sym typeface="Malgun Gothic"/>
                        </a:rPr>
                        <a:t>설정</a:t>
                      </a:r>
                      <a:endParaRPr sz="1200" u="none" strike="noStrike" cap="none">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pSp>
        <p:nvGrpSpPr>
          <p:cNvPr id="1223" name="Google Shape;1223;p28"/>
          <p:cNvGrpSpPr/>
          <p:nvPr/>
        </p:nvGrpSpPr>
        <p:grpSpPr>
          <a:xfrm>
            <a:off x="270532" y="525844"/>
            <a:ext cx="7012656" cy="209515"/>
            <a:chOff x="270532" y="525844"/>
            <a:chExt cx="7012656" cy="209515"/>
          </a:xfrm>
        </p:grpSpPr>
        <p:sp>
          <p:nvSpPr>
            <p:cNvPr id="1224" name="Google Shape;1224;p28"/>
            <p:cNvSpPr/>
            <p:nvPr/>
          </p:nvSpPr>
          <p:spPr>
            <a:xfrm>
              <a:off x="5081992" y="525844"/>
              <a:ext cx="2201196" cy="20951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Malgun Gothic"/>
                <a:buNone/>
              </a:pPr>
              <a:r>
                <a:rPr lang="en-US" sz="800" b="1" i="0" u="none" strike="noStrike" cap="none">
                  <a:solidFill>
                    <a:srgbClr val="000000"/>
                  </a:solidFill>
                  <a:latin typeface="Malgun Gothic"/>
                  <a:ea typeface="Malgun Gothic"/>
                  <a:cs typeface="Malgun Gothic"/>
                  <a:sym typeface="Malgun Gothic"/>
                </a:rPr>
                <a:t>ooo님 환영합니다 | 로그아웃 </a:t>
              </a:r>
              <a:endParaRPr/>
            </a:p>
          </p:txBody>
        </p:sp>
        <p:pic>
          <p:nvPicPr>
            <p:cNvPr id="1225" name="Google Shape;1225;p28"/>
            <p:cNvPicPr preferRelativeResize="0"/>
            <p:nvPr/>
          </p:nvPicPr>
          <p:blipFill rotWithShape="1">
            <a:blip r:embed="rId3">
              <a:alphaModFix/>
            </a:blip>
            <a:srcRect/>
            <a:stretch/>
          </p:blipFill>
          <p:spPr>
            <a:xfrm>
              <a:off x="270532" y="531569"/>
              <a:ext cx="944107" cy="99032"/>
            </a:xfrm>
            <a:prstGeom prst="rect">
              <a:avLst/>
            </a:prstGeom>
            <a:noFill/>
            <a:ln>
              <a:noFill/>
            </a:ln>
          </p:spPr>
        </p:pic>
      </p:grpSp>
      <p:sp>
        <p:nvSpPr>
          <p:cNvPr id="1226" name="Google Shape;1226;p28"/>
          <p:cNvSpPr/>
          <p:nvPr/>
        </p:nvSpPr>
        <p:spPr>
          <a:xfrm rot="-216480">
            <a:off x="7940502" y="5881600"/>
            <a:ext cx="1517257" cy="484617"/>
          </a:xfrm>
          <a:prstGeom prst="rect">
            <a:avLst/>
          </a:prstGeom>
          <a:solidFill>
            <a:schemeClr val="lt1"/>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0000"/>
              </a:buClr>
              <a:buSzPts val="800"/>
              <a:buFont typeface="Arial"/>
              <a:buNone/>
            </a:pPr>
            <a:r>
              <a:rPr lang="en-US" sz="800" b="0" i="0" u="none" strike="noStrike" cap="none">
                <a:solidFill>
                  <a:srgbClr val="FF0000"/>
                </a:solidFill>
                <a:latin typeface="Arial"/>
                <a:ea typeface="Arial"/>
                <a:cs typeface="Arial"/>
                <a:sym typeface="Arial"/>
              </a:rPr>
              <a:t>GNB 수정</a:t>
            </a:r>
            <a:endParaRPr sz="800" b="0" i="0" u="none" strike="noStrike" cap="none">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FF0000"/>
              </a:buClr>
              <a:buSzPts val="800"/>
              <a:buFont typeface="Arial"/>
              <a:buNone/>
            </a:pPr>
            <a:r>
              <a:rPr lang="en-US" sz="800" b="0" i="0" u="none" strike="noStrike" cap="none">
                <a:solidFill>
                  <a:srgbClr val="FF0000"/>
                </a:solidFill>
                <a:latin typeface="Arial"/>
                <a:ea typeface="Arial"/>
                <a:cs typeface="Arial"/>
                <a:sym typeface="Arial"/>
              </a:rPr>
              <a:t>2021.10.26</a:t>
            </a:r>
            <a:endParaRPr sz="800" b="0" i="0" u="none" strike="noStrike" cap="none">
              <a:solidFill>
                <a:srgbClr val="FF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31" name="Google Shape;1231;p29"/>
          <p:cNvSpPr txBox="1">
            <a:spLocks noGrp="1"/>
          </p:cNvSpPr>
          <p:nvPr>
            <p:ph type="title"/>
          </p:nvPr>
        </p:nvSpPr>
        <p:spPr>
          <a:xfrm>
            <a:off x="1164033" y="116633"/>
            <a:ext cx="4282856" cy="235792"/>
          </a:xfrm>
          <a:prstGeom prst="rect">
            <a:avLst/>
          </a:prstGeom>
          <a:noFill/>
          <a:ln>
            <a:noFill/>
          </a:ln>
        </p:spPr>
        <p:txBody>
          <a:bodyPr spcFirstLastPara="1" wrap="square" lIns="36000" tIns="36000" rIns="36000" bIns="36000" anchor="ctr" anchorCtr="0">
            <a:normAutofit/>
          </a:bodyPr>
          <a:lstStyle/>
          <a:p>
            <a:pPr marL="0" lvl="0" indent="0" algn="l" rtl="0">
              <a:lnSpc>
                <a:spcPct val="100000"/>
              </a:lnSpc>
              <a:spcBef>
                <a:spcPts val="0"/>
              </a:spcBef>
              <a:spcAft>
                <a:spcPts val="0"/>
              </a:spcAft>
              <a:buClr>
                <a:srgbClr val="000000"/>
              </a:buClr>
              <a:buSzPts val="800"/>
              <a:buFont typeface="Malgun Gothic"/>
              <a:buNone/>
            </a:pPr>
            <a:r>
              <a:rPr lang="en-US"/>
              <a:t>스케줄 관리 &gt; 스케줄 상세 정보 및 수정(오늘 이후 날짜 선택)</a:t>
            </a:r>
            <a:endParaRPr/>
          </a:p>
        </p:txBody>
      </p:sp>
      <p:sp>
        <p:nvSpPr>
          <p:cNvPr id="1232" name="Google Shape;1232;p29"/>
          <p:cNvSpPr txBox="1">
            <a:spLocks noGrp="1"/>
          </p:cNvSpPr>
          <p:nvPr>
            <p:ph type="body" idx="1"/>
          </p:nvPr>
        </p:nvSpPr>
        <p:spPr>
          <a:xfrm>
            <a:off x="6249144" y="116633"/>
            <a:ext cx="1188133" cy="235792"/>
          </a:xfrm>
          <a:prstGeom prst="rect">
            <a:avLst/>
          </a:prstGeom>
          <a:noFill/>
          <a:ln>
            <a:noFill/>
          </a:ln>
        </p:spPr>
        <p:txBody>
          <a:bodyPr spcFirstLastPara="1" wrap="square" lIns="45675" tIns="45675" rIns="45675" bIns="45675" anchor="ctr" anchorCtr="0">
            <a:normAutofit/>
          </a:bodyPr>
          <a:lstStyle/>
          <a:p>
            <a:pPr marL="88900" lvl="0" indent="0" algn="l" rtl="0">
              <a:lnSpc>
                <a:spcPct val="100000"/>
              </a:lnSpc>
              <a:spcBef>
                <a:spcPts val="0"/>
              </a:spcBef>
              <a:spcAft>
                <a:spcPts val="0"/>
              </a:spcAft>
              <a:buClr>
                <a:srgbClr val="000000"/>
              </a:buClr>
              <a:buSzPts val="800"/>
              <a:buFont typeface="Malgun Gothic"/>
              <a:buNone/>
            </a:pPr>
            <a:endParaRPr/>
          </a:p>
        </p:txBody>
      </p:sp>
      <p:sp>
        <p:nvSpPr>
          <p:cNvPr id="1233" name="Google Shape;1233;p29"/>
          <p:cNvSpPr txBox="1">
            <a:spLocks noGrp="1"/>
          </p:cNvSpPr>
          <p:nvPr>
            <p:ph type="body" idx="2"/>
          </p:nvPr>
        </p:nvSpPr>
        <p:spPr>
          <a:xfrm>
            <a:off x="7484132" y="392191"/>
            <a:ext cx="2329409" cy="6247408"/>
          </a:xfrm>
          <a:prstGeom prst="rect">
            <a:avLst/>
          </a:prstGeom>
          <a:noFill/>
          <a:ln>
            <a:noFill/>
          </a:ln>
        </p:spPr>
        <p:txBody>
          <a:bodyPr spcFirstLastPara="1" wrap="square" lIns="91425" tIns="45700" rIns="91425" bIns="45700" anchor="t" anchorCtr="0">
            <a:noAutofit/>
          </a:bodyPr>
          <a:lstStyle/>
          <a:p>
            <a:pPr marL="177800" lvl="0" indent="-177800" algn="l" rtl="0">
              <a:lnSpc>
                <a:spcPct val="150000"/>
              </a:lnSpc>
              <a:spcBef>
                <a:spcPts val="0"/>
              </a:spcBef>
              <a:spcAft>
                <a:spcPts val="0"/>
              </a:spcAft>
              <a:buClr>
                <a:schemeClr val="dk1"/>
              </a:buClr>
              <a:buSzPts val="800"/>
              <a:buFont typeface="Malgun Gothic"/>
              <a:buAutoNum type="arabicPeriod"/>
            </a:pPr>
            <a:r>
              <a:rPr lang="en-US" sz="800"/>
              <a:t>스케줄</a:t>
            </a:r>
            <a:br>
              <a:rPr lang="en-US" sz="800"/>
            </a:br>
            <a:r>
              <a:rPr lang="en-US" sz="800"/>
              <a:t>- 오늘 및 이전 날짜로 종료 날짜 변경 불가</a:t>
            </a:r>
            <a:endParaRPr sz="800"/>
          </a:p>
          <a:p>
            <a:pPr marL="177800" lvl="0" indent="-177800" algn="l" rtl="0">
              <a:lnSpc>
                <a:spcPct val="150000"/>
              </a:lnSpc>
              <a:spcBef>
                <a:spcPts val="0"/>
              </a:spcBef>
              <a:spcAft>
                <a:spcPts val="0"/>
              </a:spcAft>
              <a:buClr>
                <a:schemeClr val="dk1"/>
              </a:buClr>
              <a:buSzPts val="800"/>
              <a:buFont typeface="Malgun Gothic"/>
              <a:buAutoNum type="arabicPeriod"/>
            </a:pPr>
            <a:r>
              <a:rPr lang="en-US" sz="800"/>
              <a:t>환자 정보</a:t>
            </a:r>
            <a:br>
              <a:rPr lang="en-US" sz="800"/>
            </a:br>
            <a:r>
              <a:rPr lang="en-US" sz="800"/>
              <a:t>- 환자 정보 수정 불가</a:t>
            </a:r>
            <a:endParaRPr sz="800"/>
          </a:p>
          <a:p>
            <a:pPr marL="177800" lvl="0" indent="-177800" algn="l" rtl="0">
              <a:lnSpc>
                <a:spcPct val="150000"/>
              </a:lnSpc>
              <a:spcBef>
                <a:spcPts val="0"/>
              </a:spcBef>
              <a:spcAft>
                <a:spcPts val="0"/>
              </a:spcAft>
              <a:buClr>
                <a:schemeClr val="dk1"/>
              </a:buClr>
              <a:buSzPts val="800"/>
              <a:buFont typeface="Malgun Gothic"/>
              <a:buAutoNum type="arabicPeriod"/>
            </a:pPr>
            <a:r>
              <a:rPr lang="en-US" sz="800"/>
              <a:t>운동 정보</a:t>
            </a:r>
            <a:br>
              <a:rPr lang="en-US" sz="800"/>
            </a:br>
            <a:r>
              <a:rPr lang="en-US" sz="800"/>
              <a:t>- 오늘 및 이전 날짜</a:t>
            </a:r>
            <a:br>
              <a:rPr lang="en-US" sz="800"/>
            </a:br>
            <a:r>
              <a:rPr lang="en-US" sz="800"/>
              <a:t>  &gt; 운동 추가 불가, 운동 선택 버튼 미노출</a:t>
            </a:r>
            <a:br>
              <a:rPr lang="en-US" sz="800"/>
            </a:br>
            <a:r>
              <a:rPr lang="en-US" sz="800"/>
              <a:t>  &gt; 운동 요일, 운동 횟수 수정 불가</a:t>
            </a:r>
            <a:br>
              <a:rPr lang="en-US" sz="800"/>
            </a:br>
            <a:r>
              <a:rPr lang="en-US" sz="800"/>
              <a:t>  &gt; 코멘트 수정 불가</a:t>
            </a:r>
            <a:br>
              <a:rPr lang="en-US" sz="800"/>
            </a:br>
            <a:r>
              <a:rPr lang="en-US" sz="800"/>
              <a:t>  &gt; 운동 순서 변경, 삭제 버튼 미노출</a:t>
            </a:r>
            <a:br>
              <a:rPr lang="en-US" sz="800"/>
            </a:br>
            <a:r>
              <a:rPr lang="en-US" sz="800"/>
              <a:t>- 오늘 이후 날짜</a:t>
            </a:r>
            <a:br>
              <a:rPr lang="en-US" sz="800"/>
            </a:br>
            <a:r>
              <a:rPr lang="en-US" sz="800"/>
              <a:t>  &gt; 운동 추가 가능</a:t>
            </a:r>
            <a:br>
              <a:rPr lang="en-US" sz="800"/>
            </a:br>
            <a:r>
              <a:rPr lang="en-US" sz="800"/>
              <a:t>  &gt; 운동 요일, 운동 횟수 수정 가능</a:t>
            </a:r>
            <a:br>
              <a:rPr lang="en-US" sz="800"/>
            </a:br>
            <a:r>
              <a:rPr lang="en-US" sz="800"/>
              <a:t>  &gt; 코멘트 수정 가능</a:t>
            </a:r>
            <a:br>
              <a:rPr lang="en-US" sz="800"/>
            </a:br>
            <a:endParaRPr sz="800"/>
          </a:p>
        </p:txBody>
      </p:sp>
      <p:grpSp>
        <p:nvGrpSpPr>
          <p:cNvPr id="1234" name="Google Shape;1234;p29"/>
          <p:cNvGrpSpPr/>
          <p:nvPr/>
        </p:nvGrpSpPr>
        <p:grpSpPr>
          <a:xfrm>
            <a:off x="4027912" y="3364471"/>
            <a:ext cx="3186655" cy="2912630"/>
            <a:chOff x="259129" y="3364471"/>
            <a:chExt cx="3186655" cy="2912630"/>
          </a:xfrm>
        </p:grpSpPr>
        <p:grpSp>
          <p:nvGrpSpPr>
            <p:cNvPr id="1235" name="Google Shape;1235;p29"/>
            <p:cNvGrpSpPr/>
            <p:nvPr/>
          </p:nvGrpSpPr>
          <p:grpSpPr>
            <a:xfrm>
              <a:off x="356384" y="5903753"/>
              <a:ext cx="2939119" cy="356997"/>
              <a:chOff x="133220" y="3429000"/>
              <a:chExt cx="2939119" cy="356997"/>
            </a:xfrm>
          </p:grpSpPr>
          <p:sp>
            <p:nvSpPr>
              <p:cNvPr id="1236" name="Google Shape;1236;p29"/>
              <p:cNvSpPr/>
              <p:nvPr/>
            </p:nvSpPr>
            <p:spPr>
              <a:xfrm>
                <a:off x="133220" y="3429001"/>
                <a:ext cx="361873" cy="356400"/>
              </a:xfrm>
              <a:prstGeom prst="rect">
                <a:avLst/>
              </a:prstGeom>
              <a:solidFill>
                <a:schemeClr val="lt1"/>
              </a:solidFill>
              <a:ln w="9525"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Malgun Gothic"/>
                  <a:buNone/>
                </a:pPr>
                <a:r>
                  <a:rPr lang="en-US" sz="1400" b="0" i="0" u="none" strike="noStrike" cap="none">
                    <a:solidFill>
                      <a:schemeClr val="dk1"/>
                    </a:solidFill>
                    <a:latin typeface="Malgun Gothic"/>
                    <a:ea typeface="Malgun Gothic"/>
                    <a:cs typeface="Malgun Gothic"/>
                    <a:sym typeface="Malgun Gothic"/>
                  </a:rPr>
                  <a:t>2</a:t>
                </a:r>
                <a:endParaRPr sz="1400" b="0" i="0" u="none" strike="noStrike" cap="none">
                  <a:solidFill>
                    <a:schemeClr val="dk1"/>
                  </a:solidFill>
                  <a:latin typeface="Malgun Gothic"/>
                  <a:ea typeface="Malgun Gothic"/>
                  <a:cs typeface="Malgun Gothic"/>
                  <a:sym typeface="Malgun Gothic"/>
                </a:endParaRPr>
              </a:p>
            </p:txBody>
          </p:sp>
          <p:sp>
            <p:nvSpPr>
              <p:cNvPr id="1237" name="Google Shape;1237;p29"/>
              <p:cNvSpPr/>
              <p:nvPr/>
            </p:nvSpPr>
            <p:spPr>
              <a:xfrm>
                <a:off x="495815" y="3429000"/>
                <a:ext cx="2576524" cy="356997"/>
              </a:xfrm>
              <a:prstGeom prst="rect">
                <a:avLst/>
              </a:prstGeom>
              <a:solidFill>
                <a:schemeClr val="lt1"/>
              </a:solidFill>
              <a:ln w="9525"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Calibri"/>
                  <a:buNone/>
                </a:pPr>
                <a:endParaRPr sz="1400" b="0" i="0" u="none" strike="noStrike" cap="none">
                  <a:solidFill>
                    <a:schemeClr val="lt1"/>
                  </a:solidFill>
                  <a:latin typeface="Calibri"/>
                  <a:ea typeface="Calibri"/>
                  <a:cs typeface="Calibri"/>
                  <a:sym typeface="Calibri"/>
                </a:endParaRPr>
              </a:p>
            </p:txBody>
          </p:sp>
        </p:grpSp>
        <p:sp>
          <p:nvSpPr>
            <p:cNvPr id="1238" name="Google Shape;1238;p29"/>
            <p:cNvSpPr txBox="1"/>
            <p:nvPr/>
          </p:nvSpPr>
          <p:spPr>
            <a:xfrm>
              <a:off x="659732" y="5839224"/>
              <a:ext cx="1986441" cy="43787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운동 명 : OOOO</a:t>
              </a:r>
              <a:endParaRPr/>
            </a:p>
            <a:p>
              <a:pPr marL="0" marR="0" lvl="0" indent="0" algn="l" rtl="0">
                <a:lnSpc>
                  <a:spcPct val="15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운동 부위 : 무릎, 어깨, 다리, 발목, 배, 등</a:t>
              </a:r>
              <a:endParaRPr sz="800" b="0" i="0" u="none" strike="noStrike" cap="none">
                <a:solidFill>
                  <a:srgbClr val="000000"/>
                </a:solidFill>
                <a:latin typeface="Arial"/>
                <a:ea typeface="Arial"/>
                <a:cs typeface="Arial"/>
                <a:sym typeface="Arial"/>
              </a:endParaRPr>
            </a:p>
          </p:txBody>
        </p:sp>
        <p:grpSp>
          <p:nvGrpSpPr>
            <p:cNvPr id="1239" name="Google Shape;1239;p29"/>
            <p:cNvGrpSpPr/>
            <p:nvPr/>
          </p:nvGrpSpPr>
          <p:grpSpPr>
            <a:xfrm>
              <a:off x="356384" y="3364471"/>
              <a:ext cx="2939119" cy="2431670"/>
              <a:chOff x="133220" y="3364471"/>
              <a:chExt cx="2939119" cy="2431670"/>
            </a:xfrm>
          </p:grpSpPr>
          <p:grpSp>
            <p:nvGrpSpPr>
              <p:cNvPr id="1240" name="Google Shape;1240;p29"/>
              <p:cNvGrpSpPr/>
              <p:nvPr/>
            </p:nvGrpSpPr>
            <p:grpSpPr>
              <a:xfrm>
                <a:off x="133220" y="3429000"/>
                <a:ext cx="2939119" cy="2367141"/>
                <a:chOff x="133220" y="3429000"/>
                <a:chExt cx="2939119" cy="2367141"/>
              </a:xfrm>
            </p:grpSpPr>
            <p:sp>
              <p:nvSpPr>
                <p:cNvPr id="1241" name="Google Shape;1241;p29"/>
                <p:cNvSpPr/>
                <p:nvPr/>
              </p:nvSpPr>
              <p:spPr>
                <a:xfrm>
                  <a:off x="133220" y="3429000"/>
                  <a:ext cx="361874" cy="2367141"/>
                </a:xfrm>
                <a:prstGeom prst="rect">
                  <a:avLst/>
                </a:prstGeom>
                <a:solidFill>
                  <a:schemeClr val="lt1"/>
                </a:solidFill>
                <a:ln w="9525" cap="flat" cmpd="sng">
                  <a:solidFill>
                    <a:srgbClr val="262626"/>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chemeClr val="dk1"/>
                    </a:buClr>
                    <a:buSzPts val="1400"/>
                    <a:buFont typeface="Malgun Gothic"/>
                    <a:buNone/>
                  </a:pPr>
                  <a:r>
                    <a:rPr lang="en-US" sz="1400" b="0" i="0" u="none" strike="noStrike" cap="none">
                      <a:solidFill>
                        <a:schemeClr val="dk1"/>
                      </a:solidFill>
                      <a:latin typeface="Malgun Gothic"/>
                      <a:ea typeface="Malgun Gothic"/>
                      <a:cs typeface="Malgun Gothic"/>
                      <a:sym typeface="Malgun Gothic"/>
                    </a:rPr>
                    <a:t>1</a:t>
                  </a:r>
                  <a:endParaRPr/>
                </a:p>
                <a:p>
                  <a:pPr marL="0" marR="0" lvl="0" indent="0" algn="ctr" rtl="0">
                    <a:lnSpc>
                      <a:spcPct val="100000"/>
                    </a:lnSpc>
                    <a:spcBef>
                      <a:spcPts val="0"/>
                    </a:spcBef>
                    <a:spcAft>
                      <a:spcPts val="0"/>
                    </a:spcAft>
                    <a:buClr>
                      <a:srgbClr val="000000"/>
                    </a:buClr>
                    <a:buSzPts val="1400"/>
                    <a:buFont typeface="Calibri"/>
                    <a:buNone/>
                  </a:pPr>
                  <a:endParaRPr sz="1400" b="0" i="0" u="none" strike="noStrike" cap="none">
                    <a:solidFill>
                      <a:schemeClr val="dk1"/>
                    </a:solidFill>
                    <a:latin typeface="Malgun Gothic"/>
                    <a:ea typeface="Malgun Gothic"/>
                    <a:cs typeface="Malgun Gothic"/>
                    <a:sym typeface="Malgun Gothic"/>
                  </a:endParaRPr>
                </a:p>
                <a:p>
                  <a:pPr marL="0" marR="0" lvl="0" indent="0" algn="ctr" rtl="0">
                    <a:lnSpc>
                      <a:spcPct val="100000"/>
                    </a:lnSpc>
                    <a:spcBef>
                      <a:spcPts val="0"/>
                    </a:spcBef>
                    <a:spcAft>
                      <a:spcPts val="0"/>
                    </a:spcAft>
                    <a:buClr>
                      <a:schemeClr val="dk1"/>
                    </a:buClr>
                    <a:buSzPts val="900"/>
                    <a:buFont typeface="Malgun Gothic"/>
                    <a:buNone/>
                  </a:pPr>
                  <a:r>
                    <a:rPr lang="en-US" sz="900" b="0" i="0" u="none" strike="noStrike" cap="none">
                      <a:solidFill>
                        <a:schemeClr val="dk1"/>
                      </a:solidFill>
                      <a:latin typeface="Malgun Gothic"/>
                      <a:ea typeface="Malgun Gothic"/>
                      <a:cs typeface="Malgun Gothic"/>
                      <a:sym typeface="Malgun Gothic"/>
                    </a:rPr>
                    <a:t>순서</a:t>
                  </a:r>
                  <a:endParaRPr/>
                </a:p>
              </p:txBody>
            </p:sp>
            <p:grpSp>
              <p:nvGrpSpPr>
                <p:cNvPr id="1242" name="Google Shape;1242;p29"/>
                <p:cNvGrpSpPr/>
                <p:nvPr/>
              </p:nvGrpSpPr>
              <p:grpSpPr>
                <a:xfrm>
                  <a:off x="495815" y="3429000"/>
                  <a:ext cx="2576524" cy="2367141"/>
                  <a:chOff x="495815" y="3429000"/>
                  <a:chExt cx="2576524" cy="2367141"/>
                </a:xfrm>
              </p:grpSpPr>
              <p:sp>
                <p:nvSpPr>
                  <p:cNvPr id="1243" name="Google Shape;1243;p29"/>
                  <p:cNvSpPr/>
                  <p:nvPr/>
                </p:nvSpPr>
                <p:spPr>
                  <a:xfrm>
                    <a:off x="495815" y="3429000"/>
                    <a:ext cx="2576524" cy="567181"/>
                  </a:xfrm>
                  <a:prstGeom prst="rect">
                    <a:avLst/>
                  </a:prstGeom>
                  <a:solidFill>
                    <a:schemeClr val="lt1"/>
                  </a:solidFill>
                  <a:ln w="9525"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Calibri"/>
                      <a:buNone/>
                    </a:pPr>
                    <a:endParaRPr sz="1400" b="0" i="0" u="none" strike="noStrike" cap="none">
                      <a:solidFill>
                        <a:schemeClr val="lt1"/>
                      </a:solidFill>
                      <a:latin typeface="Calibri"/>
                      <a:ea typeface="Calibri"/>
                      <a:cs typeface="Calibri"/>
                      <a:sym typeface="Calibri"/>
                    </a:endParaRPr>
                  </a:p>
                </p:txBody>
              </p:sp>
              <p:sp>
                <p:nvSpPr>
                  <p:cNvPr id="1244" name="Google Shape;1244;p29"/>
                  <p:cNvSpPr/>
                  <p:nvPr/>
                </p:nvSpPr>
                <p:spPr>
                  <a:xfrm>
                    <a:off x="495815" y="3990720"/>
                    <a:ext cx="2576524" cy="945370"/>
                  </a:xfrm>
                  <a:prstGeom prst="rect">
                    <a:avLst/>
                  </a:prstGeom>
                  <a:solidFill>
                    <a:schemeClr val="lt1"/>
                  </a:solidFill>
                  <a:ln w="9525"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Calibri"/>
                      <a:buNone/>
                    </a:pPr>
                    <a:endParaRPr sz="1400" b="0" i="0" u="none" strike="noStrike" cap="none">
                      <a:solidFill>
                        <a:schemeClr val="lt1"/>
                      </a:solidFill>
                      <a:latin typeface="Calibri"/>
                      <a:ea typeface="Calibri"/>
                      <a:cs typeface="Calibri"/>
                      <a:sym typeface="Calibri"/>
                    </a:endParaRPr>
                  </a:p>
                </p:txBody>
              </p:sp>
              <p:sp>
                <p:nvSpPr>
                  <p:cNvPr id="1245" name="Google Shape;1245;p29"/>
                  <p:cNvSpPr/>
                  <p:nvPr/>
                </p:nvSpPr>
                <p:spPr>
                  <a:xfrm>
                    <a:off x="495815" y="4930628"/>
                    <a:ext cx="2576524" cy="865513"/>
                  </a:xfrm>
                  <a:prstGeom prst="rect">
                    <a:avLst/>
                  </a:prstGeom>
                  <a:solidFill>
                    <a:schemeClr val="lt1"/>
                  </a:solidFill>
                  <a:ln w="9525"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Calibri"/>
                      <a:buNone/>
                    </a:pPr>
                    <a:endParaRPr sz="1400" b="0" i="0" u="none" strike="noStrike" cap="none">
                      <a:solidFill>
                        <a:schemeClr val="lt1"/>
                      </a:solidFill>
                      <a:latin typeface="Calibri"/>
                      <a:ea typeface="Calibri"/>
                      <a:cs typeface="Calibri"/>
                      <a:sym typeface="Calibri"/>
                    </a:endParaRPr>
                  </a:p>
                </p:txBody>
              </p:sp>
            </p:grpSp>
          </p:grpSp>
          <p:sp>
            <p:nvSpPr>
              <p:cNvPr id="1246" name="Google Shape;1246;p29"/>
              <p:cNvSpPr txBox="1"/>
              <p:nvPr/>
            </p:nvSpPr>
            <p:spPr>
              <a:xfrm>
                <a:off x="436568" y="3364471"/>
                <a:ext cx="2015295" cy="62254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운동 명 : OOOO</a:t>
                </a:r>
                <a:endParaRPr/>
              </a:p>
              <a:p>
                <a:pPr marL="0" marR="0" lvl="0" indent="0" algn="l" rtl="0">
                  <a:lnSpc>
                    <a:spcPct val="15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운동 부위 : 무릎, 어깨, 다리, 발목, 배, 등</a:t>
                </a:r>
                <a:endParaRPr sz="8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동영상 촬영 여부 :  No</a:t>
                </a:r>
                <a:endParaRPr/>
              </a:p>
            </p:txBody>
          </p:sp>
          <p:grpSp>
            <p:nvGrpSpPr>
              <p:cNvPr id="1247" name="Google Shape;1247;p29"/>
              <p:cNvGrpSpPr/>
              <p:nvPr/>
            </p:nvGrpSpPr>
            <p:grpSpPr>
              <a:xfrm>
                <a:off x="486902" y="4461993"/>
                <a:ext cx="1794999" cy="382984"/>
                <a:chOff x="436568" y="4461993"/>
                <a:chExt cx="1794999" cy="382984"/>
              </a:xfrm>
            </p:grpSpPr>
            <p:sp>
              <p:nvSpPr>
                <p:cNvPr id="1248" name="Google Shape;1248;p29"/>
                <p:cNvSpPr/>
                <p:nvPr/>
              </p:nvSpPr>
              <p:spPr>
                <a:xfrm>
                  <a:off x="533471" y="4664977"/>
                  <a:ext cx="360000" cy="180000"/>
                </a:xfrm>
                <a:prstGeom prst="roundRect">
                  <a:avLst>
                    <a:gd name="adj" fmla="val 19022"/>
                  </a:avLst>
                </a:prstGeom>
                <a:solidFill>
                  <a:srgbClr val="53585F"/>
                </a:solidFill>
                <a:ln w="9525" cap="flat" cmpd="sng">
                  <a:solidFill>
                    <a:srgbClr val="000000"/>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1회</a:t>
                  </a:r>
                  <a:endParaRPr/>
                </a:p>
              </p:txBody>
            </p:sp>
            <p:sp>
              <p:nvSpPr>
                <p:cNvPr id="1249" name="Google Shape;1249;p29"/>
                <p:cNvSpPr/>
                <p:nvPr/>
              </p:nvSpPr>
              <p:spPr>
                <a:xfrm>
                  <a:off x="979503" y="4664977"/>
                  <a:ext cx="360000" cy="180000"/>
                </a:xfrm>
                <a:prstGeom prst="roundRect">
                  <a:avLst>
                    <a:gd name="adj" fmla="val 19022"/>
                  </a:avLst>
                </a:prstGeom>
                <a:solidFill>
                  <a:srgbClr val="A6A6A6"/>
                </a:solidFill>
                <a:ln w="9525" cap="flat" cmpd="sng">
                  <a:solidFill>
                    <a:srgbClr val="000000"/>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2회</a:t>
                  </a:r>
                  <a:endParaRPr/>
                </a:p>
              </p:txBody>
            </p:sp>
            <p:sp>
              <p:nvSpPr>
                <p:cNvPr id="1250" name="Google Shape;1250;p29"/>
                <p:cNvSpPr/>
                <p:nvPr/>
              </p:nvSpPr>
              <p:spPr>
                <a:xfrm>
                  <a:off x="1425535" y="4664977"/>
                  <a:ext cx="360000" cy="180000"/>
                </a:xfrm>
                <a:prstGeom prst="roundRect">
                  <a:avLst>
                    <a:gd name="adj" fmla="val 19022"/>
                  </a:avLst>
                </a:prstGeom>
                <a:solidFill>
                  <a:srgbClr val="A6A6A6"/>
                </a:solidFill>
                <a:ln w="9525" cap="flat" cmpd="sng">
                  <a:solidFill>
                    <a:srgbClr val="000000"/>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3회</a:t>
                  </a:r>
                  <a:endParaRPr/>
                </a:p>
              </p:txBody>
            </p:sp>
            <p:sp>
              <p:nvSpPr>
                <p:cNvPr id="1251" name="Google Shape;1251;p29"/>
                <p:cNvSpPr/>
                <p:nvPr/>
              </p:nvSpPr>
              <p:spPr>
                <a:xfrm>
                  <a:off x="1871567" y="4664977"/>
                  <a:ext cx="360000" cy="180000"/>
                </a:xfrm>
                <a:prstGeom prst="roundRect">
                  <a:avLst>
                    <a:gd name="adj" fmla="val 19022"/>
                  </a:avLst>
                </a:prstGeom>
                <a:solidFill>
                  <a:srgbClr val="A6A6A6"/>
                </a:solidFill>
                <a:ln w="9525" cap="flat" cmpd="sng">
                  <a:solidFill>
                    <a:srgbClr val="000000"/>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4회</a:t>
                  </a:r>
                  <a:endParaRPr/>
                </a:p>
              </p:txBody>
            </p:sp>
            <p:sp>
              <p:nvSpPr>
                <p:cNvPr id="1252" name="Google Shape;1252;p29"/>
                <p:cNvSpPr txBox="1"/>
                <p:nvPr/>
              </p:nvSpPr>
              <p:spPr>
                <a:xfrm>
                  <a:off x="436568" y="4461993"/>
                  <a:ext cx="1624668" cy="215401"/>
                </a:xfrm>
                <a:prstGeom prst="rect">
                  <a:avLst/>
                </a:prstGeom>
                <a:noFill/>
                <a:ln>
                  <a:noFill/>
                </a:ln>
              </p:spPr>
              <p:txBody>
                <a:bodyPr spcFirstLastPara="1" wrap="square" lIns="45675" tIns="45675" rIns="45675" bIns="45675" anchor="t" anchorCtr="0">
                  <a:spAutoFit/>
                </a:bodyPr>
                <a:lstStyle/>
                <a:p>
                  <a:pPr marL="0" marR="0" lvl="0" indent="0" algn="l"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운동 횟수</a:t>
                  </a:r>
                  <a:endParaRPr sz="800" b="0" i="0" u="none" strike="noStrike" cap="none">
                    <a:solidFill>
                      <a:srgbClr val="000000"/>
                    </a:solidFill>
                    <a:latin typeface="Malgun Gothic"/>
                    <a:ea typeface="Malgun Gothic"/>
                    <a:cs typeface="Malgun Gothic"/>
                    <a:sym typeface="Malgun Gothic"/>
                  </a:endParaRPr>
                </a:p>
              </p:txBody>
            </p:sp>
          </p:grpSp>
          <p:grpSp>
            <p:nvGrpSpPr>
              <p:cNvPr id="1253" name="Google Shape;1253;p29"/>
              <p:cNvGrpSpPr/>
              <p:nvPr/>
            </p:nvGrpSpPr>
            <p:grpSpPr>
              <a:xfrm>
                <a:off x="486902" y="3960781"/>
                <a:ext cx="2533093" cy="379227"/>
                <a:chOff x="436568" y="3960781"/>
                <a:chExt cx="2533093" cy="379227"/>
              </a:xfrm>
            </p:grpSpPr>
            <p:sp>
              <p:nvSpPr>
                <p:cNvPr id="1254" name="Google Shape;1254;p29"/>
                <p:cNvSpPr txBox="1"/>
                <p:nvPr/>
              </p:nvSpPr>
              <p:spPr>
                <a:xfrm>
                  <a:off x="436568" y="3960781"/>
                  <a:ext cx="1624668" cy="215401"/>
                </a:xfrm>
                <a:prstGeom prst="rect">
                  <a:avLst/>
                </a:prstGeom>
                <a:noFill/>
                <a:ln>
                  <a:noFill/>
                </a:ln>
              </p:spPr>
              <p:txBody>
                <a:bodyPr spcFirstLastPara="1" wrap="square" lIns="45675" tIns="45675" rIns="45675" bIns="45675" anchor="t" anchorCtr="0">
                  <a:spAutoFit/>
                </a:bodyPr>
                <a:lstStyle/>
                <a:p>
                  <a:pPr marL="0" marR="0" lvl="0" indent="0" algn="l"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운동 요일</a:t>
                  </a:r>
                  <a:endParaRPr sz="800" b="0" i="0" u="none" strike="noStrike" cap="none">
                    <a:solidFill>
                      <a:srgbClr val="000000"/>
                    </a:solidFill>
                    <a:latin typeface="Malgun Gothic"/>
                    <a:ea typeface="Malgun Gothic"/>
                    <a:cs typeface="Malgun Gothic"/>
                    <a:sym typeface="Malgun Gothic"/>
                  </a:endParaRPr>
                </a:p>
              </p:txBody>
            </p:sp>
            <p:sp>
              <p:nvSpPr>
                <p:cNvPr id="1255" name="Google Shape;1255;p29"/>
                <p:cNvSpPr/>
                <p:nvPr/>
              </p:nvSpPr>
              <p:spPr>
                <a:xfrm>
                  <a:off x="548517" y="4160007"/>
                  <a:ext cx="252000" cy="180001"/>
                </a:xfrm>
                <a:prstGeom prst="roundRect">
                  <a:avLst>
                    <a:gd name="adj" fmla="val 19022"/>
                  </a:avLst>
                </a:prstGeom>
                <a:solidFill>
                  <a:srgbClr val="53585F"/>
                </a:solidFill>
                <a:ln w="9525" cap="flat" cmpd="sng">
                  <a:solidFill>
                    <a:srgbClr val="000000"/>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월</a:t>
                  </a:r>
                  <a:endParaRPr sz="800" b="0" i="0" u="none" strike="noStrike" cap="none">
                    <a:solidFill>
                      <a:srgbClr val="FFFFFF"/>
                    </a:solidFill>
                    <a:latin typeface="Malgun Gothic"/>
                    <a:ea typeface="Malgun Gothic"/>
                    <a:cs typeface="Malgun Gothic"/>
                    <a:sym typeface="Malgun Gothic"/>
                  </a:endParaRPr>
                </a:p>
              </p:txBody>
            </p:sp>
            <p:sp>
              <p:nvSpPr>
                <p:cNvPr id="1256" name="Google Shape;1256;p29"/>
                <p:cNvSpPr/>
                <p:nvPr/>
              </p:nvSpPr>
              <p:spPr>
                <a:xfrm>
                  <a:off x="910041" y="4160007"/>
                  <a:ext cx="252000" cy="180001"/>
                </a:xfrm>
                <a:prstGeom prst="roundRect">
                  <a:avLst>
                    <a:gd name="adj" fmla="val 19022"/>
                  </a:avLst>
                </a:prstGeom>
                <a:solidFill>
                  <a:srgbClr val="A6A6A6"/>
                </a:solidFill>
                <a:ln w="9525" cap="flat" cmpd="sng">
                  <a:solidFill>
                    <a:srgbClr val="000000"/>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화</a:t>
                  </a:r>
                  <a:endParaRPr sz="800" b="0" i="0" u="none" strike="noStrike" cap="none">
                    <a:solidFill>
                      <a:srgbClr val="FFFFFF"/>
                    </a:solidFill>
                    <a:latin typeface="Malgun Gothic"/>
                    <a:ea typeface="Malgun Gothic"/>
                    <a:cs typeface="Malgun Gothic"/>
                    <a:sym typeface="Malgun Gothic"/>
                  </a:endParaRPr>
                </a:p>
              </p:txBody>
            </p:sp>
            <p:sp>
              <p:nvSpPr>
                <p:cNvPr id="1257" name="Google Shape;1257;p29"/>
                <p:cNvSpPr/>
                <p:nvPr/>
              </p:nvSpPr>
              <p:spPr>
                <a:xfrm>
                  <a:off x="1271565" y="4160007"/>
                  <a:ext cx="252000" cy="180001"/>
                </a:xfrm>
                <a:prstGeom prst="roundRect">
                  <a:avLst>
                    <a:gd name="adj" fmla="val 19022"/>
                  </a:avLst>
                </a:prstGeom>
                <a:solidFill>
                  <a:srgbClr val="53585F"/>
                </a:solidFill>
                <a:ln w="9525" cap="flat" cmpd="sng">
                  <a:solidFill>
                    <a:srgbClr val="000000"/>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수</a:t>
                  </a:r>
                  <a:endParaRPr sz="800" b="0" i="0" u="none" strike="noStrike" cap="none">
                    <a:solidFill>
                      <a:srgbClr val="FFFFFF"/>
                    </a:solidFill>
                    <a:latin typeface="Malgun Gothic"/>
                    <a:ea typeface="Malgun Gothic"/>
                    <a:cs typeface="Malgun Gothic"/>
                    <a:sym typeface="Malgun Gothic"/>
                  </a:endParaRPr>
                </a:p>
              </p:txBody>
            </p:sp>
            <p:sp>
              <p:nvSpPr>
                <p:cNvPr id="1258" name="Google Shape;1258;p29"/>
                <p:cNvSpPr/>
                <p:nvPr/>
              </p:nvSpPr>
              <p:spPr>
                <a:xfrm>
                  <a:off x="1633089" y="4160007"/>
                  <a:ext cx="252000" cy="180001"/>
                </a:xfrm>
                <a:prstGeom prst="roundRect">
                  <a:avLst>
                    <a:gd name="adj" fmla="val 19022"/>
                  </a:avLst>
                </a:prstGeom>
                <a:solidFill>
                  <a:srgbClr val="A6A6A6"/>
                </a:solidFill>
                <a:ln w="9525" cap="flat" cmpd="sng">
                  <a:solidFill>
                    <a:srgbClr val="000000"/>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목</a:t>
                  </a:r>
                  <a:endParaRPr sz="800" b="0" i="0" u="none" strike="noStrike" cap="none">
                    <a:solidFill>
                      <a:srgbClr val="FFFFFF"/>
                    </a:solidFill>
                    <a:latin typeface="Malgun Gothic"/>
                    <a:ea typeface="Malgun Gothic"/>
                    <a:cs typeface="Malgun Gothic"/>
                    <a:sym typeface="Malgun Gothic"/>
                  </a:endParaRPr>
                </a:p>
              </p:txBody>
            </p:sp>
            <p:sp>
              <p:nvSpPr>
                <p:cNvPr id="1259" name="Google Shape;1259;p29"/>
                <p:cNvSpPr/>
                <p:nvPr/>
              </p:nvSpPr>
              <p:spPr>
                <a:xfrm>
                  <a:off x="1994613" y="4160007"/>
                  <a:ext cx="252000" cy="180001"/>
                </a:xfrm>
                <a:prstGeom prst="roundRect">
                  <a:avLst>
                    <a:gd name="adj" fmla="val 19022"/>
                  </a:avLst>
                </a:prstGeom>
                <a:solidFill>
                  <a:srgbClr val="53585F"/>
                </a:solidFill>
                <a:ln w="9525" cap="flat" cmpd="sng">
                  <a:solidFill>
                    <a:srgbClr val="000000"/>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금</a:t>
                  </a:r>
                  <a:endParaRPr sz="800" b="0" i="0" u="none" strike="noStrike" cap="none">
                    <a:solidFill>
                      <a:srgbClr val="FFFFFF"/>
                    </a:solidFill>
                    <a:latin typeface="Malgun Gothic"/>
                    <a:ea typeface="Malgun Gothic"/>
                    <a:cs typeface="Malgun Gothic"/>
                    <a:sym typeface="Malgun Gothic"/>
                  </a:endParaRPr>
                </a:p>
              </p:txBody>
            </p:sp>
            <p:sp>
              <p:nvSpPr>
                <p:cNvPr id="1260" name="Google Shape;1260;p29"/>
                <p:cNvSpPr/>
                <p:nvPr/>
              </p:nvSpPr>
              <p:spPr>
                <a:xfrm>
                  <a:off x="2356137" y="4160007"/>
                  <a:ext cx="252000" cy="180001"/>
                </a:xfrm>
                <a:prstGeom prst="roundRect">
                  <a:avLst>
                    <a:gd name="adj" fmla="val 19022"/>
                  </a:avLst>
                </a:prstGeom>
                <a:solidFill>
                  <a:srgbClr val="A6A6A6"/>
                </a:solidFill>
                <a:ln w="9525" cap="flat" cmpd="sng">
                  <a:solidFill>
                    <a:srgbClr val="000000"/>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토</a:t>
                  </a:r>
                  <a:endParaRPr sz="800" b="0" i="0" u="none" strike="noStrike" cap="none">
                    <a:solidFill>
                      <a:srgbClr val="FFFFFF"/>
                    </a:solidFill>
                    <a:latin typeface="Malgun Gothic"/>
                    <a:ea typeface="Malgun Gothic"/>
                    <a:cs typeface="Malgun Gothic"/>
                    <a:sym typeface="Malgun Gothic"/>
                  </a:endParaRPr>
                </a:p>
              </p:txBody>
            </p:sp>
            <p:sp>
              <p:nvSpPr>
                <p:cNvPr id="1261" name="Google Shape;1261;p29"/>
                <p:cNvSpPr/>
                <p:nvPr/>
              </p:nvSpPr>
              <p:spPr>
                <a:xfrm>
                  <a:off x="2717661" y="4160007"/>
                  <a:ext cx="252000" cy="180001"/>
                </a:xfrm>
                <a:prstGeom prst="roundRect">
                  <a:avLst>
                    <a:gd name="adj" fmla="val 19022"/>
                  </a:avLst>
                </a:prstGeom>
                <a:solidFill>
                  <a:srgbClr val="A6A6A6"/>
                </a:solidFill>
                <a:ln w="9525" cap="flat" cmpd="sng">
                  <a:solidFill>
                    <a:srgbClr val="000000"/>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800"/>
                    <a:buFont typeface="Malgun Gothic"/>
                    <a:buNone/>
                  </a:pPr>
                  <a:r>
                    <a:rPr lang="en-US" sz="800" b="0" i="0" u="none" strike="noStrike" cap="none">
                      <a:solidFill>
                        <a:srgbClr val="FFFFFF"/>
                      </a:solidFill>
                      <a:latin typeface="Malgun Gothic"/>
                      <a:ea typeface="Malgun Gothic"/>
                      <a:cs typeface="Malgun Gothic"/>
                      <a:sym typeface="Malgun Gothic"/>
                    </a:rPr>
                    <a:t>일</a:t>
                  </a:r>
                  <a:endParaRPr sz="800" b="0" i="0" u="none" strike="noStrike" cap="none">
                    <a:solidFill>
                      <a:srgbClr val="FFFFFF"/>
                    </a:solidFill>
                    <a:latin typeface="Malgun Gothic"/>
                    <a:ea typeface="Malgun Gothic"/>
                    <a:cs typeface="Malgun Gothic"/>
                    <a:sym typeface="Malgun Gothic"/>
                  </a:endParaRPr>
                </a:p>
              </p:txBody>
            </p:sp>
          </p:grpSp>
          <p:sp>
            <p:nvSpPr>
              <p:cNvPr id="1262" name="Google Shape;1262;p29"/>
              <p:cNvSpPr/>
              <p:nvPr/>
            </p:nvSpPr>
            <p:spPr>
              <a:xfrm>
                <a:off x="536273" y="5176007"/>
                <a:ext cx="2508707" cy="561472"/>
              </a:xfrm>
              <a:prstGeom prst="roundRect">
                <a:avLst>
                  <a:gd name="adj" fmla="val 16667"/>
                </a:avLst>
              </a:prstGeom>
              <a:solidFill>
                <a:schemeClr val="lt1"/>
              </a:solidFill>
              <a:ln w="9525"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Calibri"/>
                  <a:buNone/>
                </a:pPr>
                <a:endParaRPr sz="1400" b="0" i="0" u="none" strike="noStrike" cap="none">
                  <a:solidFill>
                    <a:schemeClr val="lt1"/>
                  </a:solidFill>
                  <a:latin typeface="Calibri"/>
                  <a:ea typeface="Calibri"/>
                  <a:cs typeface="Calibri"/>
                  <a:sym typeface="Calibri"/>
                </a:endParaRPr>
              </a:p>
            </p:txBody>
          </p:sp>
          <p:sp>
            <p:nvSpPr>
              <p:cNvPr id="1263" name="Google Shape;1263;p29"/>
              <p:cNvSpPr txBox="1"/>
              <p:nvPr/>
            </p:nvSpPr>
            <p:spPr>
              <a:xfrm>
                <a:off x="486902" y="4923388"/>
                <a:ext cx="1624668" cy="215401"/>
              </a:xfrm>
              <a:prstGeom prst="rect">
                <a:avLst/>
              </a:prstGeom>
              <a:noFill/>
              <a:ln>
                <a:noFill/>
              </a:ln>
            </p:spPr>
            <p:txBody>
              <a:bodyPr spcFirstLastPara="1" wrap="square" lIns="45675" tIns="45675" rIns="45675" bIns="45675" anchor="t" anchorCtr="0">
                <a:spAutoFit/>
              </a:bodyPr>
              <a:lstStyle/>
              <a:p>
                <a:pPr marL="0" marR="0" lvl="0" indent="0" algn="l"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코멘트</a:t>
                </a:r>
                <a:endParaRPr sz="800" b="0" i="0" u="none" strike="noStrike" cap="none">
                  <a:solidFill>
                    <a:srgbClr val="000000"/>
                  </a:solidFill>
                  <a:latin typeface="Malgun Gothic"/>
                  <a:ea typeface="Malgun Gothic"/>
                  <a:cs typeface="Malgun Gothic"/>
                  <a:sym typeface="Malgun Gothic"/>
                </a:endParaRPr>
              </a:p>
            </p:txBody>
          </p:sp>
        </p:grpSp>
        <p:sp>
          <p:nvSpPr>
            <p:cNvPr id="1264" name="Google Shape;1264;p29"/>
            <p:cNvSpPr/>
            <p:nvPr/>
          </p:nvSpPr>
          <p:spPr>
            <a:xfrm>
              <a:off x="3371180" y="3429160"/>
              <a:ext cx="74604" cy="2592000"/>
            </a:xfrm>
            <a:prstGeom prst="roundRect">
              <a:avLst>
                <a:gd name="adj" fmla="val 16667"/>
              </a:avLst>
            </a:prstGeom>
            <a:solidFill>
              <a:srgbClr val="FFFFFF"/>
            </a:solidFill>
            <a:ln w="9525" cap="flat" cmpd="sng">
              <a:solidFill>
                <a:srgbClr val="FFFFFF"/>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800"/>
                <a:buFont typeface="Calibri"/>
                <a:buNone/>
              </a:pPr>
              <a:endParaRPr sz="800" b="0" i="0" u="none" strike="noStrike" cap="none">
                <a:solidFill>
                  <a:srgbClr val="000000"/>
                </a:solidFill>
                <a:latin typeface="Malgun Gothic"/>
                <a:ea typeface="Malgun Gothic"/>
                <a:cs typeface="Malgun Gothic"/>
                <a:sym typeface="Malgun Gothic"/>
              </a:endParaRPr>
            </a:p>
          </p:txBody>
        </p:sp>
        <p:grpSp>
          <p:nvGrpSpPr>
            <p:cNvPr id="1265" name="Google Shape;1265;p29"/>
            <p:cNvGrpSpPr/>
            <p:nvPr/>
          </p:nvGrpSpPr>
          <p:grpSpPr>
            <a:xfrm>
              <a:off x="259129" y="4922647"/>
              <a:ext cx="547395" cy="220899"/>
              <a:chOff x="265542" y="4899107"/>
              <a:chExt cx="547395" cy="406686"/>
            </a:xfrm>
          </p:grpSpPr>
          <p:pic>
            <p:nvPicPr>
              <p:cNvPr id="1266" name="Google Shape;1266;p29" descr="下矢印 단색으로 채워진"/>
              <p:cNvPicPr preferRelativeResize="0"/>
              <p:nvPr/>
            </p:nvPicPr>
            <p:blipFill rotWithShape="1">
              <a:blip r:embed="rId3">
                <a:alphaModFix/>
              </a:blip>
              <a:srcRect/>
              <a:stretch/>
            </p:blipFill>
            <p:spPr>
              <a:xfrm>
                <a:off x="265542" y="4899107"/>
                <a:ext cx="406686" cy="406686"/>
              </a:xfrm>
              <a:prstGeom prst="rect">
                <a:avLst/>
              </a:prstGeom>
              <a:noFill/>
              <a:ln>
                <a:noFill/>
              </a:ln>
            </p:spPr>
          </p:pic>
          <p:pic>
            <p:nvPicPr>
              <p:cNvPr id="1267" name="Google Shape;1267;p29" descr="上矢印 단색으로 채워진"/>
              <p:cNvPicPr preferRelativeResize="0"/>
              <p:nvPr/>
            </p:nvPicPr>
            <p:blipFill rotWithShape="1">
              <a:blip r:embed="rId4">
                <a:alphaModFix/>
              </a:blip>
              <a:srcRect/>
              <a:stretch/>
            </p:blipFill>
            <p:spPr>
              <a:xfrm>
                <a:off x="406251" y="4899107"/>
                <a:ext cx="406686" cy="406686"/>
              </a:xfrm>
              <a:prstGeom prst="rect">
                <a:avLst/>
              </a:prstGeom>
              <a:noFill/>
              <a:ln>
                <a:noFill/>
              </a:ln>
            </p:spPr>
          </p:pic>
        </p:grpSp>
      </p:grpSp>
      <p:grpSp>
        <p:nvGrpSpPr>
          <p:cNvPr id="1268" name="Google Shape;1268;p29"/>
          <p:cNvGrpSpPr/>
          <p:nvPr/>
        </p:nvGrpSpPr>
        <p:grpSpPr>
          <a:xfrm>
            <a:off x="3934200" y="1822393"/>
            <a:ext cx="968938" cy="1467041"/>
            <a:chOff x="356383" y="1822393"/>
            <a:chExt cx="968938" cy="1467041"/>
          </a:xfrm>
        </p:grpSpPr>
        <p:sp>
          <p:nvSpPr>
            <p:cNvPr id="1269" name="Google Shape;1269;p29"/>
            <p:cNvSpPr txBox="1"/>
            <p:nvPr/>
          </p:nvSpPr>
          <p:spPr>
            <a:xfrm>
              <a:off x="356383" y="1822393"/>
              <a:ext cx="623889"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환자 정보</a:t>
              </a:r>
              <a:endParaRPr/>
            </a:p>
          </p:txBody>
        </p:sp>
        <p:sp>
          <p:nvSpPr>
            <p:cNvPr id="1270" name="Google Shape;1270;p29"/>
            <p:cNvSpPr/>
            <p:nvPr/>
          </p:nvSpPr>
          <p:spPr>
            <a:xfrm>
              <a:off x="536273" y="3078729"/>
              <a:ext cx="789048" cy="210705"/>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chemeClr val="lt1"/>
                </a:buClr>
                <a:buSzPts val="700"/>
                <a:buFont typeface="Malgun Gothic"/>
                <a:buNone/>
              </a:pPr>
              <a:r>
                <a:rPr lang="en-US" sz="700" b="0" i="0" u="none" strike="noStrike" cap="none">
                  <a:solidFill>
                    <a:schemeClr val="lt1"/>
                  </a:solidFill>
                  <a:latin typeface="Malgun Gothic"/>
                  <a:ea typeface="Malgun Gothic"/>
                  <a:cs typeface="Malgun Gothic"/>
                  <a:sym typeface="Malgun Gothic"/>
                </a:rPr>
                <a:t>선택</a:t>
              </a:r>
              <a:endParaRPr/>
            </a:p>
          </p:txBody>
        </p:sp>
      </p:grpSp>
      <p:grpSp>
        <p:nvGrpSpPr>
          <p:cNvPr id="1271" name="Google Shape;1271;p29"/>
          <p:cNvGrpSpPr/>
          <p:nvPr/>
        </p:nvGrpSpPr>
        <p:grpSpPr>
          <a:xfrm>
            <a:off x="2954980" y="6326138"/>
            <a:ext cx="1477538" cy="251370"/>
            <a:chOff x="3150514" y="5856610"/>
            <a:chExt cx="1477538" cy="251370"/>
          </a:xfrm>
        </p:grpSpPr>
        <p:sp>
          <p:nvSpPr>
            <p:cNvPr id="1272" name="Google Shape;1272;p29"/>
            <p:cNvSpPr/>
            <p:nvPr/>
          </p:nvSpPr>
          <p:spPr>
            <a:xfrm>
              <a:off x="3150514" y="5856610"/>
              <a:ext cx="705751" cy="251370"/>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chemeClr val="lt1"/>
                </a:buClr>
                <a:buSzPts val="700"/>
                <a:buFont typeface="Malgun Gothic"/>
                <a:buNone/>
              </a:pPr>
              <a:r>
                <a:rPr lang="en-US" sz="700" b="0" i="0" u="none" strike="noStrike" cap="none">
                  <a:solidFill>
                    <a:schemeClr val="lt1"/>
                  </a:solidFill>
                  <a:latin typeface="Malgun Gothic"/>
                  <a:ea typeface="Malgun Gothic"/>
                  <a:cs typeface="Malgun Gothic"/>
                  <a:sym typeface="Malgun Gothic"/>
                </a:rPr>
                <a:t>수정</a:t>
              </a:r>
              <a:endParaRPr/>
            </a:p>
          </p:txBody>
        </p:sp>
        <p:sp>
          <p:nvSpPr>
            <p:cNvPr id="1273" name="Google Shape;1273;p29"/>
            <p:cNvSpPr/>
            <p:nvPr/>
          </p:nvSpPr>
          <p:spPr>
            <a:xfrm>
              <a:off x="3922301" y="5856610"/>
              <a:ext cx="705751" cy="251370"/>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chemeClr val="lt1"/>
                </a:buClr>
                <a:buSzPts val="700"/>
                <a:buFont typeface="Malgun Gothic"/>
                <a:buNone/>
              </a:pPr>
              <a:r>
                <a:rPr lang="en-US" sz="700" b="0" i="0" u="none" strike="noStrike" cap="none">
                  <a:solidFill>
                    <a:schemeClr val="lt1"/>
                  </a:solidFill>
                  <a:latin typeface="Malgun Gothic"/>
                  <a:ea typeface="Malgun Gothic"/>
                  <a:cs typeface="Malgun Gothic"/>
                  <a:sym typeface="Malgun Gothic"/>
                </a:rPr>
                <a:t>취소</a:t>
              </a:r>
              <a:endParaRPr/>
            </a:p>
          </p:txBody>
        </p:sp>
      </p:grpSp>
      <p:sp>
        <p:nvSpPr>
          <p:cNvPr id="1274" name="Google Shape;1274;p29"/>
          <p:cNvSpPr/>
          <p:nvPr/>
        </p:nvSpPr>
        <p:spPr>
          <a:xfrm>
            <a:off x="4142500" y="5554704"/>
            <a:ext cx="324000" cy="210705"/>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chemeClr val="lt1"/>
              </a:buClr>
              <a:buSzPts val="700"/>
              <a:buFont typeface="Malgun Gothic"/>
              <a:buNone/>
            </a:pPr>
            <a:r>
              <a:rPr lang="en-US" sz="700" b="0" i="0" u="none" strike="noStrike" cap="none">
                <a:solidFill>
                  <a:schemeClr val="lt1"/>
                </a:solidFill>
                <a:latin typeface="Malgun Gothic"/>
                <a:ea typeface="Malgun Gothic"/>
                <a:cs typeface="Malgun Gothic"/>
                <a:sym typeface="Malgun Gothic"/>
              </a:rPr>
              <a:t>삭제</a:t>
            </a:r>
            <a:endParaRPr/>
          </a:p>
        </p:txBody>
      </p:sp>
      <p:sp>
        <p:nvSpPr>
          <p:cNvPr id="1275" name="Google Shape;1275;p29"/>
          <p:cNvSpPr/>
          <p:nvPr/>
        </p:nvSpPr>
        <p:spPr>
          <a:xfrm>
            <a:off x="1991843" y="3722832"/>
            <a:ext cx="216000" cy="216000"/>
          </a:xfrm>
          <a:prstGeom prst="ellipse">
            <a:avLst/>
          </a:prstGeom>
          <a:solidFill>
            <a:srgbClr val="5959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Calibri"/>
              <a:buNone/>
            </a:pPr>
            <a:endParaRPr sz="1400" b="0" i="0" u="none" strike="noStrike" cap="none">
              <a:solidFill>
                <a:schemeClr val="lt1"/>
              </a:solidFill>
              <a:latin typeface="Calibri"/>
              <a:ea typeface="Calibri"/>
              <a:cs typeface="Calibri"/>
              <a:sym typeface="Calibri"/>
            </a:endParaRPr>
          </a:p>
        </p:txBody>
      </p:sp>
      <p:graphicFrame>
        <p:nvGraphicFramePr>
          <p:cNvPr id="1276" name="Google Shape;1276;p29"/>
          <p:cNvGraphicFramePr/>
          <p:nvPr/>
        </p:nvGraphicFramePr>
        <p:xfrm>
          <a:off x="270531" y="1882844"/>
          <a:ext cx="3000000" cy="3000000"/>
        </p:xfrm>
        <a:graphic>
          <a:graphicData uri="http://schemas.openxmlformats.org/drawingml/2006/table">
            <a:tbl>
              <a:tblPr>
                <a:noFill/>
                <a:tableStyleId>{BC9DB5B6-DF2C-4204-969A-3691A821754B}</a:tableStyleId>
              </a:tblPr>
              <a:tblGrid>
                <a:gridCol w="522800">
                  <a:extLst>
                    <a:ext uri="{9D8B030D-6E8A-4147-A177-3AD203B41FA5}">
                      <a16:colId xmlns:a16="http://schemas.microsoft.com/office/drawing/2014/main" val="20000"/>
                    </a:ext>
                  </a:extLst>
                </a:gridCol>
                <a:gridCol w="522800">
                  <a:extLst>
                    <a:ext uri="{9D8B030D-6E8A-4147-A177-3AD203B41FA5}">
                      <a16:colId xmlns:a16="http://schemas.microsoft.com/office/drawing/2014/main" val="20001"/>
                    </a:ext>
                  </a:extLst>
                </a:gridCol>
                <a:gridCol w="522800">
                  <a:extLst>
                    <a:ext uri="{9D8B030D-6E8A-4147-A177-3AD203B41FA5}">
                      <a16:colId xmlns:a16="http://schemas.microsoft.com/office/drawing/2014/main" val="20002"/>
                    </a:ext>
                  </a:extLst>
                </a:gridCol>
                <a:gridCol w="522800">
                  <a:extLst>
                    <a:ext uri="{9D8B030D-6E8A-4147-A177-3AD203B41FA5}">
                      <a16:colId xmlns:a16="http://schemas.microsoft.com/office/drawing/2014/main" val="20003"/>
                    </a:ext>
                  </a:extLst>
                </a:gridCol>
                <a:gridCol w="522800">
                  <a:extLst>
                    <a:ext uri="{9D8B030D-6E8A-4147-A177-3AD203B41FA5}">
                      <a16:colId xmlns:a16="http://schemas.microsoft.com/office/drawing/2014/main" val="20004"/>
                    </a:ext>
                  </a:extLst>
                </a:gridCol>
                <a:gridCol w="522800">
                  <a:extLst>
                    <a:ext uri="{9D8B030D-6E8A-4147-A177-3AD203B41FA5}">
                      <a16:colId xmlns:a16="http://schemas.microsoft.com/office/drawing/2014/main" val="20005"/>
                    </a:ext>
                  </a:extLst>
                </a:gridCol>
                <a:gridCol w="522800">
                  <a:extLst>
                    <a:ext uri="{9D8B030D-6E8A-4147-A177-3AD203B41FA5}">
                      <a16:colId xmlns:a16="http://schemas.microsoft.com/office/drawing/2014/main" val="20006"/>
                    </a:ext>
                  </a:extLst>
                </a:gridCol>
              </a:tblGrid>
              <a:tr h="415400">
                <a:tc>
                  <a:txBody>
                    <a:bodyPr/>
                    <a:lstStyle/>
                    <a:p>
                      <a:pPr marL="0" marR="0" lvl="0" indent="0" algn="r" rtl="0">
                        <a:lnSpc>
                          <a:spcPct val="100000"/>
                        </a:lnSpc>
                        <a:spcBef>
                          <a:spcPts val="0"/>
                        </a:spcBef>
                        <a:spcAft>
                          <a:spcPts val="0"/>
                        </a:spcAft>
                        <a:buClr>
                          <a:srgbClr val="FF2600"/>
                        </a:buClr>
                        <a:buSzPts val="1000"/>
                        <a:buFont typeface="Malgun Gothic"/>
                        <a:buNone/>
                      </a:pPr>
                      <a:r>
                        <a:rPr lang="en-US" sz="1000" u="none" strike="noStrike" cap="none">
                          <a:solidFill>
                            <a:srgbClr val="FF2600"/>
                          </a:solidFill>
                          <a:latin typeface="Malgun Gothic"/>
                          <a:ea typeface="Malgun Gothic"/>
                          <a:cs typeface="Malgun Gothic"/>
                          <a:sym typeface="Malgun Gothic"/>
                        </a:rPr>
                        <a:t>일</a:t>
                      </a:r>
                      <a:endParaRPr/>
                    </a:p>
                  </a:txBody>
                  <a:tcPr marL="64100" marR="64100" marT="32050" marB="32050"/>
                </a:tc>
                <a:tc>
                  <a:txBody>
                    <a:bodyPr/>
                    <a:lstStyle/>
                    <a:p>
                      <a:pPr marL="0" marR="0" lvl="0" indent="0" algn="r" rtl="0">
                        <a:lnSpc>
                          <a:spcPct val="100000"/>
                        </a:lnSpc>
                        <a:spcBef>
                          <a:spcPts val="0"/>
                        </a:spcBef>
                        <a:spcAft>
                          <a:spcPts val="0"/>
                        </a:spcAft>
                        <a:buClr>
                          <a:schemeClr val="dk1"/>
                        </a:buClr>
                        <a:buSzPts val="1000"/>
                        <a:buFont typeface="Malgun Gothic"/>
                        <a:buNone/>
                      </a:pPr>
                      <a:r>
                        <a:rPr lang="en-US" sz="1000" u="none" strike="noStrike" cap="none">
                          <a:latin typeface="Malgun Gothic"/>
                          <a:ea typeface="Malgun Gothic"/>
                          <a:cs typeface="Malgun Gothic"/>
                          <a:sym typeface="Malgun Gothic"/>
                        </a:rPr>
                        <a:t>월</a:t>
                      </a:r>
                      <a:endParaRPr/>
                    </a:p>
                  </a:txBody>
                  <a:tcPr marL="64100" marR="64100" marT="32050" marB="32050"/>
                </a:tc>
                <a:tc>
                  <a:txBody>
                    <a:bodyPr/>
                    <a:lstStyle/>
                    <a:p>
                      <a:pPr marL="0" marR="0" lvl="0" indent="0" algn="r" rtl="0">
                        <a:lnSpc>
                          <a:spcPct val="100000"/>
                        </a:lnSpc>
                        <a:spcBef>
                          <a:spcPts val="0"/>
                        </a:spcBef>
                        <a:spcAft>
                          <a:spcPts val="0"/>
                        </a:spcAft>
                        <a:buClr>
                          <a:schemeClr val="dk1"/>
                        </a:buClr>
                        <a:buSzPts val="1000"/>
                        <a:buFont typeface="Malgun Gothic"/>
                        <a:buNone/>
                      </a:pPr>
                      <a:r>
                        <a:rPr lang="en-US" sz="1000" u="none" strike="noStrike" cap="none">
                          <a:latin typeface="Malgun Gothic"/>
                          <a:ea typeface="Malgun Gothic"/>
                          <a:cs typeface="Malgun Gothic"/>
                          <a:sym typeface="Malgun Gothic"/>
                        </a:rPr>
                        <a:t>화</a:t>
                      </a:r>
                      <a:endParaRPr/>
                    </a:p>
                  </a:txBody>
                  <a:tcPr marL="64100" marR="64100" marT="32050" marB="32050"/>
                </a:tc>
                <a:tc>
                  <a:txBody>
                    <a:bodyPr/>
                    <a:lstStyle/>
                    <a:p>
                      <a:pPr marL="0" marR="0" lvl="0" indent="0" algn="r" rtl="0">
                        <a:lnSpc>
                          <a:spcPct val="100000"/>
                        </a:lnSpc>
                        <a:spcBef>
                          <a:spcPts val="0"/>
                        </a:spcBef>
                        <a:spcAft>
                          <a:spcPts val="0"/>
                        </a:spcAft>
                        <a:buClr>
                          <a:schemeClr val="dk1"/>
                        </a:buClr>
                        <a:buSzPts val="1000"/>
                        <a:buFont typeface="Malgun Gothic"/>
                        <a:buNone/>
                      </a:pPr>
                      <a:r>
                        <a:rPr lang="en-US" sz="1000" u="none" strike="noStrike" cap="none">
                          <a:latin typeface="Malgun Gothic"/>
                          <a:ea typeface="Malgun Gothic"/>
                          <a:cs typeface="Malgun Gothic"/>
                          <a:sym typeface="Malgun Gothic"/>
                        </a:rPr>
                        <a:t>수</a:t>
                      </a:r>
                      <a:endParaRPr/>
                    </a:p>
                  </a:txBody>
                  <a:tcPr marL="64100" marR="64100" marT="32050" marB="32050">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chemeClr val="dk1"/>
                        </a:buClr>
                        <a:buSzPts val="1000"/>
                        <a:buFont typeface="Malgun Gothic"/>
                        <a:buNone/>
                      </a:pPr>
                      <a:r>
                        <a:rPr lang="en-US" sz="1000" u="none" strike="noStrike" cap="none">
                          <a:latin typeface="Malgun Gothic"/>
                          <a:ea typeface="Malgun Gothic"/>
                          <a:cs typeface="Malgun Gothic"/>
                          <a:sym typeface="Malgun Gothic"/>
                        </a:rPr>
                        <a:t>목</a:t>
                      </a:r>
                      <a:endParaRPr/>
                    </a:p>
                  </a:txBody>
                  <a:tcPr marL="64100" marR="64100" marT="32050" marB="32050"/>
                </a:tc>
                <a:tc>
                  <a:txBody>
                    <a:bodyPr/>
                    <a:lstStyle/>
                    <a:p>
                      <a:pPr marL="0" marR="0" lvl="0" indent="0" algn="r" rtl="0">
                        <a:lnSpc>
                          <a:spcPct val="100000"/>
                        </a:lnSpc>
                        <a:spcBef>
                          <a:spcPts val="0"/>
                        </a:spcBef>
                        <a:spcAft>
                          <a:spcPts val="0"/>
                        </a:spcAft>
                        <a:buClr>
                          <a:schemeClr val="dk1"/>
                        </a:buClr>
                        <a:buSzPts val="1000"/>
                        <a:buFont typeface="Malgun Gothic"/>
                        <a:buNone/>
                      </a:pPr>
                      <a:r>
                        <a:rPr lang="en-US" sz="1000" u="none" strike="noStrike" cap="none">
                          <a:latin typeface="Malgun Gothic"/>
                          <a:ea typeface="Malgun Gothic"/>
                          <a:cs typeface="Malgun Gothic"/>
                          <a:sym typeface="Malgun Gothic"/>
                        </a:rPr>
                        <a:t>금</a:t>
                      </a:r>
                      <a:endParaRPr/>
                    </a:p>
                  </a:txBody>
                  <a:tcPr marL="64100" marR="64100" marT="32050" marB="32050"/>
                </a:tc>
                <a:tc>
                  <a:txBody>
                    <a:bodyPr/>
                    <a:lstStyle/>
                    <a:p>
                      <a:pPr marL="0" marR="0" lvl="0" indent="0" algn="r" rtl="0">
                        <a:lnSpc>
                          <a:spcPct val="100000"/>
                        </a:lnSpc>
                        <a:spcBef>
                          <a:spcPts val="0"/>
                        </a:spcBef>
                        <a:spcAft>
                          <a:spcPts val="0"/>
                        </a:spcAft>
                        <a:buClr>
                          <a:srgbClr val="0070C0"/>
                        </a:buClr>
                        <a:buSzPts val="1000"/>
                        <a:buFont typeface="Malgun Gothic"/>
                        <a:buNone/>
                      </a:pPr>
                      <a:r>
                        <a:rPr lang="en-US" sz="1000" u="none" strike="noStrike" cap="none">
                          <a:solidFill>
                            <a:srgbClr val="0070C0"/>
                          </a:solidFill>
                          <a:latin typeface="Malgun Gothic"/>
                          <a:ea typeface="Malgun Gothic"/>
                          <a:cs typeface="Malgun Gothic"/>
                          <a:sym typeface="Malgun Gothic"/>
                        </a:rPr>
                        <a:t>토</a:t>
                      </a:r>
                      <a:endParaRPr/>
                    </a:p>
                  </a:txBody>
                  <a:tcPr marL="64100" marR="64100" marT="32050" marB="32050"/>
                </a:tc>
                <a:extLst>
                  <a:ext uri="{0D108BD9-81ED-4DB2-BD59-A6C34878D82A}">
                    <a16:rowId xmlns:a16="http://schemas.microsoft.com/office/drawing/2014/main" val="10000"/>
                  </a:ext>
                </a:extLst>
              </a:tr>
              <a:tr h="355600">
                <a:tc>
                  <a:txBody>
                    <a:bodyPr/>
                    <a:lstStyle/>
                    <a:p>
                      <a:pPr marL="0" marR="0" lvl="0" indent="0" algn="ctr" rtl="0">
                        <a:lnSpc>
                          <a:spcPct val="100000"/>
                        </a:lnSpc>
                        <a:spcBef>
                          <a:spcPts val="0"/>
                        </a:spcBef>
                        <a:spcAft>
                          <a:spcPts val="0"/>
                        </a:spcAft>
                        <a:buClr>
                          <a:srgbClr val="FF847B"/>
                        </a:buClr>
                        <a:buSzPts val="1000"/>
                        <a:buFont typeface="Arial"/>
                        <a:buNone/>
                      </a:pPr>
                      <a:r>
                        <a:rPr lang="en-US" sz="1000" u="none" strike="noStrike" cap="none">
                          <a:solidFill>
                            <a:srgbClr val="FF847B"/>
                          </a:solidFill>
                          <a:latin typeface="Arial"/>
                          <a:ea typeface="Arial"/>
                          <a:cs typeface="Arial"/>
                          <a:sym typeface="Arial"/>
                        </a:rPr>
                        <a:t>29</a:t>
                      </a:r>
                      <a:endParaRPr sz="1000" u="none" strike="noStrike" cap="none">
                        <a:solidFill>
                          <a:srgbClr val="FF847B"/>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BFBFBF"/>
                        </a:buClr>
                        <a:buSzPts val="1000"/>
                        <a:buFont typeface="Arial"/>
                        <a:buNone/>
                      </a:pPr>
                      <a:r>
                        <a:rPr lang="en-US" sz="1000" u="none" strike="noStrike" cap="none">
                          <a:solidFill>
                            <a:srgbClr val="BFBFBF"/>
                          </a:solidFill>
                          <a:latin typeface="Arial"/>
                          <a:ea typeface="Arial"/>
                          <a:cs typeface="Arial"/>
                          <a:sym typeface="Arial"/>
                        </a:rPr>
                        <a:t>30</a:t>
                      </a:r>
                      <a:endParaRPr sz="1000" u="none" strike="noStrike" cap="none">
                        <a:solidFill>
                          <a:srgbClr val="BFBFBF"/>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BFBFBF"/>
                        </a:buClr>
                        <a:buSzPts val="1000"/>
                        <a:buFont typeface="Arial"/>
                        <a:buNone/>
                      </a:pPr>
                      <a:r>
                        <a:rPr lang="en-US" sz="1000" u="none" strike="noStrike" cap="none">
                          <a:solidFill>
                            <a:srgbClr val="BFBFBF"/>
                          </a:solidFill>
                          <a:latin typeface="Arial"/>
                          <a:ea typeface="Arial"/>
                          <a:cs typeface="Arial"/>
                          <a:sym typeface="Arial"/>
                        </a:rPr>
                        <a:t>31</a:t>
                      </a:r>
                      <a:endParaRPr sz="1000" u="none" strike="noStrike" cap="none">
                        <a:solidFill>
                          <a:srgbClr val="BFBFBF"/>
                        </a:solidFill>
                        <a:latin typeface="Arial"/>
                        <a:ea typeface="Arial"/>
                        <a:cs typeface="Arial"/>
                        <a:sym typeface="Arial"/>
                      </a:endParaRPr>
                    </a:p>
                  </a:txBody>
                  <a:tcPr marL="64100" marR="64100" marT="32050" marB="32050">
                    <a:lnR w="12700" cap="flat" cmpd="sng">
                      <a:solidFill>
                        <a:schemeClr val="dk1"/>
                      </a:solidFill>
                      <a:prstDash val="solid"/>
                      <a:round/>
                      <a:headEnd type="none" w="sm" len="sm"/>
                      <a:tailEnd type="none" w="sm" len="sm"/>
                    </a:lnR>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solidFill>
                            <a:schemeClr val="dk1"/>
                          </a:solidFill>
                          <a:latin typeface="Arial"/>
                          <a:ea typeface="Arial"/>
                          <a:cs typeface="Arial"/>
                          <a:sym typeface="Arial"/>
                        </a:rPr>
                        <a:t>1</a:t>
                      </a:r>
                      <a:endParaRPr sz="1000" u="none" strike="noStrike" cap="none">
                        <a:solidFill>
                          <a:schemeClr val="dk1"/>
                        </a:solidFill>
                        <a:latin typeface="Arial"/>
                        <a:ea typeface="Arial"/>
                        <a:cs typeface="Arial"/>
                        <a:sym typeface="Arial"/>
                      </a:endParaRPr>
                    </a:p>
                  </a:txBody>
                  <a:tcPr marL="64100" marR="64100" marT="32050" marB="320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a:t>
                      </a:r>
                      <a:endParaRPr sz="1000" u="none" strike="noStrike" cap="none">
                        <a:latin typeface="Arial"/>
                        <a:ea typeface="Arial"/>
                        <a:cs typeface="Arial"/>
                        <a:sym typeface="Arial"/>
                      </a:endParaRPr>
                    </a:p>
                  </a:txBody>
                  <a:tcPr marL="64100" marR="64100" marT="32050" marB="32050">
                    <a:lnL w="12700" cap="flat" cmpd="sng">
                      <a:solidFill>
                        <a:schemeClr val="dk1"/>
                      </a:solidFill>
                      <a:prstDash val="solid"/>
                      <a:round/>
                      <a:headEnd type="none" w="sm" len="sm"/>
                      <a:tailEnd type="none" w="sm" len="sm"/>
                    </a:lnL>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3</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70C0"/>
                        </a:buClr>
                        <a:buSzPts val="1000"/>
                        <a:buFont typeface="Arial"/>
                        <a:buNone/>
                      </a:pPr>
                      <a:r>
                        <a:rPr lang="en-US" sz="1000" u="none" strike="noStrike" cap="none">
                          <a:solidFill>
                            <a:srgbClr val="0070C0"/>
                          </a:solidFill>
                          <a:latin typeface="Arial"/>
                          <a:ea typeface="Arial"/>
                          <a:cs typeface="Arial"/>
                          <a:sym typeface="Arial"/>
                        </a:rPr>
                        <a:t>4</a:t>
                      </a:r>
                      <a:endParaRPr sz="1000" u="none" strike="noStrike" cap="none">
                        <a:solidFill>
                          <a:srgbClr val="0070C0"/>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55600">
                <a:tc>
                  <a:txBody>
                    <a:bodyPr/>
                    <a:lstStyle/>
                    <a:p>
                      <a:pPr marL="0" marR="0" lvl="0" indent="0" algn="ctr" rtl="0">
                        <a:lnSpc>
                          <a:spcPct val="100000"/>
                        </a:lnSpc>
                        <a:spcBef>
                          <a:spcPts val="0"/>
                        </a:spcBef>
                        <a:spcAft>
                          <a:spcPts val="0"/>
                        </a:spcAft>
                        <a:buClr>
                          <a:schemeClr val="dk1"/>
                        </a:buClr>
                        <a:buSzPts val="1000"/>
                        <a:buFont typeface="Malgun Gothic"/>
                        <a:buNone/>
                      </a:pPr>
                      <a:endParaRPr sz="1000" u="none" strike="noStrike" cap="none">
                        <a:solidFill>
                          <a:srgbClr val="FF847B"/>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Malgun Gothic"/>
                        <a:buNone/>
                      </a:pPr>
                      <a:endParaRPr sz="1000" u="none" strike="noStrike" cap="none">
                        <a:solidFill>
                          <a:srgbClr val="BFBFBF"/>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Malgun Gothic"/>
                        <a:buNone/>
                      </a:pPr>
                      <a:endParaRPr sz="1000" u="none" strike="noStrike" cap="none">
                        <a:solidFill>
                          <a:srgbClr val="BFBFBF"/>
                        </a:solidFill>
                        <a:latin typeface="Arial"/>
                        <a:ea typeface="Arial"/>
                        <a:cs typeface="Arial"/>
                        <a:sym typeface="Arial"/>
                      </a:endParaRPr>
                    </a:p>
                  </a:txBody>
                  <a:tcPr marL="64100" marR="64100" marT="32050" marB="32050">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Malgun Gothic"/>
                        <a:buNone/>
                      </a:pPr>
                      <a:endParaRPr sz="1000" b="1" u="none" strike="noStrike" cap="none">
                        <a:latin typeface="Arial"/>
                        <a:ea typeface="Arial"/>
                        <a:cs typeface="Arial"/>
                        <a:sym typeface="Arial"/>
                      </a:endParaRPr>
                    </a:p>
                  </a:txBody>
                  <a:tcPr marL="64100" marR="64100" marT="32050" marB="320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L w="12700" cap="flat" cmpd="sng">
                      <a:solidFill>
                        <a:schemeClr val="dk1"/>
                      </a:solidFill>
                      <a:prstDash val="solid"/>
                      <a:round/>
                      <a:headEnd type="none" w="sm" len="sm"/>
                      <a:tailEnd type="none" w="sm" len="sm"/>
                    </a:lnL>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extLst>
                  <a:ext uri="{0D108BD9-81ED-4DB2-BD59-A6C34878D82A}">
                    <a16:rowId xmlns:a16="http://schemas.microsoft.com/office/drawing/2014/main" val="10002"/>
                  </a:ext>
                </a:extLst>
              </a:tr>
              <a:tr h="355600">
                <a:tc>
                  <a:txBody>
                    <a:bodyPr/>
                    <a:lstStyle/>
                    <a:p>
                      <a:pPr marL="0" marR="0" lvl="0" indent="0" algn="ctr" rtl="0">
                        <a:lnSpc>
                          <a:spcPct val="100000"/>
                        </a:lnSpc>
                        <a:spcBef>
                          <a:spcPts val="0"/>
                        </a:spcBef>
                        <a:spcAft>
                          <a:spcPts val="0"/>
                        </a:spcAft>
                        <a:buClr>
                          <a:srgbClr val="FF2600"/>
                        </a:buClr>
                        <a:buSzPts val="1000"/>
                        <a:buFont typeface="Arial"/>
                        <a:buNone/>
                      </a:pPr>
                      <a:r>
                        <a:rPr lang="en-US" sz="1000" u="none" strike="noStrike" cap="none">
                          <a:solidFill>
                            <a:srgbClr val="FF2600"/>
                          </a:solidFill>
                          <a:latin typeface="Arial"/>
                          <a:ea typeface="Arial"/>
                          <a:cs typeface="Arial"/>
                          <a:sym typeface="Arial"/>
                        </a:rPr>
                        <a:t>5</a:t>
                      </a:r>
                      <a:endParaRPr sz="1000" u="none" strike="noStrike" cap="none">
                        <a:solidFill>
                          <a:srgbClr val="FF2600"/>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6</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7</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8</a:t>
                      </a:r>
                      <a:endParaRPr sz="1000" u="none" strike="noStrike" cap="none">
                        <a:latin typeface="Arial"/>
                        <a:ea typeface="Arial"/>
                        <a:cs typeface="Arial"/>
                        <a:sym typeface="Arial"/>
                      </a:endParaRPr>
                    </a:p>
                  </a:txBody>
                  <a:tcPr marL="64100" marR="64100" marT="32050" marB="32050">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9</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10</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70C0"/>
                        </a:buClr>
                        <a:buSzPts val="1000"/>
                        <a:buFont typeface="Arial"/>
                        <a:buNone/>
                      </a:pPr>
                      <a:r>
                        <a:rPr lang="en-US" sz="1000" u="none" strike="noStrike" cap="none">
                          <a:solidFill>
                            <a:srgbClr val="0070C0"/>
                          </a:solidFill>
                          <a:latin typeface="Arial"/>
                          <a:ea typeface="Arial"/>
                          <a:cs typeface="Arial"/>
                          <a:sym typeface="Arial"/>
                        </a:rPr>
                        <a:t>11</a:t>
                      </a:r>
                      <a:endParaRPr sz="1000" u="none" strike="noStrike" cap="none">
                        <a:solidFill>
                          <a:srgbClr val="0070C0"/>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55600">
                <a:tc>
                  <a:txBody>
                    <a:bodyPr/>
                    <a:lstStyle/>
                    <a:p>
                      <a:pPr marL="0" marR="0" lvl="0" indent="0" algn="ctr" rtl="0">
                        <a:lnSpc>
                          <a:spcPct val="100000"/>
                        </a:lnSpc>
                        <a:spcBef>
                          <a:spcPts val="0"/>
                        </a:spcBef>
                        <a:spcAft>
                          <a:spcPts val="0"/>
                        </a:spcAft>
                        <a:buClr>
                          <a:schemeClr val="dk1"/>
                        </a:buClr>
                        <a:buSzPts val="1000"/>
                        <a:buFont typeface="Malgun Gothic"/>
                        <a:buNone/>
                      </a:pPr>
                      <a:endParaRPr sz="1000" b="1" u="none" strike="noStrike" cap="none">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Malgun Gothic"/>
                        <a:buNone/>
                      </a:pPr>
                      <a:endParaRPr sz="1000" b="1" u="none" strike="noStrike" cap="none">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lnB w="19050" cap="flat" cmpd="sng">
                      <a:solidFill>
                        <a:srgbClr val="00B05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extLst>
                  <a:ext uri="{0D108BD9-81ED-4DB2-BD59-A6C34878D82A}">
                    <a16:rowId xmlns:a16="http://schemas.microsoft.com/office/drawing/2014/main" val="10004"/>
                  </a:ext>
                </a:extLst>
              </a:tr>
              <a:tr h="355600">
                <a:tc>
                  <a:txBody>
                    <a:bodyPr/>
                    <a:lstStyle/>
                    <a:p>
                      <a:pPr marL="0" marR="0" lvl="0" indent="0" algn="ctr" rtl="0">
                        <a:lnSpc>
                          <a:spcPct val="100000"/>
                        </a:lnSpc>
                        <a:spcBef>
                          <a:spcPts val="0"/>
                        </a:spcBef>
                        <a:spcAft>
                          <a:spcPts val="0"/>
                        </a:spcAft>
                        <a:buClr>
                          <a:srgbClr val="FF2600"/>
                        </a:buClr>
                        <a:buSzPts val="1000"/>
                        <a:buFont typeface="Arial"/>
                        <a:buNone/>
                      </a:pPr>
                      <a:r>
                        <a:rPr lang="en-US" sz="1000" u="none" strike="noStrike" cap="none">
                          <a:solidFill>
                            <a:srgbClr val="FF2600"/>
                          </a:solidFill>
                          <a:latin typeface="Arial"/>
                          <a:ea typeface="Arial"/>
                          <a:cs typeface="Arial"/>
                          <a:sym typeface="Arial"/>
                        </a:rPr>
                        <a:t>12</a:t>
                      </a:r>
                      <a:endParaRPr sz="1000" u="none" strike="noStrike" cap="none">
                        <a:solidFill>
                          <a:srgbClr val="FF2600"/>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13</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14</a:t>
                      </a:r>
                      <a:endParaRPr sz="1000" u="none" strike="noStrike" cap="none">
                        <a:latin typeface="Arial"/>
                        <a:ea typeface="Arial"/>
                        <a:cs typeface="Arial"/>
                        <a:sym typeface="Arial"/>
                      </a:endParaRPr>
                    </a:p>
                  </a:txBody>
                  <a:tcPr marL="64100" marR="64100" marT="32050" marB="32050">
                    <a:lnR w="12700" cap="flat" cmpd="sng">
                      <a:solidFill>
                        <a:schemeClr val="dk1"/>
                      </a:solidFill>
                      <a:prstDash val="solid"/>
                      <a:round/>
                      <a:headEnd type="none" w="sm" len="sm"/>
                      <a:tailEnd type="none" w="sm" len="sm"/>
                    </a:lnR>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000"/>
                        <a:buFont typeface="Arial"/>
                        <a:buNone/>
                      </a:pPr>
                      <a:r>
                        <a:rPr lang="en-US" sz="1000" u="none" strike="noStrike" cap="none">
                          <a:solidFill>
                            <a:schemeClr val="lt1"/>
                          </a:solidFill>
                          <a:latin typeface="Arial"/>
                          <a:ea typeface="Arial"/>
                          <a:cs typeface="Arial"/>
                          <a:sym typeface="Arial"/>
                        </a:rPr>
                        <a:t>15</a:t>
                      </a:r>
                      <a:endParaRPr sz="1000" u="none" strike="noStrike" cap="none">
                        <a:solidFill>
                          <a:schemeClr val="lt1"/>
                        </a:solidFill>
                        <a:latin typeface="Arial"/>
                        <a:ea typeface="Arial"/>
                        <a:cs typeface="Arial"/>
                        <a:sym typeface="Arial"/>
                      </a:endParaRPr>
                    </a:p>
                  </a:txBody>
                  <a:tcPr marL="64100" marR="64100" marT="32050" marB="32050">
                    <a:lnL w="12700" cap="flat" cmpd="sng">
                      <a:solidFill>
                        <a:schemeClr val="dk1"/>
                      </a:solidFill>
                      <a:prstDash val="solid"/>
                      <a:round/>
                      <a:headEnd type="none" w="sm" len="sm"/>
                      <a:tailEnd type="none" w="sm" len="sm"/>
                    </a:lnL>
                    <a:lnR w="19050" cap="flat" cmpd="sng">
                      <a:solidFill>
                        <a:srgbClr val="00B050"/>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16</a:t>
                      </a:r>
                      <a:endParaRPr sz="1000" u="none" strike="noStrike" cap="none">
                        <a:latin typeface="Arial"/>
                        <a:ea typeface="Arial"/>
                        <a:cs typeface="Arial"/>
                        <a:sym typeface="Arial"/>
                      </a:endParaRPr>
                    </a:p>
                  </a:txBody>
                  <a:tcPr marL="64100" marR="64100" marT="32050" marB="32050">
                    <a:lnL w="19050" cap="flat" cmpd="sng">
                      <a:solidFill>
                        <a:srgbClr val="00B050"/>
                      </a:solidFill>
                      <a:prstDash val="solid"/>
                      <a:round/>
                      <a:headEnd type="none" w="sm" len="sm"/>
                      <a:tailEnd type="none" w="sm" len="sm"/>
                    </a:lnL>
                    <a:lnR w="19050" cap="flat" cmpd="sng">
                      <a:solidFill>
                        <a:srgbClr val="00B050"/>
                      </a:solidFill>
                      <a:prstDash val="solid"/>
                      <a:round/>
                      <a:headEnd type="none" w="sm" len="sm"/>
                      <a:tailEnd type="none" w="sm" len="sm"/>
                    </a:lnR>
                    <a:lnT w="19050" cap="flat" cmpd="sng">
                      <a:solidFill>
                        <a:srgbClr val="00B05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17</a:t>
                      </a:r>
                      <a:endParaRPr sz="1000" u="none" strike="noStrike" cap="none">
                        <a:latin typeface="Arial"/>
                        <a:ea typeface="Arial"/>
                        <a:cs typeface="Arial"/>
                        <a:sym typeface="Arial"/>
                      </a:endParaRPr>
                    </a:p>
                  </a:txBody>
                  <a:tcPr marL="64100" marR="64100" marT="32050" marB="32050">
                    <a:lnL w="19050" cap="flat" cmpd="sng">
                      <a:solidFill>
                        <a:srgbClr val="00B050"/>
                      </a:solidFill>
                      <a:prstDash val="solid"/>
                      <a:round/>
                      <a:headEnd type="none" w="sm" len="sm"/>
                      <a:tailEnd type="none" w="sm" len="sm"/>
                    </a:lnL>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70C0"/>
                        </a:buClr>
                        <a:buSzPts val="1000"/>
                        <a:buFont typeface="Arial"/>
                        <a:buNone/>
                      </a:pPr>
                      <a:r>
                        <a:rPr lang="en-US" sz="1000" u="none" strike="noStrike" cap="none">
                          <a:solidFill>
                            <a:srgbClr val="0070C0"/>
                          </a:solidFill>
                          <a:latin typeface="Arial"/>
                          <a:ea typeface="Arial"/>
                          <a:cs typeface="Arial"/>
                          <a:sym typeface="Arial"/>
                        </a:rPr>
                        <a:t>18</a:t>
                      </a:r>
                      <a:endParaRPr sz="1000" u="none" strike="noStrike" cap="none">
                        <a:solidFill>
                          <a:srgbClr val="0070C0"/>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355600">
                <a:tc>
                  <a:txBody>
                    <a:bodyPr/>
                    <a:lstStyle/>
                    <a:p>
                      <a:pPr marL="0" marR="0" lvl="0" indent="0" algn="ctr" rtl="0">
                        <a:lnSpc>
                          <a:spcPct val="100000"/>
                        </a:lnSpc>
                        <a:spcBef>
                          <a:spcPts val="0"/>
                        </a:spcBef>
                        <a:spcAft>
                          <a:spcPts val="0"/>
                        </a:spcAft>
                        <a:buClr>
                          <a:schemeClr val="dk1"/>
                        </a:buClr>
                        <a:buSzPts val="1000"/>
                        <a:buFont typeface="Malgun Gothic"/>
                        <a:buNone/>
                      </a:pPr>
                      <a:endParaRPr sz="1000" b="1" u="none" strike="noStrike" cap="none">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L w="12700" cap="flat" cmpd="sng">
                      <a:solidFill>
                        <a:schemeClr val="dk1"/>
                      </a:solidFill>
                      <a:prstDash val="solid"/>
                      <a:round/>
                      <a:headEnd type="none" w="sm" len="sm"/>
                      <a:tailEnd type="none" w="sm" len="sm"/>
                    </a:lnL>
                    <a:lnR w="19050" cap="flat" cmpd="sng">
                      <a:solidFill>
                        <a:srgbClr val="00B05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Malgun Gothic"/>
                        <a:buNone/>
                      </a:pPr>
                      <a:endParaRPr sz="1000" b="1" u="none" strike="noStrike" cap="none">
                        <a:latin typeface="Arial"/>
                        <a:ea typeface="Arial"/>
                        <a:cs typeface="Arial"/>
                        <a:sym typeface="Arial"/>
                      </a:endParaRPr>
                    </a:p>
                  </a:txBody>
                  <a:tcPr marL="64100" marR="64100" marT="32050" marB="32050">
                    <a:lnL w="19050" cap="flat" cmpd="sng">
                      <a:solidFill>
                        <a:srgbClr val="00B050"/>
                      </a:solidFill>
                      <a:prstDash val="solid"/>
                      <a:round/>
                      <a:headEnd type="none" w="sm" len="sm"/>
                      <a:tailEnd type="none" w="sm" len="sm"/>
                    </a:lnL>
                    <a:lnR w="19050" cap="flat" cmpd="sng">
                      <a:solidFill>
                        <a:srgbClr val="00B05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00B05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L w="19050" cap="flat" cmpd="sng">
                      <a:solidFill>
                        <a:srgbClr val="00B050"/>
                      </a:solidFill>
                      <a:prstDash val="solid"/>
                      <a:round/>
                      <a:headEnd type="none" w="sm" len="sm"/>
                      <a:tailEnd type="none" w="sm" len="sm"/>
                    </a:lnL>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extLst>
                  <a:ext uri="{0D108BD9-81ED-4DB2-BD59-A6C34878D82A}">
                    <a16:rowId xmlns:a16="http://schemas.microsoft.com/office/drawing/2014/main" val="10006"/>
                  </a:ext>
                </a:extLst>
              </a:tr>
              <a:tr h="355600">
                <a:tc>
                  <a:txBody>
                    <a:bodyPr/>
                    <a:lstStyle/>
                    <a:p>
                      <a:pPr marL="0" marR="0" lvl="0" indent="0" algn="ctr" rtl="0">
                        <a:lnSpc>
                          <a:spcPct val="100000"/>
                        </a:lnSpc>
                        <a:spcBef>
                          <a:spcPts val="0"/>
                        </a:spcBef>
                        <a:spcAft>
                          <a:spcPts val="0"/>
                        </a:spcAft>
                        <a:buClr>
                          <a:srgbClr val="FF2600"/>
                        </a:buClr>
                        <a:buSzPts val="1000"/>
                        <a:buFont typeface="Arial"/>
                        <a:buNone/>
                      </a:pPr>
                      <a:r>
                        <a:rPr lang="en-US" sz="1000" u="none" strike="noStrike" cap="none">
                          <a:solidFill>
                            <a:srgbClr val="FF2600"/>
                          </a:solidFill>
                          <a:latin typeface="Arial"/>
                          <a:ea typeface="Arial"/>
                          <a:cs typeface="Arial"/>
                          <a:sym typeface="Arial"/>
                        </a:rPr>
                        <a:t>19</a:t>
                      </a:r>
                      <a:endParaRPr sz="1000" u="none" strike="noStrike" cap="none">
                        <a:solidFill>
                          <a:srgbClr val="FF2600"/>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20</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21</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22</a:t>
                      </a:r>
                      <a:endParaRPr sz="1000" u="none" strike="noStrike" cap="none">
                        <a:latin typeface="Arial"/>
                        <a:ea typeface="Arial"/>
                        <a:cs typeface="Arial"/>
                        <a:sym typeface="Arial"/>
                      </a:endParaRPr>
                    </a:p>
                  </a:txBody>
                  <a:tcPr marL="64100" marR="64100" marT="32050" marB="32050">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23</a:t>
                      </a:r>
                      <a:endParaRPr sz="1000" u="none" strike="noStrike" cap="none">
                        <a:latin typeface="Arial"/>
                        <a:ea typeface="Arial"/>
                        <a:cs typeface="Arial"/>
                        <a:sym typeface="Arial"/>
                      </a:endParaRPr>
                    </a:p>
                  </a:txBody>
                  <a:tcPr marL="64100" marR="64100" marT="32050" marB="32050">
                    <a:lnT w="19050" cap="flat" cmpd="sng">
                      <a:solidFill>
                        <a:srgbClr val="00B05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24</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70C0"/>
                        </a:buClr>
                        <a:buSzPts val="1000"/>
                        <a:buFont typeface="Arial"/>
                        <a:buNone/>
                      </a:pPr>
                      <a:r>
                        <a:rPr lang="en-US" sz="1000" u="none" strike="noStrike" cap="none">
                          <a:solidFill>
                            <a:srgbClr val="0070C0"/>
                          </a:solidFill>
                          <a:latin typeface="Arial"/>
                          <a:ea typeface="Arial"/>
                          <a:cs typeface="Arial"/>
                          <a:sym typeface="Arial"/>
                        </a:rPr>
                        <a:t>25</a:t>
                      </a:r>
                      <a:endParaRPr sz="1000" u="none" strike="noStrike" cap="none">
                        <a:solidFill>
                          <a:srgbClr val="0070C0"/>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7"/>
                  </a:ext>
                </a:extLst>
              </a:tr>
              <a:tr h="355600">
                <a:tc>
                  <a:txBody>
                    <a:bodyPr/>
                    <a:lstStyle/>
                    <a:p>
                      <a:pPr marL="0" marR="0" lvl="0" indent="0" algn="ctr" rtl="0">
                        <a:lnSpc>
                          <a:spcPct val="100000"/>
                        </a:lnSpc>
                        <a:spcBef>
                          <a:spcPts val="0"/>
                        </a:spcBef>
                        <a:spcAft>
                          <a:spcPts val="0"/>
                        </a:spcAft>
                        <a:buClr>
                          <a:schemeClr val="dk1"/>
                        </a:buClr>
                        <a:buSzPts val="1000"/>
                        <a:buFont typeface="Malgun Gothic"/>
                        <a:buNone/>
                      </a:pPr>
                      <a:endParaRPr sz="1000" b="1" u="none" strike="noStrike" cap="none">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Malgun Gothic"/>
                        <a:buNone/>
                      </a:pPr>
                      <a:endParaRPr sz="1000" b="1" u="none" strike="noStrike" cap="none">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extLst>
                  <a:ext uri="{0D108BD9-81ED-4DB2-BD59-A6C34878D82A}">
                    <a16:rowId xmlns:a16="http://schemas.microsoft.com/office/drawing/2014/main" val="10008"/>
                  </a:ext>
                </a:extLst>
              </a:tr>
              <a:tr h="355600">
                <a:tc>
                  <a:txBody>
                    <a:bodyPr/>
                    <a:lstStyle/>
                    <a:p>
                      <a:pPr marL="0" marR="0" lvl="0" indent="0" algn="ctr" rtl="0">
                        <a:lnSpc>
                          <a:spcPct val="100000"/>
                        </a:lnSpc>
                        <a:spcBef>
                          <a:spcPts val="0"/>
                        </a:spcBef>
                        <a:spcAft>
                          <a:spcPts val="0"/>
                        </a:spcAft>
                        <a:buClr>
                          <a:srgbClr val="FF2600"/>
                        </a:buClr>
                        <a:buSzPts val="1000"/>
                        <a:buFont typeface="Arial"/>
                        <a:buNone/>
                      </a:pPr>
                      <a:r>
                        <a:rPr lang="en-US" sz="1000" u="none" strike="noStrike" cap="none">
                          <a:solidFill>
                            <a:srgbClr val="FF2600"/>
                          </a:solidFill>
                          <a:latin typeface="Arial"/>
                          <a:ea typeface="Arial"/>
                          <a:cs typeface="Arial"/>
                          <a:sym typeface="Arial"/>
                        </a:rPr>
                        <a:t>26</a:t>
                      </a:r>
                      <a:endParaRPr sz="1000" u="none" strike="noStrike" cap="none">
                        <a:solidFill>
                          <a:srgbClr val="FF2600"/>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27</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28</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29</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a:latin typeface="Arial"/>
                          <a:ea typeface="Arial"/>
                          <a:cs typeface="Arial"/>
                          <a:sym typeface="Arial"/>
                        </a:rPr>
                        <a:t>30</a:t>
                      </a:r>
                      <a:endParaRPr sz="1000" u="none" strike="noStrike" cap="none">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BFBFBF"/>
                        </a:buClr>
                        <a:buSzPts val="1000"/>
                        <a:buFont typeface="Arial"/>
                        <a:buNone/>
                      </a:pPr>
                      <a:r>
                        <a:rPr lang="en-US" sz="1000" u="none" strike="noStrike" cap="none">
                          <a:solidFill>
                            <a:srgbClr val="BFBFBF"/>
                          </a:solidFill>
                          <a:latin typeface="Arial"/>
                          <a:ea typeface="Arial"/>
                          <a:cs typeface="Arial"/>
                          <a:sym typeface="Arial"/>
                        </a:rPr>
                        <a:t>1</a:t>
                      </a:r>
                      <a:endParaRPr sz="1000" u="none" strike="noStrike" cap="none">
                        <a:solidFill>
                          <a:srgbClr val="BFBFBF"/>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93CDE3"/>
                        </a:buClr>
                        <a:buSzPts val="1000"/>
                        <a:buFont typeface="Arial"/>
                        <a:buNone/>
                      </a:pPr>
                      <a:r>
                        <a:rPr lang="en-US" sz="1000" u="none" strike="noStrike" cap="none">
                          <a:solidFill>
                            <a:srgbClr val="93CDE3"/>
                          </a:solidFill>
                          <a:latin typeface="Arial"/>
                          <a:ea typeface="Arial"/>
                          <a:cs typeface="Arial"/>
                          <a:sym typeface="Arial"/>
                        </a:rPr>
                        <a:t>2</a:t>
                      </a:r>
                      <a:endParaRPr sz="1000" u="none" strike="noStrike" cap="none">
                        <a:solidFill>
                          <a:srgbClr val="93CDE3"/>
                        </a:solidFill>
                        <a:latin typeface="Arial"/>
                        <a:ea typeface="Arial"/>
                        <a:cs typeface="Arial"/>
                        <a:sym typeface="Arial"/>
                      </a:endParaRPr>
                    </a:p>
                  </a:txBody>
                  <a:tcPr marL="64100" marR="64100" marT="32050" marB="32050">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9"/>
                  </a:ext>
                </a:extLst>
              </a:tr>
              <a:tr h="355600">
                <a:tc>
                  <a:txBody>
                    <a:bodyPr/>
                    <a:lstStyle/>
                    <a:p>
                      <a:pPr marL="0" marR="0" lvl="0" indent="0" algn="ctr" rtl="0">
                        <a:lnSpc>
                          <a:spcPct val="100000"/>
                        </a:lnSpc>
                        <a:spcBef>
                          <a:spcPts val="0"/>
                        </a:spcBef>
                        <a:spcAft>
                          <a:spcPts val="0"/>
                        </a:spcAft>
                        <a:buClr>
                          <a:schemeClr val="dk1"/>
                        </a:buClr>
                        <a:buSzPts val="1000"/>
                        <a:buFont typeface="Malgun Gothic"/>
                        <a:buNone/>
                      </a:pPr>
                      <a:endParaRPr sz="1000" b="1" u="none" strike="noStrike" cap="none">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Malgun Gothic"/>
                        <a:buNone/>
                      </a:pPr>
                      <a:endParaRPr sz="1000" b="1" u="none" strike="noStrike" cap="none">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Malgun Gothic"/>
                        <a:buNone/>
                      </a:pPr>
                      <a:endParaRPr sz="1000" u="none" strike="noStrike" cap="none">
                        <a:solidFill>
                          <a:srgbClr val="BFBFBF"/>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chemeClr val="dk1"/>
                        </a:buClr>
                        <a:buSzPts val="1000"/>
                        <a:buFont typeface="Malgun Gothic"/>
                        <a:buNone/>
                      </a:pPr>
                      <a:endParaRPr sz="1000" u="none" strike="noStrike" cap="none">
                        <a:solidFill>
                          <a:srgbClr val="93CDE3"/>
                        </a:solidFill>
                        <a:latin typeface="Arial"/>
                        <a:ea typeface="Arial"/>
                        <a:cs typeface="Arial"/>
                        <a:sym typeface="Arial"/>
                      </a:endParaRPr>
                    </a:p>
                  </a:txBody>
                  <a:tcPr marL="64100" marR="64100" marT="32050" marB="32050">
                    <a:lnT w="9525" cap="flat" cmpd="sng">
                      <a:solidFill>
                        <a:srgbClr val="000000">
                          <a:alpha val="0"/>
                        </a:srgbClr>
                      </a:solidFill>
                      <a:prstDash val="solid"/>
                      <a:round/>
                      <a:headEnd type="none" w="sm" len="sm"/>
                      <a:tailEnd type="none" w="sm" len="sm"/>
                    </a:lnT>
                  </a:tcPr>
                </a:tc>
                <a:extLst>
                  <a:ext uri="{0D108BD9-81ED-4DB2-BD59-A6C34878D82A}">
                    <a16:rowId xmlns:a16="http://schemas.microsoft.com/office/drawing/2014/main" val="10010"/>
                  </a:ext>
                </a:extLst>
              </a:tr>
            </a:tbl>
          </a:graphicData>
        </a:graphic>
      </p:graphicFrame>
      <p:grpSp>
        <p:nvGrpSpPr>
          <p:cNvPr id="1277" name="Google Shape;1277;p29"/>
          <p:cNvGrpSpPr/>
          <p:nvPr/>
        </p:nvGrpSpPr>
        <p:grpSpPr>
          <a:xfrm>
            <a:off x="284831" y="2513643"/>
            <a:ext cx="3643149" cy="1868143"/>
            <a:chOff x="3598526" y="2761293"/>
            <a:chExt cx="3643149" cy="1868143"/>
          </a:xfrm>
        </p:grpSpPr>
        <p:sp>
          <p:nvSpPr>
            <p:cNvPr id="1278" name="Google Shape;1278;p29"/>
            <p:cNvSpPr/>
            <p:nvPr/>
          </p:nvSpPr>
          <p:spPr>
            <a:xfrm>
              <a:off x="5168244" y="2761293"/>
              <a:ext cx="2073431" cy="451793"/>
            </a:xfrm>
            <a:prstGeom prst="roundRect">
              <a:avLst>
                <a:gd name="adj" fmla="val 38859"/>
              </a:avLst>
            </a:prstGeom>
            <a:solidFill>
              <a:schemeClr val="accent1">
                <a:alpha val="5882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Calibri"/>
                <a:buNone/>
              </a:pPr>
              <a:endParaRPr sz="1400" b="0" i="0" u="none" strike="noStrike" cap="none">
                <a:solidFill>
                  <a:schemeClr val="lt1"/>
                </a:solidFill>
                <a:latin typeface="Calibri"/>
                <a:ea typeface="Calibri"/>
                <a:cs typeface="Calibri"/>
                <a:sym typeface="Calibri"/>
              </a:endParaRPr>
            </a:p>
          </p:txBody>
        </p:sp>
        <p:sp>
          <p:nvSpPr>
            <p:cNvPr id="1279" name="Google Shape;1279;p29"/>
            <p:cNvSpPr/>
            <p:nvPr/>
          </p:nvSpPr>
          <p:spPr>
            <a:xfrm>
              <a:off x="3598526" y="3459943"/>
              <a:ext cx="3643149" cy="451793"/>
            </a:xfrm>
            <a:prstGeom prst="roundRect">
              <a:avLst>
                <a:gd name="adj" fmla="val 38859"/>
              </a:avLst>
            </a:prstGeom>
            <a:solidFill>
              <a:schemeClr val="accent1">
                <a:alpha val="5882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Calibri"/>
                <a:buNone/>
              </a:pPr>
              <a:endParaRPr sz="1400" b="0" i="0" u="none" strike="noStrike" cap="none">
                <a:solidFill>
                  <a:schemeClr val="lt1"/>
                </a:solidFill>
                <a:latin typeface="Calibri"/>
                <a:ea typeface="Calibri"/>
                <a:cs typeface="Calibri"/>
                <a:sym typeface="Calibri"/>
              </a:endParaRPr>
            </a:p>
          </p:txBody>
        </p:sp>
        <p:sp>
          <p:nvSpPr>
            <p:cNvPr id="1280" name="Google Shape;1280;p29"/>
            <p:cNvSpPr/>
            <p:nvPr/>
          </p:nvSpPr>
          <p:spPr>
            <a:xfrm>
              <a:off x="3598526" y="4177643"/>
              <a:ext cx="3112667" cy="451793"/>
            </a:xfrm>
            <a:prstGeom prst="roundRect">
              <a:avLst>
                <a:gd name="adj" fmla="val 38859"/>
              </a:avLst>
            </a:prstGeom>
            <a:solidFill>
              <a:schemeClr val="accent1">
                <a:alpha val="5882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Calibri"/>
                <a:buNone/>
              </a:pPr>
              <a:endParaRPr sz="1400" b="0" i="0" u="none" strike="noStrike" cap="none">
                <a:solidFill>
                  <a:schemeClr val="lt1"/>
                </a:solidFill>
                <a:latin typeface="Calibri"/>
                <a:ea typeface="Calibri"/>
                <a:cs typeface="Calibri"/>
                <a:sym typeface="Calibri"/>
              </a:endParaRPr>
            </a:p>
          </p:txBody>
        </p:sp>
        <p:grpSp>
          <p:nvGrpSpPr>
            <p:cNvPr id="1281" name="Google Shape;1281;p29"/>
            <p:cNvGrpSpPr/>
            <p:nvPr/>
          </p:nvGrpSpPr>
          <p:grpSpPr>
            <a:xfrm>
              <a:off x="6278575" y="4239426"/>
              <a:ext cx="369073" cy="351646"/>
              <a:chOff x="-1350628" y="1898277"/>
              <a:chExt cx="439478" cy="541435"/>
            </a:xfrm>
          </p:grpSpPr>
          <p:sp>
            <p:nvSpPr>
              <p:cNvPr id="1282" name="Google Shape;1282;p29"/>
              <p:cNvSpPr/>
              <p:nvPr/>
            </p:nvSpPr>
            <p:spPr>
              <a:xfrm>
                <a:off x="-1350628" y="1898277"/>
                <a:ext cx="436228" cy="241771"/>
              </a:xfrm>
              <a:prstGeom prst="roundRect">
                <a:avLst>
                  <a:gd name="adj" fmla="val 16667"/>
                </a:avLst>
              </a:prstGeom>
              <a:solidFill>
                <a:srgbClr val="A5A5A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D8D8D8"/>
                  </a:buClr>
                  <a:buSzPts val="700"/>
                  <a:buFont typeface="Calibri"/>
                  <a:buNone/>
                </a:pPr>
                <a:r>
                  <a:rPr lang="en-US" sz="700" b="0" i="0" u="none" strike="noStrike" cap="none">
                    <a:solidFill>
                      <a:srgbClr val="D8D8D8"/>
                    </a:solidFill>
                    <a:latin typeface="Calibri"/>
                    <a:ea typeface="Calibri"/>
                    <a:cs typeface="Calibri"/>
                    <a:sym typeface="Calibri"/>
                  </a:rPr>
                  <a:t>시작</a:t>
                </a:r>
                <a:endParaRPr/>
              </a:p>
            </p:txBody>
          </p:sp>
          <p:sp>
            <p:nvSpPr>
              <p:cNvPr id="1283" name="Google Shape;1283;p29"/>
              <p:cNvSpPr/>
              <p:nvPr/>
            </p:nvSpPr>
            <p:spPr>
              <a:xfrm>
                <a:off x="-1347378" y="2197941"/>
                <a:ext cx="436228" cy="241771"/>
              </a:xfrm>
              <a:prstGeom prst="roundRect">
                <a:avLst>
                  <a:gd name="adj" fmla="val 16667"/>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lt1"/>
                  </a:buClr>
                  <a:buSzPts val="700"/>
                  <a:buFont typeface="Calibri"/>
                  <a:buNone/>
                </a:pPr>
                <a:r>
                  <a:rPr lang="en-US" sz="700" b="0" i="0" u="none" strike="noStrike" cap="none">
                    <a:solidFill>
                      <a:schemeClr val="lt1"/>
                    </a:solidFill>
                    <a:latin typeface="Calibri"/>
                    <a:ea typeface="Calibri"/>
                    <a:cs typeface="Calibri"/>
                    <a:sym typeface="Calibri"/>
                  </a:rPr>
                  <a:t>종료</a:t>
                </a:r>
                <a:endParaRPr/>
              </a:p>
            </p:txBody>
          </p:sp>
        </p:grpSp>
      </p:grpSp>
      <p:grpSp>
        <p:nvGrpSpPr>
          <p:cNvPr id="1284" name="Google Shape;1284;p29"/>
          <p:cNvGrpSpPr/>
          <p:nvPr/>
        </p:nvGrpSpPr>
        <p:grpSpPr>
          <a:xfrm>
            <a:off x="1582880" y="1577877"/>
            <a:ext cx="946264" cy="246221"/>
            <a:chOff x="1557591" y="1377859"/>
            <a:chExt cx="946264" cy="246221"/>
          </a:xfrm>
        </p:grpSpPr>
        <p:sp>
          <p:nvSpPr>
            <p:cNvPr id="1285" name="Google Shape;1285;p29"/>
            <p:cNvSpPr txBox="1"/>
            <p:nvPr/>
          </p:nvSpPr>
          <p:spPr>
            <a:xfrm>
              <a:off x="1814960" y="1377859"/>
              <a:ext cx="386644"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Malgun Gothic"/>
                <a:buNone/>
              </a:pPr>
              <a:r>
                <a:rPr lang="en-US" sz="1000" b="1" i="0" u="none" strike="noStrike" cap="none">
                  <a:solidFill>
                    <a:srgbClr val="000000"/>
                  </a:solidFill>
                  <a:latin typeface="Malgun Gothic"/>
                  <a:ea typeface="Malgun Gothic"/>
                  <a:cs typeface="Malgun Gothic"/>
                  <a:sym typeface="Malgun Gothic"/>
                </a:rPr>
                <a:t>9월</a:t>
              </a:r>
              <a:endParaRPr sz="1000" b="1" i="0" u="none" strike="noStrike" cap="none">
                <a:solidFill>
                  <a:srgbClr val="000000"/>
                </a:solidFill>
                <a:latin typeface="Malgun Gothic"/>
                <a:ea typeface="Malgun Gothic"/>
                <a:cs typeface="Malgun Gothic"/>
                <a:sym typeface="Malgun Gothic"/>
              </a:endParaRPr>
            </a:p>
          </p:txBody>
        </p:sp>
        <p:sp>
          <p:nvSpPr>
            <p:cNvPr id="1286" name="Google Shape;1286;p29"/>
            <p:cNvSpPr/>
            <p:nvPr/>
          </p:nvSpPr>
          <p:spPr>
            <a:xfrm>
              <a:off x="1557591" y="1377859"/>
              <a:ext cx="312907"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00"/>
                <a:buFont typeface="Malgun Gothic"/>
                <a:buNone/>
              </a:pPr>
              <a:r>
                <a:rPr lang="en-US" sz="1000" b="0" i="0" u="none" strike="noStrike" cap="none">
                  <a:solidFill>
                    <a:srgbClr val="000000"/>
                  </a:solidFill>
                  <a:latin typeface="Malgun Gothic"/>
                  <a:ea typeface="Malgun Gothic"/>
                  <a:cs typeface="Malgun Gothic"/>
                  <a:sym typeface="Malgun Gothic"/>
                </a:rPr>
                <a:t>◀</a:t>
              </a:r>
              <a:endParaRPr sz="1800" b="0" i="0" u="none" strike="noStrike" cap="none">
                <a:solidFill>
                  <a:srgbClr val="000000"/>
                </a:solidFill>
                <a:latin typeface="Malgun Gothic"/>
                <a:ea typeface="Malgun Gothic"/>
                <a:cs typeface="Malgun Gothic"/>
                <a:sym typeface="Malgun Gothic"/>
              </a:endParaRPr>
            </a:p>
          </p:txBody>
        </p:sp>
        <p:sp>
          <p:nvSpPr>
            <p:cNvPr id="1287" name="Google Shape;1287;p29"/>
            <p:cNvSpPr/>
            <p:nvPr/>
          </p:nvSpPr>
          <p:spPr>
            <a:xfrm>
              <a:off x="2146065" y="1377859"/>
              <a:ext cx="357790"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00"/>
                <a:buFont typeface="Malgun Gothic"/>
                <a:buNone/>
              </a:pPr>
              <a:r>
                <a:rPr lang="en-US" sz="1000" b="0" i="0" u="none" strike="noStrike" cap="none">
                  <a:solidFill>
                    <a:srgbClr val="000000"/>
                  </a:solidFill>
                  <a:latin typeface="Malgun Gothic"/>
                  <a:ea typeface="Malgun Gothic"/>
                  <a:cs typeface="Malgun Gothic"/>
                  <a:sym typeface="Malgun Gothic"/>
                </a:rPr>
                <a:t>▶ </a:t>
              </a:r>
              <a:endParaRPr sz="1800" b="0" i="0" u="none" strike="noStrike" cap="none">
                <a:solidFill>
                  <a:srgbClr val="000000"/>
                </a:solidFill>
                <a:latin typeface="Malgun Gothic"/>
                <a:ea typeface="Malgun Gothic"/>
                <a:cs typeface="Malgun Gothic"/>
                <a:sym typeface="Malgun Gothic"/>
              </a:endParaRPr>
            </a:p>
          </p:txBody>
        </p:sp>
      </p:grpSp>
      <p:sp>
        <p:nvSpPr>
          <p:cNvPr id="1288" name="Google Shape;1288;p29"/>
          <p:cNvSpPr txBox="1"/>
          <p:nvPr/>
        </p:nvSpPr>
        <p:spPr>
          <a:xfrm>
            <a:off x="356383" y="1397728"/>
            <a:ext cx="870751"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Malgun Gothic"/>
              <a:buNone/>
            </a:pPr>
            <a:r>
              <a:rPr lang="en-US" sz="1000" b="1" i="0" u="none" strike="noStrike" cap="none">
                <a:solidFill>
                  <a:srgbClr val="000000"/>
                </a:solidFill>
                <a:latin typeface="Malgun Gothic"/>
                <a:ea typeface="Malgun Gothic"/>
                <a:cs typeface="Malgun Gothic"/>
                <a:sym typeface="Malgun Gothic"/>
              </a:rPr>
              <a:t>스케줄 정보</a:t>
            </a:r>
            <a:endParaRPr sz="1000" b="1" i="0" u="none" strike="noStrike" cap="none">
              <a:solidFill>
                <a:srgbClr val="000000"/>
              </a:solidFill>
              <a:latin typeface="Malgun Gothic"/>
              <a:ea typeface="Malgun Gothic"/>
              <a:cs typeface="Malgun Gothic"/>
              <a:sym typeface="Malgun Gothic"/>
            </a:endParaRPr>
          </a:p>
        </p:txBody>
      </p:sp>
      <p:sp>
        <p:nvSpPr>
          <p:cNvPr id="1289" name="Google Shape;1289;p29"/>
          <p:cNvSpPr txBox="1"/>
          <p:nvPr/>
        </p:nvSpPr>
        <p:spPr>
          <a:xfrm>
            <a:off x="4014385" y="2034066"/>
            <a:ext cx="1140056" cy="43787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환자 명 : OOO</a:t>
            </a:r>
            <a:endParaRPr/>
          </a:p>
          <a:p>
            <a:pPr marL="0" marR="0" lvl="0" indent="0" algn="l" rtl="0">
              <a:lnSpc>
                <a:spcPct val="15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생년월일 : 1900.00.00</a:t>
            </a:r>
            <a:endParaRPr/>
          </a:p>
        </p:txBody>
      </p:sp>
      <p:sp>
        <p:nvSpPr>
          <p:cNvPr id="1290" name="Google Shape;1290;p29"/>
          <p:cNvSpPr txBox="1"/>
          <p:nvPr/>
        </p:nvSpPr>
        <p:spPr>
          <a:xfrm>
            <a:off x="5452560" y="2034066"/>
            <a:ext cx="1399240" cy="43787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환자코드 : A123456789 </a:t>
            </a:r>
            <a:endParaRPr/>
          </a:p>
          <a:p>
            <a:pPr marL="0" marR="0" lvl="0" indent="0" algn="l" rtl="0">
              <a:lnSpc>
                <a:spcPct val="15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질환 명 : OOOOO</a:t>
            </a:r>
            <a:endParaRPr sz="800" b="0" i="0" u="none" strike="noStrike" cap="none">
              <a:solidFill>
                <a:srgbClr val="000000"/>
              </a:solidFill>
              <a:latin typeface="Arial"/>
              <a:ea typeface="Arial"/>
              <a:cs typeface="Arial"/>
              <a:sym typeface="Arial"/>
            </a:endParaRPr>
          </a:p>
        </p:txBody>
      </p:sp>
      <p:sp>
        <p:nvSpPr>
          <p:cNvPr id="1291" name="Google Shape;1291;p29"/>
          <p:cNvSpPr txBox="1"/>
          <p:nvPr/>
        </p:nvSpPr>
        <p:spPr>
          <a:xfrm>
            <a:off x="3934200" y="2857328"/>
            <a:ext cx="726481"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운동 리스트</a:t>
            </a:r>
            <a:endParaRPr/>
          </a:p>
        </p:txBody>
      </p:sp>
      <p:sp>
        <p:nvSpPr>
          <p:cNvPr id="1292" name="Google Shape;1292;p29"/>
          <p:cNvSpPr txBox="1">
            <a:spLocks noGrp="1"/>
          </p:cNvSpPr>
          <p:nvPr>
            <p:ph type="sldNum" idx="12"/>
          </p:nvPr>
        </p:nvSpPr>
        <p:spPr>
          <a:xfrm>
            <a:off x="9558254" y="6639599"/>
            <a:ext cx="225339" cy="215401"/>
          </a:xfrm>
          <a:prstGeom prst="rect">
            <a:avLst/>
          </a:prstGeom>
          <a:noFill/>
          <a:ln>
            <a:noFill/>
          </a:ln>
        </p:spPr>
        <p:txBody>
          <a:bodyPr spcFirstLastPara="1" wrap="square" lIns="45675" tIns="45675" rIns="45675" bIns="45675" anchor="t" anchorCtr="0">
            <a:spAutoFit/>
          </a:bodyPr>
          <a:lstStyle/>
          <a:p>
            <a:pPr marL="0" lvl="0" indent="0" algn="ctr" rtl="0">
              <a:lnSpc>
                <a:spcPct val="100000"/>
              </a:lnSpc>
              <a:spcBef>
                <a:spcPts val="0"/>
              </a:spcBef>
              <a:spcAft>
                <a:spcPts val="0"/>
              </a:spcAft>
              <a:buClr>
                <a:srgbClr val="000000"/>
              </a:buClr>
              <a:buSzPts val="800"/>
              <a:buFont typeface="Malgun Gothic"/>
              <a:buNone/>
            </a:pPr>
            <a:fld id="{00000000-1234-1234-1234-123412341234}" type="slidenum">
              <a:rPr lang="en-US"/>
              <a:t>29</a:t>
            </a:fld>
            <a:endParaRPr/>
          </a:p>
        </p:txBody>
      </p:sp>
      <p:sp>
        <p:nvSpPr>
          <p:cNvPr id="1293" name="Google Shape;1293;p29"/>
          <p:cNvSpPr txBox="1"/>
          <p:nvPr/>
        </p:nvSpPr>
        <p:spPr>
          <a:xfrm>
            <a:off x="3603045" y="1165412"/>
            <a:ext cx="3634424" cy="232371"/>
          </a:xfrm>
          <a:prstGeom prst="rect">
            <a:avLst/>
          </a:prstGeom>
          <a:noFill/>
          <a:ln>
            <a:noFill/>
          </a:ln>
        </p:spPr>
        <p:txBody>
          <a:bodyPr spcFirstLastPara="1" wrap="square" lIns="45700" tIns="45700" rIns="45700" bIns="45700" anchor="t" anchorCtr="0">
            <a:spAutoFit/>
          </a:bodyPr>
          <a:lstStyle/>
          <a:p>
            <a:pPr marL="0" marR="0" lvl="0" indent="0" algn="r" rtl="0">
              <a:lnSpc>
                <a:spcPct val="13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HOME &gt; 스케줄</a:t>
            </a:r>
            <a:endParaRPr sz="1400" b="0" i="0" u="none" strike="noStrike" cap="none">
              <a:solidFill>
                <a:srgbClr val="000000"/>
              </a:solidFill>
              <a:latin typeface="Calibri"/>
              <a:ea typeface="Calibri"/>
              <a:cs typeface="Calibri"/>
              <a:sym typeface="Calibri"/>
            </a:endParaRPr>
          </a:p>
        </p:txBody>
      </p:sp>
      <p:graphicFrame>
        <p:nvGraphicFramePr>
          <p:cNvPr id="1294" name="Google Shape;1294;p29"/>
          <p:cNvGraphicFramePr/>
          <p:nvPr/>
        </p:nvGraphicFramePr>
        <p:xfrm>
          <a:off x="270532" y="742449"/>
          <a:ext cx="3000000" cy="3000000"/>
        </p:xfrm>
        <a:graphic>
          <a:graphicData uri="http://schemas.openxmlformats.org/drawingml/2006/table">
            <a:tbl>
              <a:tblPr>
                <a:noFill/>
                <a:tableStyleId>{B367B671-0B81-4218-960B-C469DE42323E}</a:tableStyleId>
              </a:tblPr>
              <a:tblGrid>
                <a:gridCol w="1411475">
                  <a:extLst>
                    <a:ext uri="{9D8B030D-6E8A-4147-A177-3AD203B41FA5}">
                      <a16:colId xmlns:a16="http://schemas.microsoft.com/office/drawing/2014/main" val="20000"/>
                    </a:ext>
                  </a:extLst>
                </a:gridCol>
                <a:gridCol w="1411475">
                  <a:extLst>
                    <a:ext uri="{9D8B030D-6E8A-4147-A177-3AD203B41FA5}">
                      <a16:colId xmlns:a16="http://schemas.microsoft.com/office/drawing/2014/main" val="20001"/>
                    </a:ext>
                  </a:extLst>
                </a:gridCol>
                <a:gridCol w="1411475">
                  <a:extLst>
                    <a:ext uri="{9D8B030D-6E8A-4147-A177-3AD203B41FA5}">
                      <a16:colId xmlns:a16="http://schemas.microsoft.com/office/drawing/2014/main" val="20002"/>
                    </a:ext>
                  </a:extLst>
                </a:gridCol>
                <a:gridCol w="1411475">
                  <a:extLst>
                    <a:ext uri="{9D8B030D-6E8A-4147-A177-3AD203B41FA5}">
                      <a16:colId xmlns:a16="http://schemas.microsoft.com/office/drawing/2014/main" val="20003"/>
                    </a:ext>
                  </a:extLst>
                </a:gridCol>
                <a:gridCol w="1411475">
                  <a:extLst>
                    <a:ext uri="{9D8B030D-6E8A-4147-A177-3AD203B41FA5}">
                      <a16:colId xmlns:a16="http://schemas.microsoft.com/office/drawing/2014/main" val="20004"/>
                    </a:ext>
                  </a:extLst>
                </a:gridCol>
              </a:tblGrid>
              <a:tr h="421975">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solidFill>
                            <a:schemeClr val="dk1"/>
                          </a:solidFill>
                          <a:latin typeface="Malgun Gothic"/>
                          <a:ea typeface="Malgun Gothic"/>
                          <a:cs typeface="Malgun Gothic"/>
                          <a:sym typeface="Malgun Gothic"/>
                        </a:rPr>
                        <a:t>홈</a:t>
                      </a:r>
                      <a:endParaRPr sz="900" u="none" strike="noStrike" cap="none">
                        <a:solidFill>
                          <a:schemeClr val="dk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solidFill>
                            <a:schemeClr val="dk1"/>
                          </a:solidFill>
                          <a:latin typeface="Malgun Gothic"/>
                          <a:ea typeface="Malgun Gothic"/>
                          <a:cs typeface="Malgun Gothic"/>
                          <a:sym typeface="Malgun Gothic"/>
                        </a:rPr>
                        <a:t>환자</a:t>
                      </a:r>
                      <a:endParaRPr sz="900" u="none" strike="noStrike" cap="none">
                        <a:solidFill>
                          <a:schemeClr val="dk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900"/>
                        <a:buFont typeface="Malgun Gothic"/>
                        <a:buNone/>
                      </a:pPr>
                      <a:r>
                        <a:rPr lang="en-US" sz="900" u="none" strike="noStrike" cap="none">
                          <a:solidFill>
                            <a:schemeClr val="lt1"/>
                          </a:solidFill>
                          <a:latin typeface="Malgun Gothic"/>
                          <a:ea typeface="Malgun Gothic"/>
                          <a:cs typeface="Malgun Gothic"/>
                          <a:sym typeface="Malgun Gothic"/>
                        </a:rPr>
                        <a:t>스케줄</a:t>
                      </a:r>
                      <a:endParaRPr sz="900" u="none" strike="noStrike" cap="none">
                        <a:solidFill>
                          <a:schemeClr val="lt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dk1"/>
                    </a:solidFill>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latin typeface="Malgun Gothic"/>
                          <a:ea typeface="Malgun Gothic"/>
                          <a:cs typeface="Malgun Gothic"/>
                          <a:sym typeface="Malgun Gothic"/>
                        </a:rPr>
                        <a:t>통계</a:t>
                      </a:r>
                      <a:endParaRPr sz="900" u="none" strike="noStrike" cap="none">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latin typeface="Malgun Gothic"/>
                          <a:ea typeface="Malgun Gothic"/>
                          <a:cs typeface="Malgun Gothic"/>
                          <a:sym typeface="Malgun Gothic"/>
                        </a:rPr>
                        <a:t>설정</a:t>
                      </a:r>
                      <a:endParaRPr sz="1200" u="none" strike="noStrike" cap="none">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pSp>
        <p:nvGrpSpPr>
          <p:cNvPr id="1295" name="Google Shape;1295;p29"/>
          <p:cNvGrpSpPr/>
          <p:nvPr/>
        </p:nvGrpSpPr>
        <p:grpSpPr>
          <a:xfrm>
            <a:off x="270532" y="525844"/>
            <a:ext cx="7012656" cy="209515"/>
            <a:chOff x="270532" y="525844"/>
            <a:chExt cx="7012656" cy="209515"/>
          </a:xfrm>
        </p:grpSpPr>
        <p:sp>
          <p:nvSpPr>
            <p:cNvPr id="1296" name="Google Shape;1296;p29"/>
            <p:cNvSpPr/>
            <p:nvPr/>
          </p:nvSpPr>
          <p:spPr>
            <a:xfrm>
              <a:off x="5081992" y="525844"/>
              <a:ext cx="2201196" cy="20951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Malgun Gothic"/>
                <a:buNone/>
              </a:pPr>
              <a:r>
                <a:rPr lang="en-US" sz="800" b="1" i="0" u="none" strike="noStrike" cap="none">
                  <a:solidFill>
                    <a:srgbClr val="000000"/>
                  </a:solidFill>
                  <a:latin typeface="Malgun Gothic"/>
                  <a:ea typeface="Malgun Gothic"/>
                  <a:cs typeface="Malgun Gothic"/>
                  <a:sym typeface="Malgun Gothic"/>
                </a:rPr>
                <a:t>ooo님 환영합니다 | 로그아웃 </a:t>
              </a:r>
              <a:endParaRPr/>
            </a:p>
          </p:txBody>
        </p:sp>
        <p:pic>
          <p:nvPicPr>
            <p:cNvPr id="1297" name="Google Shape;1297;p29"/>
            <p:cNvPicPr preferRelativeResize="0"/>
            <p:nvPr/>
          </p:nvPicPr>
          <p:blipFill rotWithShape="1">
            <a:blip r:embed="rId5">
              <a:alphaModFix/>
            </a:blip>
            <a:srcRect/>
            <a:stretch/>
          </p:blipFill>
          <p:spPr>
            <a:xfrm>
              <a:off x="270532" y="531569"/>
              <a:ext cx="944107" cy="99032"/>
            </a:xfrm>
            <a:prstGeom prst="rect">
              <a:avLst/>
            </a:prstGeom>
            <a:noFill/>
            <a:ln>
              <a:noFill/>
            </a:ln>
          </p:spPr>
        </p:pic>
      </p:grpSp>
      <p:sp>
        <p:nvSpPr>
          <p:cNvPr id="1298" name="Google Shape;1298;p29"/>
          <p:cNvSpPr/>
          <p:nvPr/>
        </p:nvSpPr>
        <p:spPr>
          <a:xfrm rot="-216480">
            <a:off x="7940502" y="5881600"/>
            <a:ext cx="1517257" cy="484617"/>
          </a:xfrm>
          <a:prstGeom prst="rect">
            <a:avLst/>
          </a:prstGeom>
          <a:solidFill>
            <a:schemeClr val="lt1"/>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0000"/>
              </a:buClr>
              <a:buSzPts val="800"/>
              <a:buFont typeface="Arial"/>
              <a:buNone/>
            </a:pPr>
            <a:r>
              <a:rPr lang="en-US" sz="800" b="0" i="0" u="none" strike="noStrike" cap="none">
                <a:solidFill>
                  <a:srgbClr val="FF0000"/>
                </a:solidFill>
                <a:latin typeface="Arial"/>
                <a:ea typeface="Arial"/>
                <a:cs typeface="Arial"/>
                <a:sym typeface="Arial"/>
              </a:rPr>
              <a:t>GNB 수정</a:t>
            </a:r>
            <a:endParaRPr sz="800" b="0" i="0" u="none" strike="noStrike" cap="none">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FF0000"/>
              </a:buClr>
              <a:buSzPts val="800"/>
              <a:buFont typeface="Arial"/>
              <a:buNone/>
            </a:pPr>
            <a:r>
              <a:rPr lang="en-US" sz="800" b="0" i="0" u="none" strike="noStrike" cap="none">
                <a:solidFill>
                  <a:srgbClr val="FF0000"/>
                </a:solidFill>
                <a:latin typeface="Arial"/>
                <a:ea typeface="Arial"/>
                <a:cs typeface="Arial"/>
                <a:sym typeface="Arial"/>
              </a:rPr>
              <a:t>2021.10.26</a:t>
            </a:r>
            <a:endParaRPr sz="800" b="0" i="0" u="none" strike="noStrike" cap="none">
              <a:solidFill>
                <a:srgbClr val="FF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cxnSp>
        <p:nvCxnSpPr>
          <p:cNvPr id="194" name="Google Shape;194;p3"/>
          <p:cNvCxnSpPr>
            <a:stCxn id="195" idx="2"/>
            <a:endCxn id="196" idx="0"/>
          </p:cNvCxnSpPr>
          <p:nvPr/>
        </p:nvCxnSpPr>
        <p:spPr>
          <a:xfrm>
            <a:off x="5181675" y="1934781"/>
            <a:ext cx="0" cy="1721100"/>
          </a:xfrm>
          <a:prstGeom prst="straightConnector1">
            <a:avLst/>
          </a:prstGeom>
          <a:noFill/>
          <a:ln w="9525" cap="sq" cmpd="sng">
            <a:solidFill>
              <a:srgbClr val="3F3F3F"/>
            </a:solidFill>
            <a:prstDash val="solid"/>
            <a:miter lim="800000"/>
            <a:headEnd type="none" w="sm" len="sm"/>
            <a:tailEnd type="none" w="sm" len="sm"/>
          </a:ln>
        </p:spPr>
      </p:cxnSp>
      <p:sp>
        <p:nvSpPr>
          <p:cNvPr id="197" name="Google Shape;197;p3"/>
          <p:cNvSpPr/>
          <p:nvPr/>
        </p:nvSpPr>
        <p:spPr>
          <a:xfrm>
            <a:off x="4649666" y="2862683"/>
            <a:ext cx="1050367" cy="223837"/>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PW 찾기</a:t>
            </a:r>
            <a:endParaRPr/>
          </a:p>
        </p:txBody>
      </p:sp>
      <p:sp>
        <p:nvSpPr>
          <p:cNvPr id="198" name="Google Shape;198;p3"/>
          <p:cNvSpPr/>
          <p:nvPr/>
        </p:nvSpPr>
        <p:spPr>
          <a:xfrm>
            <a:off x="4656033" y="2340293"/>
            <a:ext cx="1044000" cy="223837"/>
          </a:xfrm>
          <a:prstGeom prst="rect">
            <a:avLst/>
          </a:prstGeom>
          <a:solidFill>
            <a:srgbClr val="59595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로그인</a:t>
            </a:r>
            <a:endParaRPr/>
          </a:p>
        </p:txBody>
      </p:sp>
      <p:cxnSp>
        <p:nvCxnSpPr>
          <p:cNvPr id="199" name="Google Shape;199;p3"/>
          <p:cNvCxnSpPr/>
          <p:nvPr/>
        </p:nvCxnSpPr>
        <p:spPr>
          <a:xfrm>
            <a:off x="1809031" y="3451801"/>
            <a:ext cx="6683360" cy="0"/>
          </a:xfrm>
          <a:prstGeom prst="straightConnector1">
            <a:avLst/>
          </a:prstGeom>
          <a:noFill/>
          <a:ln w="9525" cap="sq" cmpd="sng">
            <a:solidFill>
              <a:srgbClr val="3F3F3F"/>
            </a:solidFill>
            <a:prstDash val="solid"/>
            <a:miter lim="800000"/>
            <a:headEnd type="none" w="sm" len="sm"/>
            <a:tailEnd type="none" w="sm" len="sm"/>
          </a:ln>
        </p:spPr>
      </p:cxnSp>
      <p:cxnSp>
        <p:nvCxnSpPr>
          <p:cNvPr id="200" name="Google Shape;200;p3"/>
          <p:cNvCxnSpPr>
            <a:endCxn id="201" idx="0"/>
          </p:cNvCxnSpPr>
          <p:nvPr/>
        </p:nvCxnSpPr>
        <p:spPr>
          <a:xfrm>
            <a:off x="1815673" y="3451917"/>
            <a:ext cx="0" cy="204000"/>
          </a:xfrm>
          <a:prstGeom prst="straightConnector1">
            <a:avLst/>
          </a:prstGeom>
          <a:noFill/>
          <a:ln w="9525" cap="sq" cmpd="sng">
            <a:solidFill>
              <a:srgbClr val="3F3F3F"/>
            </a:solidFill>
            <a:prstDash val="solid"/>
            <a:miter lim="800000"/>
            <a:headEnd type="none" w="sm" len="sm"/>
            <a:tailEnd type="none" w="sm" len="sm"/>
          </a:ln>
        </p:spPr>
      </p:cxnSp>
      <p:cxnSp>
        <p:nvCxnSpPr>
          <p:cNvPr id="202" name="Google Shape;202;p3"/>
          <p:cNvCxnSpPr>
            <a:endCxn id="203" idx="2"/>
          </p:cNvCxnSpPr>
          <p:nvPr/>
        </p:nvCxnSpPr>
        <p:spPr>
          <a:xfrm flipH="1">
            <a:off x="3490107" y="3451683"/>
            <a:ext cx="10800" cy="1222200"/>
          </a:xfrm>
          <a:prstGeom prst="straightConnector1">
            <a:avLst/>
          </a:prstGeom>
          <a:noFill/>
          <a:ln w="9525" cap="sq" cmpd="sng">
            <a:solidFill>
              <a:srgbClr val="3F3F3F"/>
            </a:solidFill>
            <a:prstDash val="solid"/>
            <a:miter lim="800000"/>
            <a:headEnd type="none" w="sm" len="sm"/>
            <a:tailEnd type="none" w="sm" len="sm"/>
          </a:ln>
        </p:spPr>
      </p:cxnSp>
      <p:sp>
        <p:nvSpPr>
          <p:cNvPr id="201" name="Google Shape;201;p3"/>
          <p:cNvSpPr/>
          <p:nvPr/>
        </p:nvSpPr>
        <p:spPr>
          <a:xfrm>
            <a:off x="1185673" y="3655917"/>
            <a:ext cx="1260000" cy="223838"/>
          </a:xfrm>
          <a:prstGeom prst="rect">
            <a:avLst/>
          </a:prstGeom>
          <a:solidFill>
            <a:srgbClr val="595959"/>
          </a:solidFill>
          <a:ln w="9525" cap="flat" cmpd="sng">
            <a:solidFill>
              <a:srgbClr val="26262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홈</a:t>
            </a:r>
            <a:endParaRPr sz="800" b="1" i="0" u="none" strike="noStrike" cap="none">
              <a:solidFill>
                <a:schemeClr val="lt1"/>
              </a:solidFill>
              <a:latin typeface="Malgun Gothic"/>
              <a:ea typeface="Malgun Gothic"/>
              <a:cs typeface="Malgun Gothic"/>
              <a:sym typeface="Malgun Gothic"/>
            </a:endParaRPr>
          </a:p>
        </p:txBody>
      </p:sp>
      <p:sp>
        <p:nvSpPr>
          <p:cNvPr id="204" name="Google Shape;204;p3"/>
          <p:cNvSpPr/>
          <p:nvPr/>
        </p:nvSpPr>
        <p:spPr>
          <a:xfrm>
            <a:off x="2868719" y="3655917"/>
            <a:ext cx="1260000" cy="223838"/>
          </a:xfrm>
          <a:prstGeom prst="rect">
            <a:avLst/>
          </a:prstGeom>
          <a:solidFill>
            <a:srgbClr val="595959"/>
          </a:solidFill>
          <a:ln w="9525" cap="flat" cmpd="sng">
            <a:solidFill>
              <a:srgbClr val="26262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환자</a:t>
            </a:r>
            <a:endParaRPr sz="800" b="1" i="0" u="none" strike="noStrike" cap="none">
              <a:solidFill>
                <a:schemeClr val="lt1"/>
              </a:solidFill>
              <a:latin typeface="Malgun Gothic"/>
              <a:ea typeface="Malgun Gothic"/>
              <a:cs typeface="Malgun Gothic"/>
              <a:sym typeface="Malgun Gothic"/>
            </a:endParaRPr>
          </a:p>
        </p:txBody>
      </p:sp>
      <p:sp>
        <p:nvSpPr>
          <p:cNvPr id="196" name="Google Shape;196;p3"/>
          <p:cNvSpPr/>
          <p:nvPr/>
        </p:nvSpPr>
        <p:spPr>
          <a:xfrm>
            <a:off x="4551765" y="3655917"/>
            <a:ext cx="1260000" cy="223838"/>
          </a:xfrm>
          <a:prstGeom prst="rect">
            <a:avLst/>
          </a:prstGeom>
          <a:solidFill>
            <a:srgbClr val="595959"/>
          </a:solidFill>
          <a:ln w="9525" cap="flat" cmpd="sng">
            <a:solidFill>
              <a:srgbClr val="26262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스케줄</a:t>
            </a:r>
            <a:endParaRPr sz="800" b="1" i="0" u="none" strike="noStrike" cap="none">
              <a:solidFill>
                <a:schemeClr val="lt1"/>
              </a:solidFill>
              <a:latin typeface="Malgun Gothic"/>
              <a:ea typeface="Malgun Gothic"/>
              <a:cs typeface="Malgun Gothic"/>
              <a:sym typeface="Malgun Gothic"/>
            </a:endParaRPr>
          </a:p>
        </p:txBody>
      </p:sp>
      <p:sp>
        <p:nvSpPr>
          <p:cNvPr id="205" name="Google Shape;205;p3"/>
          <p:cNvSpPr/>
          <p:nvPr/>
        </p:nvSpPr>
        <p:spPr>
          <a:xfrm>
            <a:off x="2860107" y="4020705"/>
            <a:ext cx="1260000" cy="226800"/>
          </a:xfrm>
          <a:prstGeom prst="rect">
            <a:avLst/>
          </a:prstGeom>
          <a:solidFill>
            <a:schemeClr val="lt1"/>
          </a:solidFill>
          <a:ln w="9525"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일반 환자</a:t>
            </a:r>
            <a:endParaRPr sz="800" b="0" i="0" u="none" strike="noStrike" cap="none">
              <a:solidFill>
                <a:srgbClr val="000000"/>
              </a:solidFill>
              <a:latin typeface="Malgun Gothic"/>
              <a:ea typeface="Malgun Gothic"/>
              <a:cs typeface="Malgun Gothic"/>
              <a:sym typeface="Malgun Gothic"/>
            </a:endParaRPr>
          </a:p>
        </p:txBody>
      </p:sp>
      <p:sp>
        <p:nvSpPr>
          <p:cNvPr id="203" name="Google Shape;203;p3"/>
          <p:cNvSpPr/>
          <p:nvPr/>
        </p:nvSpPr>
        <p:spPr>
          <a:xfrm>
            <a:off x="2860107" y="4447083"/>
            <a:ext cx="1260000" cy="226800"/>
          </a:xfrm>
          <a:prstGeom prst="rect">
            <a:avLst/>
          </a:prstGeom>
          <a:solidFill>
            <a:schemeClr val="lt1"/>
          </a:solidFill>
          <a:ln w="9525"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연구 환자</a:t>
            </a:r>
            <a:endParaRPr sz="800" b="0" i="0" u="none" strike="noStrike" cap="none">
              <a:solidFill>
                <a:srgbClr val="000000"/>
              </a:solidFill>
              <a:latin typeface="Malgun Gothic"/>
              <a:ea typeface="Malgun Gothic"/>
              <a:cs typeface="Malgun Gothic"/>
              <a:sym typeface="Malgun Gothic"/>
            </a:endParaRPr>
          </a:p>
        </p:txBody>
      </p:sp>
      <p:cxnSp>
        <p:nvCxnSpPr>
          <p:cNvPr id="206" name="Google Shape;206;p3"/>
          <p:cNvCxnSpPr>
            <a:endCxn id="207" idx="0"/>
          </p:cNvCxnSpPr>
          <p:nvPr/>
        </p:nvCxnSpPr>
        <p:spPr>
          <a:xfrm>
            <a:off x="8492336" y="3451676"/>
            <a:ext cx="26400" cy="1874700"/>
          </a:xfrm>
          <a:prstGeom prst="straightConnector1">
            <a:avLst/>
          </a:prstGeom>
          <a:noFill/>
          <a:ln w="9525" cap="sq" cmpd="sng">
            <a:solidFill>
              <a:srgbClr val="3F3F3F"/>
            </a:solidFill>
            <a:prstDash val="solid"/>
            <a:miter lim="800000"/>
            <a:headEnd type="none" w="sm" len="sm"/>
            <a:tailEnd type="none" w="sm" len="sm"/>
          </a:ln>
        </p:spPr>
      </p:cxnSp>
      <p:sp>
        <p:nvSpPr>
          <p:cNvPr id="208" name="Google Shape;208;p3"/>
          <p:cNvSpPr/>
          <p:nvPr/>
        </p:nvSpPr>
        <p:spPr>
          <a:xfrm>
            <a:off x="6234811" y="3655917"/>
            <a:ext cx="1260000" cy="223838"/>
          </a:xfrm>
          <a:prstGeom prst="rect">
            <a:avLst/>
          </a:prstGeom>
          <a:solidFill>
            <a:srgbClr val="59595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통계</a:t>
            </a:r>
            <a:endParaRPr sz="800" b="1" i="0" u="none" strike="noStrike" cap="none">
              <a:solidFill>
                <a:schemeClr val="lt1"/>
              </a:solidFill>
              <a:latin typeface="Malgun Gothic"/>
              <a:ea typeface="Malgun Gothic"/>
              <a:cs typeface="Malgun Gothic"/>
              <a:sym typeface="Malgun Gothic"/>
            </a:endParaRPr>
          </a:p>
        </p:txBody>
      </p:sp>
      <p:sp>
        <p:nvSpPr>
          <p:cNvPr id="209" name="Google Shape;209;p3"/>
          <p:cNvSpPr/>
          <p:nvPr/>
        </p:nvSpPr>
        <p:spPr>
          <a:xfrm>
            <a:off x="7891422" y="4020705"/>
            <a:ext cx="1260000" cy="226800"/>
          </a:xfrm>
          <a:prstGeom prst="rect">
            <a:avLst/>
          </a:prstGeom>
          <a:solidFill>
            <a:schemeClr val="lt1"/>
          </a:solidFill>
          <a:ln w="9525" cap="flat" cmpd="sng">
            <a:solidFill>
              <a:srgbClr val="595959"/>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계정 정보</a:t>
            </a:r>
            <a:endParaRPr sz="800" b="0" i="0" u="none" strike="noStrike" cap="none">
              <a:solidFill>
                <a:srgbClr val="000000"/>
              </a:solidFill>
              <a:latin typeface="Malgun Gothic"/>
              <a:ea typeface="Malgun Gothic"/>
              <a:cs typeface="Malgun Gothic"/>
              <a:sym typeface="Malgun Gothic"/>
            </a:endParaRPr>
          </a:p>
        </p:txBody>
      </p:sp>
      <p:sp>
        <p:nvSpPr>
          <p:cNvPr id="210" name="Google Shape;210;p3"/>
          <p:cNvSpPr/>
          <p:nvPr/>
        </p:nvSpPr>
        <p:spPr>
          <a:xfrm>
            <a:off x="7891422" y="4452514"/>
            <a:ext cx="1260000" cy="226800"/>
          </a:xfrm>
          <a:prstGeom prst="rect">
            <a:avLst/>
          </a:prstGeom>
          <a:solidFill>
            <a:schemeClr val="lt1"/>
          </a:solidFill>
          <a:ln w="9525" cap="flat" cmpd="sng">
            <a:solidFill>
              <a:srgbClr val="595959"/>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FAQ</a:t>
            </a:r>
            <a:endParaRPr sz="800" b="0" i="0" u="none" strike="noStrike" cap="none">
              <a:solidFill>
                <a:srgbClr val="000000"/>
              </a:solidFill>
              <a:latin typeface="Malgun Gothic"/>
              <a:ea typeface="Malgun Gothic"/>
              <a:cs typeface="Malgun Gothic"/>
              <a:sym typeface="Malgun Gothic"/>
            </a:endParaRPr>
          </a:p>
        </p:txBody>
      </p:sp>
      <p:sp>
        <p:nvSpPr>
          <p:cNvPr id="211" name="Google Shape;211;p3"/>
          <p:cNvSpPr/>
          <p:nvPr/>
        </p:nvSpPr>
        <p:spPr>
          <a:xfrm>
            <a:off x="7891422" y="4888689"/>
            <a:ext cx="1260000" cy="226800"/>
          </a:xfrm>
          <a:prstGeom prst="rect">
            <a:avLst/>
          </a:prstGeom>
          <a:solidFill>
            <a:schemeClr val="lt1"/>
          </a:solidFill>
          <a:ln w="9525" cap="flat" cmpd="sng">
            <a:solidFill>
              <a:srgbClr val="595959"/>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시스템 문의</a:t>
            </a:r>
            <a:endParaRPr sz="800" b="0" i="0" u="none" strike="noStrike" cap="none">
              <a:solidFill>
                <a:srgbClr val="000000"/>
              </a:solidFill>
              <a:latin typeface="Malgun Gothic"/>
              <a:ea typeface="Malgun Gothic"/>
              <a:cs typeface="Malgun Gothic"/>
              <a:sym typeface="Malgun Gothic"/>
            </a:endParaRPr>
          </a:p>
        </p:txBody>
      </p:sp>
      <p:sp>
        <p:nvSpPr>
          <p:cNvPr id="195" name="Google Shape;195;p3"/>
          <p:cNvSpPr/>
          <p:nvPr/>
        </p:nvSpPr>
        <p:spPr>
          <a:xfrm>
            <a:off x="4389512" y="1365877"/>
            <a:ext cx="1584325" cy="568904"/>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600"/>
              <a:buFont typeface="Malgun Gothic"/>
              <a:buNone/>
            </a:pPr>
            <a:r>
              <a:rPr lang="en-US" sz="1600" b="1" i="0" u="none" strike="noStrike" cap="none">
                <a:solidFill>
                  <a:srgbClr val="FFFFFF"/>
                </a:solidFill>
                <a:latin typeface="Malgun Gothic"/>
                <a:ea typeface="Malgun Gothic"/>
                <a:cs typeface="Malgun Gothic"/>
                <a:sym typeface="Malgun Gothic"/>
              </a:rPr>
              <a:t>HCP WEB</a:t>
            </a:r>
            <a:endParaRPr sz="1600" b="1" i="0" u="none" strike="noStrike" cap="none">
              <a:solidFill>
                <a:srgbClr val="FFFFFF"/>
              </a:solidFill>
              <a:latin typeface="Malgun Gothic"/>
              <a:ea typeface="Malgun Gothic"/>
              <a:cs typeface="Malgun Gothic"/>
              <a:sym typeface="Malgun Gothic"/>
            </a:endParaRPr>
          </a:p>
        </p:txBody>
      </p:sp>
      <p:sp>
        <p:nvSpPr>
          <p:cNvPr id="212" name="Google Shape;212;p3"/>
          <p:cNvSpPr txBox="1">
            <a:spLocks noGrp="1"/>
          </p:cNvSpPr>
          <p:nvPr>
            <p:ph type="body" idx="1"/>
          </p:nvPr>
        </p:nvSpPr>
        <p:spPr>
          <a:xfrm>
            <a:off x="246806" y="117400"/>
            <a:ext cx="5976831" cy="347277"/>
          </a:xfrm>
          <a:prstGeom prst="rect">
            <a:avLst/>
          </a:prstGeom>
          <a:noFill/>
          <a:ln>
            <a:noFill/>
          </a:ln>
        </p:spPr>
        <p:txBody>
          <a:bodyPr spcFirstLastPara="1" wrap="square" lIns="36000" tIns="36000" rIns="36000" bIns="36000" anchor="ctr" anchorCtr="0">
            <a:normAutofit/>
          </a:bodyPr>
          <a:lstStyle/>
          <a:p>
            <a:pPr marL="228600" lvl="0" indent="0" algn="l" rtl="0">
              <a:lnSpc>
                <a:spcPct val="100000"/>
              </a:lnSpc>
              <a:spcBef>
                <a:spcPts val="0"/>
              </a:spcBef>
              <a:spcAft>
                <a:spcPts val="0"/>
              </a:spcAft>
              <a:buClr>
                <a:schemeClr val="lt1"/>
              </a:buClr>
              <a:buSzPts val="1800"/>
              <a:buFont typeface="Malgun Gothic"/>
              <a:buNone/>
            </a:pPr>
            <a:r>
              <a:rPr lang="en-US">
                <a:solidFill>
                  <a:schemeClr val="lt1"/>
                </a:solidFill>
                <a:latin typeface="Malgun Gothic"/>
                <a:ea typeface="Malgun Gothic"/>
                <a:cs typeface="Malgun Gothic"/>
                <a:sym typeface="Malgun Gothic"/>
              </a:rPr>
              <a:t>Menu map</a:t>
            </a:r>
            <a:endParaRPr/>
          </a:p>
        </p:txBody>
      </p:sp>
      <p:sp>
        <p:nvSpPr>
          <p:cNvPr id="207" name="Google Shape;207;p3"/>
          <p:cNvSpPr/>
          <p:nvPr/>
        </p:nvSpPr>
        <p:spPr>
          <a:xfrm>
            <a:off x="7888736" y="5326376"/>
            <a:ext cx="1260000" cy="226800"/>
          </a:xfrm>
          <a:prstGeom prst="rect">
            <a:avLst/>
          </a:prstGeom>
          <a:solidFill>
            <a:schemeClr val="lt1"/>
          </a:solidFill>
          <a:ln w="9525" cap="flat" cmpd="sng">
            <a:solidFill>
              <a:srgbClr val="595959"/>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회원탈퇴</a:t>
            </a:r>
            <a:endParaRPr sz="800" b="0" i="0" u="none" strike="noStrike" cap="none">
              <a:solidFill>
                <a:srgbClr val="000000"/>
              </a:solidFill>
              <a:latin typeface="Malgun Gothic"/>
              <a:ea typeface="Malgun Gothic"/>
              <a:cs typeface="Malgun Gothic"/>
              <a:sym typeface="Malgun Gothic"/>
            </a:endParaRPr>
          </a:p>
        </p:txBody>
      </p:sp>
      <p:sp>
        <p:nvSpPr>
          <p:cNvPr id="213" name="Google Shape;213;p3"/>
          <p:cNvSpPr/>
          <p:nvPr/>
        </p:nvSpPr>
        <p:spPr>
          <a:xfrm>
            <a:off x="7886140" y="3655917"/>
            <a:ext cx="1260000" cy="223838"/>
          </a:xfrm>
          <a:prstGeom prst="rect">
            <a:avLst/>
          </a:prstGeom>
          <a:solidFill>
            <a:srgbClr val="59595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설정</a:t>
            </a:r>
            <a:endParaRPr/>
          </a:p>
        </p:txBody>
      </p:sp>
      <p:cxnSp>
        <p:nvCxnSpPr>
          <p:cNvPr id="214" name="Google Shape;214;p3"/>
          <p:cNvCxnSpPr/>
          <p:nvPr/>
        </p:nvCxnSpPr>
        <p:spPr>
          <a:xfrm>
            <a:off x="6864811" y="3451801"/>
            <a:ext cx="0" cy="204116"/>
          </a:xfrm>
          <a:prstGeom prst="straightConnector1">
            <a:avLst/>
          </a:prstGeom>
          <a:noFill/>
          <a:ln w="9525" cap="sq" cmpd="sng">
            <a:solidFill>
              <a:srgbClr val="3F3F3F"/>
            </a:solidFill>
            <a:prstDash val="solid"/>
            <a:miter lim="800000"/>
            <a:headEnd type="none" w="sm" len="sm"/>
            <a:tailEnd type="none" w="sm" len="sm"/>
          </a:ln>
        </p:spPr>
      </p:cxnSp>
      <p:sp>
        <p:nvSpPr>
          <p:cNvPr id="215" name="Google Shape;215;p3"/>
          <p:cNvSpPr txBox="1">
            <a:spLocks noGrp="1"/>
          </p:cNvSpPr>
          <p:nvPr>
            <p:ph type="sldNum" idx="12"/>
          </p:nvPr>
        </p:nvSpPr>
        <p:spPr>
          <a:xfrm>
            <a:off x="9558254" y="6639599"/>
            <a:ext cx="225339" cy="215401"/>
          </a:xfrm>
          <a:prstGeom prst="rect">
            <a:avLst/>
          </a:prstGeom>
          <a:noFill/>
          <a:ln>
            <a:noFill/>
          </a:ln>
        </p:spPr>
        <p:txBody>
          <a:bodyPr spcFirstLastPara="1" wrap="square" lIns="45675" tIns="45675" rIns="45675" bIns="45675" anchor="t" anchorCtr="0">
            <a:spAutoFit/>
          </a:bodyPr>
          <a:lstStyle/>
          <a:p>
            <a:pPr marL="0" lvl="0" indent="0" algn="ctr" rtl="0">
              <a:lnSpc>
                <a:spcPct val="100000"/>
              </a:lnSpc>
              <a:spcBef>
                <a:spcPts val="0"/>
              </a:spcBef>
              <a:spcAft>
                <a:spcPts val="0"/>
              </a:spcAft>
              <a:buClr>
                <a:srgbClr val="000000"/>
              </a:buClr>
              <a:buSzPts val="800"/>
              <a:buFont typeface="Malgun Gothic"/>
              <a:buNone/>
            </a:pPr>
            <a:fld id="{00000000-1234-1234-1234-123412341234}" type="slidenum">
              <a:rPr lang="en-US"/>
              <a:t>3</a:t>
            </a:fld>
            <a:endParaRPr/>
          </a:p>
        </p:txBody>
      </p:sp>
      <p:sp>
        <p:nvSpPr>
          <p:cNvPr id="216" name="Google Shape;216;p3"/>
          <p:cNvSpPr/>
          <p:nvPr/>
        </p:nvSpPr>
        <p:spPr>
          <a:xfrm rot="-216480">
            <a:off x="7940502" y="5881600"/>
            <a:ext cx="1517257" cy="484617"/>
          </a:xfrm>
          <a:prstGeom prst="rect">
            <a:avLst/>
          </a:prstGeom>
          <a:solidFill>
            <a:schemeClr val="lt1"/>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0000"/>
              </a:buClr>
              <a:buSzPts val="800"/>
              <a:buFont typeface="Arial"/>
              <a:buNone/>
            </a:pPr>
            <a:r>
              <a:rPr lang="en-US" sz="800" b="0" i="0" u="none" strike="noStrike" cap="none">
                <a:solidFill>
                  <a:srgbClr val="FF0000"/>
                </a:solidFill>
                <a:latin typeface="Arial"/>
                <a:ea typeface="Arial"/>
                <a:cs typeface="Arial"/>
                <a:sym typeface="Arial"/>
              </a:rPr>
              <a:t>메뉴 IA정의서 와 동기화</a:t>
            </a:r>
            <a:br>
              <a:rPr lang="en-US" sz="800" b="0" i="0" u="none" strike="noStrike" cap="none">
                <a:solidFill>
                  <a:srgbClr val="FF0000"/>
                </a:solidFill>
                <a:latin typeface="Arial"/>
                <a:ea typeface="Arial"/>
                <a:cs typeface="Arial"/>
                <a:sym typeface="Arial"/>
              </a:rPr>
            </a:br>
            <a:r>
              <a:rPr lang="en-US" sz="800" b="0" i="0" u="none" strike="noStrike" cap="none">
                <a:solidFill>
                  <a:srgbClr val="FF0000"/>
                </a:solidFill>
                <a:latin typeface="Arial"/>
                <a:ea typeface="Arial"/>
                <a:cs typeface="Arial"/>
                <a:sym typeface="Arial"/>
              </a:rPr>
              <a:t>2021.10.26</a:t>
            </a:r>
            <a:endParaRPr sz="800" b="0" i="0" u="none" strike="noStrike" cap="none">
              <a:solidFill>
                <a:srgbClr val="FF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1303" name="Google Shape;1303;p30"/>
          <p:cNvSpPr txBox="1"/>
          <p:nvPr/>
        </p:nvSpPr>
        <p:spPr>
          <a:xfrm>
            <a:off x="4011878" y="2528900"/>
            <a:ext cx="1882247"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Malgun Gothic"/>
              <a:buNone/>
            </a:pPr>
            <a:r>
              <a:rPr lang="en-US" sz="1800" b="0" i="0" u="none" strike="noStrike" cap="none">
                <a:solidFill>
                  <a:schemeClr val="dk1"/>
                </a:solidFill>
                <a:latin typeface="Malgun Gothic"/>
                <a:ea typeface="Malgun Gothic"/>
                <a:cs typeface="Malgun Gothic"/>
                <a:sym typeface="Malgun Gothic"/>
              </a:rPr>
              <a:t>통계</a:t>
            </a:r>
            <a:endParaRPr sz="1800" b="0" i="0" u="none" strike="noStrike" cap="none">
              <a:solidFill>
                <a:schemeClr val="dk1"/>
              </a:solidFill>
              <a:latin typeface="Malgun Gothic"/>
              <a:ea typeface="Malgun Gothic"/>
              <a:cs typeface="Malgun Gothic"/>
              <a:sym typeface="Malgun Gothic"/>
            </a:endParaRPr>
          </a:p>
        </p:txBody>
      </p:sp>
      <p:sp>
        <p:nvSpPr>
          <p:cNvPr id="1304" name="Google Shape;1304;p30"/>
          <p:cNvSpPr/>
          <p:nvPr/>
        </p:nvSpPr>
        <p:spPr>
          <a:xfrm rot="-216480">
            <a:off x="7940502" y="5881600"/>
            <a:ext cx="1517257" cy="484617"/>
          </a:xfrm>
          <a:prstGeom prst="rect">
            <a:avLst/>
          </a:prstGeom>
          <a:solidFill>
            <a:schemeClr val="lt1"/>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0000"/>
              </a:buClr>
              <a:buSzPts val="800"/>
              <a:buFont typeface="Arial"/>
              <a:buNone/>
            </a:pPr>
            <a:r>
              <a:rPr lang="en-US" sz="800" b="0" i="0" u="none" strike="noStrike" cap="none">
                <a:solidFill>
                  <a:srgbClr val="FF0000"/>
                </a:solidFill>
                <a:latin typeface="Arial"/>
                <a:ea typeface="Arial"/>
                <a:cs typeface="Arial"/>
                <a:sym typeface="Arial"/>
              </a:rPr>
              <a:t>통계 추가</a:t>
            </a:r>
            <a:endParaRPr sz="800" b="0" i="0" u="none" strike="noStrike" cap="none">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FF0000"/>
              </a:buClr>
              <a:buSzPts val="800"/>
              <a:buFont typeface="Arial"/>
              <a:buNone/>
            </a:pPr>
            <a:r>
              <a:rPr lang="en-US" sz="800" b="0" i="0" u="none" strike="noStrike" cap="none">
                <a:solidFill>
                  <a:srgbClr val="FF0000"/>
                </a:solidFill>
                <a:latin typeface="Arial"/>
                <a:ea typeface="Arial"/>
                <a:cs typeface="Arial"/>
                <a:sym typeface="Arial"/>
              </a:rPr>
              <a:t>2021.10.26</a:t>
            </a:r>
            <a:endParaRPr sz="800" b="0" i="0" u="none" strike="noStrike" cap="none">
              <a:solidFill>
                <a:srgbClr val="FF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08"/>
        <p:cNvGrpSpPr/>
        <p:nvPr/>
      </p:nvGrpSpPr>
      <p:grpSpPr>
        <a:xfrm>
          <a:off x="0" y="0"/>
          <a:ext cx="0" cy="0"/>
          <a:chOff x="0" y="0"/>
          <a:chExt cx="0" cy="0"/>
        </a:xfrm>
      </p:grpSpPr>
      <p:sp>
        <p:nvSpPr>
          <p:cNvPr id="1309" name="Google Shape;1309;p31"/>
          <p:cNvSpPr txBox="1">
            <a:spLocks noGrp="1"/>
          </p:cNvSpPr>
          <p:nvPr>
            <p:ph type="title"/>
          </p:nvPr>
        </p:nvSpPr>
        <p:spPr>
          <a:xfrm>
            <a:off x="1164033" y="116632"/>
            <a:ext cx="4367523" cy="234623"/>
          </a:xfrm>
          <a:prstGeom prst="rect">
            <a:avLst/>
          </a:prstGeom>
          <a:noFill/>
          <a:ln>
            <a:noFill/>
          </a:ln>
        </p:spPr>
        <p:txBody>
          <a:bodyPr spcFirstLastPara="1" wrap="square" lIns="36000" tIns="36000" rIns="36000" bIns="36000" anchor="ctr" anchorCtr="0">
            <a:normAutofit/>
          </a:bodyPr>
          <a:lstStyle/>
          <a:p>
            <a:pPr marL="0" lvl="0" indent="0" algn="l" rtl="0">
              <a:lnSpc>
                <a:spcPct val="100000"/>
              </a:lnSpc>
              <a:spcBef>
                <a:spcPts val="0"/>
              </a:spcBef>
              <a:spcAft>
                <a:spcPts val="0"/>
              </a:spcAft>
              <a:buClr>
                <a:srgbClr val="000000"/>
              </a:buClr>
              <a:buSzPts val="800"/>
              <a:buFont typeface="Malgun Gothic"/>
              <a:buNone/>
            </a:pPr>
            <a:r>
              <a:rPr lang="en-US"/>
              <a:t>통계</a:t>
            </a:r>
            <a:endParaRPr/>
          </a:p>
        </p:txBody>
      </p:sp>
      <p:sp>
        <p:nvSpPr>
          <p:cNvPr id="1310" name="Google Shape;1310;p31"/>
          <p:cNvSpPr txBox="1">
            <a:spLocks noGrp="1"/>
          </p:cNvSpPr>
          <p:nvPr>
            <p:ph type="body" idx="1"/>
          </p:nvPr>
        </p:nvSpPr>
        <p:spPr>
          <a:xfrm>
            <a:off x="6249144" y="116632"/>
            <a:ext cx="1188134" cy="234623"/>
          </a:xfrm>
          <a:prstGeom prst="rect">
            <a:avLst/>
          </a:prstGeom>
          <a:noFill/>
          <a:ln>
            <a:noFill/>
          </a:ln>
        </p:spPr>
        <p:txBody>
          <a:bodyPr spcFirstLastPara="1" wrap="square" lIns="45675" tIns="45675" rIns="45675" bIns="45675" anchor="ctr" anchorCtr="0">
            <a:normAutofit fontScale="85000" lnSpcReduction="20000"/>
          </a:bodyPr>
          <a:lstStyle/>
          <a:p>
            <a:pPr marL="0" lvl="0" indent="0" algn="l" rtl="0">
              <a:lnSpc>
                <a:spcPct val="150000"/>
              </a:lnSpc>
              <a:spcBef>
                <a:spcPts val="0"/>
              </a:spcBef>
              <a:spcAft>
                <a:spcPts val="0"/>
              </a:spcAft>
              <a:buClr>
                <a:srgbClr val="000000"/>
              </a:buClr>
              <a:buSzPct val="117647"/>
              <a:buFont typeface="Malgun Gothic"/>
              <a:buNone/>
            </a:pPr>
            <a:r>
              <a:rPr lang="en-US"/>
              <a:t>HCP-W-15</a:t>
            </a:r>
            <a:endParaRPr/>
          </a:p>
        </p:txBody>
      </p:sp>
      <p:sp>
        <p:nvSpPr>
          <p:cNvPr id="1311" name="Google Shape;1311;p31"/>
          <p:cNvSpPr txBox="1">
            <a:spLocks noGrp="1"/>
          </p:cNvSpPr>
          <p:nvPr>
            <p:ph type="body" idx="2"/>
          </p:nvPr>
        </p:nvSpPr>
        <p:spPr>
          <a:xfrm>
            <a:off x="7484132" y="392191"/>
            <a:ext cx="2329410" cy="6205459"/>
          </a:xfrm>
          <a:prstGeom prst="rect">
            <a:avLst/>
          </a:prstGeom>
          <a:noFill/>
          <a:ln>
            <a:noFill/>
          </a:ln>
        </p:spPr>
        <p:txBody>
          <a:bodyPr spcFirstLastPara="1" wrap="square" lIns="45675" tIns="45675" rIns="45675" bIns="45675" anchor="t" anchorCtr="0">
            <a:normAutofit/>
          </a:bodyPr>
          <a:lstStyle/>
          <a:p>
            <a:pPr marL="177800" lvl="0" indent="-177800" algn="l" rtl="0">
              <a:lnSpc>
                <a:spcPct val="150000"/>
              </a:lnSpc>
              <a:spcBef>
                <a:spcPts val="0"/>
              </a:spcBef>
              <a:spcAft>
                <a:spcPts val="0"/>
              </a:spcAft>
              <a:buClr>
                <a:srgbClr val="000000"/>
              </a:buClr>
              <a:buSzPts val="800"/>
              <a:buFont typeface="Malgun Gothic"/>
              <a:buAutoNum type="arabicPeriod"/>
            </a:pPr>
            <a:r>
              <a:rPr lang="en-US"/>
              <a:t>RAW DATA 엑셀 다운로드</a:t>
            </a:r>
            <a:endParaRPr/>
          </a:p>
        </p:txBody>
      </p:sp>
      <p:sp>
        <p:nvSpPr>
          <p:cNvPr id="1312" name="Google Shape;1312;p31"/>
          <p:cNvSpPr txBox="1">
            <a:spLocks noGrp="1"/>
          </p:cNvSpPr>
          <p:nvPr>
            <p:ph type="sldNum" idx="12"/>
          </p:nvPr>
        </p:nvSpPr>
        <p:spPr>
          <a:xfrm>
            <a:off x="9547834" y="6639599"/>
            <a:ext cx="246179" cy="215401"/>
          </a:xfrm>
          <a:prstGeom prst="rect">
            <a:avLst/>
          </a:prstGeom>
          <a:noFill/>
          <a:ln>
            <a:noFill/>
          </a:ln>
        </p:spPr>
        <p:txBody>
          <a:bodyPr spcFirstLastPara="1" wrap="square" lIns="45675" tIns="45675" rIns="45675" bIns="45675" anchor="t" anchorCtr="0">
            <a:spAutoFit/>
          </a:bodyPr>
          <a:lstStyle/>
          <a:p>
            <a:pPr marL="0" lvl="0" indent="0" algn="ctr" rtl="0">
              <a:lnSpc>
                <a:spcPct val="100000"/>
              </a:lnSpc>
              <a:spcBef>
                <a:spcPts val="0"/>
              </a:spcBef>
              <a:spcAft>
                <a:spcPts val="0"/>
              </a:spcAft>
              <a:buClr>
                <a:schemeClr val="dk1"/>
              </a:buClr>
              <a:buSzPts val="800"/>
              <a:buFont typeface="Arial"/>
              <a:buNone/>
            </a:pPr>
            <a:fld id="{00000000-1234-1234-1234-123412341234}" type="slidenum">
              <a:rPr lang="en-US"/>
              <a:t>31</a:t>
            </a:fld>
            <a:endParaRPr/>
          </a:p>
        </p:txBody>
      </p:sp>
      <p:sp>
        <p:nvSpPr>
          <p:cNvPr id="1313" name="Google Shape;1313;p31"/>
          <p:cNvSpPr txBox="1"/>
          <p:nvPr/>
        </p:nvSpPr>
        <p:spPr>
          <a:xfrm>
            <a:off x="3603045" y="1165412"/>
            <a:ext cx="3634423" cy="232371"/>
          </a:xfrm>
          <a:prstGeom prst="rect">
            <a:avLst/>
          </a:prstGeom>
          <a:noFill/>
          <a:ln>
            <a:noFill/>
          </a:ln>
        </p:spPr>
        <p:txBody>
          <a:bodyPr spcFirstLastPara="1" wrap="square" lIns="45700" tIns="45700" rIns="45700" bIns="45700" anchor="t" anchorCtr="0">
            <a:spAutoFit/>
          </a:bodyPr>
          <a:lstStyle/>
          <a:p>
            <a:pPr marL="0" marR="0" lvl="0" indent="0" algn="r" rtl="0">
              <a:lnSpc>
                <a:spcPct val="13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HOME &gt; 통계</a:t>
            </a:r>
            <a:endParaRPr sz="1400" b="0" i="0" u="none" strike="noStrike" cap="none">
              <a:solidFill>
                <a:srgbClr val="000000"/>
              </a:solidFill>
              <a:latin typeface="Calibri"/>
              <a:ea typeface="Calibri"/>
              <a:cs typeface="Calibri"/>
              <a:sym typeface="Calibri"/>
            </a:endParaRPr>
          </a:p>
        </p:txBody>
      </p:sp>
      <p:sp>
        <p:nvSpPr>
          <p:cNvPr id="1314" name="Google Shape;1314;p31"/>
          <p:cNvSpPr txBox="1"/>
          <p:nvPr/>
        </p:nvSpPr>
        <p:spPr>
          <a:xfrm>
            <a:off x="270532" y="1666461"/>
            <a:ext cx="359073" cy="215444"/>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1400"/>
              <a:buFont typeface="Malgun Gothic"/>
              <a:buNone/>
            </a:pPr>
            <a:r>
              <a:rPr lang="en-US" sz="1400" b="0" i="0" u="none" strike="noStrike" cap="none">
                <a:solidFill>
                  <a:srgbClr val="000000"/>
                </a:solidFill>
                <a:latin typeface="Malgun Gothic"/>
                <a:ea typeface="Malgun Gothic"/>
                <a:cs typeface="Malgun Gothic"/>
                <a:sym typeface="Malgun Gothic"/>
              </a:rPr>
              <a:t>통계</a:t>
            </a:r>
            <a:endParaRPr sz="1400" b="0" i="0" u="none" strike="noStrike" cap="none">
              <a:solidFill>
                <a:srgbClr val="000000"/>
              </a:solidFill>
              <a:latin typeface="Malgun Gothic"/>
              <a:ea typeface="Malgun Gothic"/>
              <a:cs typeface="Malgun Gothic"/>
              <a:sym typeface="Malgun Gothic"/>
            </a:endParaRPr>
          </a:p>
        </p:txBody>
      </p:sp>
      <p:graphicFrame>
        <p:nvGraphicFramePr>
          <p:cNvPr id="1315" name="Google Shape;1315;p31"/>
          <p:cNvGraphicFramePr/>
          <p:nvPr/>
        </p:nvGraphicFramePr>
        <p:xfrm>
          <a:off x="270532" y="742449"/>
          <a:ext cx="3000000" cy="3000000"/>
        </p:xfrm>
        <a:graphic>
          <a:graphicData uri="http://schemas.openxmlformats.org/drawingml/2006/table">
            <a:tbl>
              <a:tblPr>
                <a:noFill/>
                <a:tableStyleId>{B367B671-0B81-4218-960B-C469DE42323E}</a:tableStyleId>
              </a:tblPr>
              <a:tblGrid>
                <a:gridCol w="1411475">
                  <a:extLst>
                    <a:ext uri="{9D8B030D-6E8A-4147-A177-3AD203B41FA5}">
                      <a16:colId xmlns:a16="http://schemas.microsoft.com/office/drawing/2014/main" val="20000"/>
                    </a:ext>
                  </a:extLst>
                </a:gridCol>
                <a:gridCol w="1411475">
                  <a:extLst>
                    <a:ext uri="{9D8B030D-6E8A-4147-A177-3AD203B41FA5}">
                      <a16:colId xmlns:a16="http://schemas.microsoft.com/office/drawing/2014/main" val="20001"/>
                    </a:ext>
                  </a:extLst>
                </a:gridCol>
                <a:gridCol w="1411475">
                  <a:extLst>
                    <a:ext uri="{9D8B030D-6E8A-4147-A177-3AD203B41FA5}">
                      <a16:colId xmlns:a16="http://schemas.microsoft.com/office/drawing/2014/main" val="20002"/>
                    </a:ext>
                  </a:extLst>
                </a:gridCol>
                <a:gridCol w="1411475">
                  <a:extLst>
                    <a:ext uri="{9D8B030D-6E8A-4147-A177-3AD203B41FA5}">
                      <a16:colId xmlns:a16="http://schemas.microsoft.com/office/drawing/2014/main" val="20003"/>
                    </a:ext>
                  </a:extLst>
                </a:gridCol>
                <a:gridCol w="1411475">
                  <a:extLst>
                    <a:ext uri="{9D8B030D-6E8A-4147-A177-3AD203B41FA5}">
                      <a16:colId xmlns:a16="http://schemas.microsoft.com/office/drawing/2014/main" val="20004"/>
                    </a:ext>
                  </a:extLst>
                </a:gridCol>
              </a:tblGrid>
              <a:tr h="421975">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solidFill>
                            <a:schemeClr val="dk1"/>
                          </a:solidFill>
                          <a:latin typeface="Malgun Gothic"/>
                          <a:ea typeface="Malgun Gothic"/>
                          <a:cs typeface="Malgun Gothic"/>
                          <a:sym typeface="Malgun Gothic"/>
                        </a:rPr>
                        <a:t>홈</a:t>
                      </a:r>
                      <a:endParaRPr sz="900" u="none" strike="noStrike" cap="none">
                        <a:solidFill>
                          <a:schemeClr val="dk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solidFill>
                            <a:schemeClr val="dk1"/>
                          </a:solidFill>
                          <a:latin typeface="Malgun Gothic"/>
                          <a:ea typeface="Malgun Gothic"/>
                          <a:cs typeface="Malgun Gothic"/>
                          <a:sym typeface="Malgun Gothic"/>
                        </a:rPr>
                        <a:t>환자</a:t>
                      </a:r>
                      <a:endParaRPr sz="900" u="none" strike="noStrike" cap="none">
                        <a:solidFill>
                          <a:schemeClr val="dk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solidFill>
                            <a:schemeClr val="dk1"/>
                          </a:solidFill>
                          <a:latin typeface="Malgun Gothic"/>
                          <a:ea typeface="Malgun Gothic"/>
                          <a:cs typeface="Malgun Gothic"/>
                          <a:sym typeface="Malgun Gothic"/>
                        </a:rPr>
                        <a:t>스케줄</a:t>
                      </a:r>
                      <a:endParaRPr sz="900" u="none" strike="noStrike" cap="none">
                        <a:solidFill>
                          <a:schemeClr val="dk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900"/>
                        <a:buFont typeface="Malgun Gothic"/>
                        <a:buNone/>
                      </a:pPr>
                      <a:r>
                        <a:rPr lang="en-US" sz="900" u="none" strike="noStrike" cap="none">
                          <a:solidFill>
                            <a:schemeClr val="lt1"/>
                          </a:solidFill>
                          <a:latin typeface="Malgun Gothic"/>
                          <a:ea typeface="Malgun Gothic"/>
                          <a:cs typeface="Malgun Gothic"/>
                          <a:sym typeface="Malgun Gothic"/>
                        </a:rPr>
                        <a:t>통계</a:t>
                      </a:r>
                      <a:endParaRPr sz="900" u="none" strike="noStrike" cap="none">
                        <a:solidFill>
                          <a:schemeClr val="lt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dk1"/>
                    </a:solidFill>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solidFill>
                            <a:schemeClr val="dk1"/>
                          </a:solidFill>
                          <a:latin typeface="Malgun Gothic"/>
                          <a:ea typeface="Malgun Gothic"/>
                          <a:cs typeface="Malgun Gothic"/>
                          <a:sym typeface="Malgun Gothic"/>
                        </a:rPr>
                        <a:t>설정</a:t>
                      </a:r>
                      <a:endParaRPr sz="1200" u="none" strike="noStrike" cap="none">
                        <a:solidFill>
                          <a:schemeClr val="dk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pSp>
        <p:nvGrpSpPr>
          <p:cNvPr id="1316" name="Google Shape;1316;p31"/>
          <p:cNvGrpSpPr/>
          <p:nvPr/>
        </p:nvGrpSpPr>
        <p:grpSpPr>
          <a:xfrm>
            <a:off x="270532" y="525844"/>
            <a:ext cx="7012656" cy="209515"/>
            <a:chOff x="270532" y="525844"/>
            <a:chExt cx="7012656" cy="209515"/>
          </a:xfrm>
        </p:grpSpPr>
        <p:sp>
          <p:nvSpPr>
            <p:cNvPr id="1317" name="Google Shape;1317;p31"/>
            <p:cNvSpPr/>
            <p:nvPr/>
          </p:nvSpPr>
          <p:spPr>
            <a:xfrm>
              <a:off x="5081992" y="525844"/>
              <a:ext cx="2201196" cy="20951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Malgun Gothic"/>
                <a:buNone/>
              </a:pPr>
              <a:r>
                <a:rPr lang="en-US" sz="800" b="1" i="0" u="none" strike="noStrike" cap="none">
                  <a:solidFill>
                    <a:srgbClr val="000000"/>
                  </a:solidFill>
                  <a:latin typeface="Malgun Gothic"/>
                  <a:ea typeface="Malgun Gothic"/>
                  <a:cs typeface="Malgun Gothic"/>
                  <a:sym typeface="Malgun Gothic"/>
                </a:rPr>
                <a:t>ooo님 환영합니다 | 로그아웃 </a:t>
              </a:r>
              <a:endParaRPr/>
            </a:p>
          </p:txBody>
        </p:sp>
        <p:pic>
          <p:nvPicPr>
            <p:cNvPr id="1318" name="Google Shape;1318;p31"/>
            <p:cNvPicPr preferRelativeResize="0"/>
            <p:nvPr/>
          </p:nvPicPr>
          <p:blipFill rotWithShape="1">
            <a:blip r:embed="rId3">
              <a:alphaModFix/>
            </a:blip>
            <a:srcRect/>
            <a:stretch/>
          </p:blipFill>
          <p:spPr>
            <a:xfrm>
              <a:off x="270532" y="531569"/>
              <a:ext cx="944107" cy="99032"/>
            </a:xfrm>
            <a:prstGeom prst="rect">
              <a:avLst/>
            </a:prstGeom>
            <a:noFill/>
            <a:ln>
              <a:noFill/>
            </a:ln>
          </p:spPr>
        </p:pic>
      </p:grpSp>
      <p:sp>
        <p:nvSpPr>
          <p:cNvPr id="1319" name="Google Shape;1319;p31"/>
          <p:cNvSpPr/>
          <p:nvPr/>
        </p:nvSpPr>
        <p:spPr>
          <a:xfrm rot="-216480">
            <a:off x="7940502" y="5881600"/>
            <a:ext cx="1517257" cy="484617"/>
          </a:xfrm>
          <a:prstGeom prst="rect">
            <a:avLst/>
          </a:prstGeom>
          <a:solidFill>
            <a:schemeClr val="lt1"/>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0000"/>
              </a:buClr>
              <a:buSzPts val="800"/>
              <a:buFont typeface="Arial"/>
              <a:buNone/>
            </a:pPr>
            <a:r>
              <a:rPr lang="en-US" sz="800" b="0" i="0" u="none" strike="noStrike" cap="none">
                <a:solidFill>
                  <a:srgbClr val="FF0000"/>
                </a:solidFill>
                <a:latin typeface="Arial"/>
                <a:ea typeface="Arial"/>
                <a:cs typeface="Arial"/>
                <a:sym typeface="Arial"/>
              </a:rPr>
              <a:t>통계 추가</a:t>
            </a:r>
            <a:endParaRPr sz="800" b="0" i="0" u="none" strike="noStrike" cap="none">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FF0000"/>
              </a:buClr>
              <a:buSzPts val="800"/>
              <a:buFont typeface="Arial"/>
              <a:buNone/>
            </a:pPr>
            <a:r>
              <a:rPr lang="en-US" sz="800" b="0" i="0" u="none" strike="noStrike" cap="none">
                <a:solidFill>
                  <a:srgbClr val="FF0000"/>
                </a:solidFill>
                <a:latin typeface="Arial"/>
                <a:ea typeface="Arial"/>
                <a:cs typeface="Arial"/>
                <a:sym typeface="Arial"/>
              </a:rPr>
              <a:t>2021.10.26</a:t>
            </a:r>
            <a:endParaRPr sz="800" b="0" i="0" u="none" strike="noStrike" cap="none">
              <a:solidFill>
                <a:srgbClr val="FF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23"/>
        <p:cNvGrpSpPr/>
        <p:nvPr/>
      </p:nvGrpSpPr>
      <p:grpSpPr>
        <a:xfrm>
          <a:off x="0" y="0"/>
          <a:ext cx="0" cy="0"/>
          <a:chOff x="0" y="0"/>
          <a:chExt cx="0" cy="0"/>
        </a:xfrm>
      </p:grpSpPr>
      <p:sp>
        <p:nvSpPr>
          <p:cNvPr id="1324" name="Google Shape;1324;p32"/>
          <p:cNvSpPr txBox="1"/>
          <p:nvPr/>
        </p:nvSpPr>
        <p:spPr>
          <a:xfrm>
            <a:off x="4011878" y="2528900"/>
            <a:ext cx="1882247"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Malgun Gothic"/>
              <a:buNone/>
            </a:pPr>
            <a:r>
              <a:rPr lang="en-US" sz="1800" b="0" i="0" u="none" strike="noStrike" cap="none">
                <a:solidFill>
                  <a:schemeClr val="dk1"/>
                </a:solidFill>
                <a:latin typeface="Malgun Gothic"/>
                <a:ea typeface="Malgun Gothic"/>
                <a:cs typeface="Malgun Gothic"/>
                <a:sym typeface="Malgun Gothic"/>
              </a:rPr>
              <a:t>설정</a:t>
            </a:r>
            <a:endParaRPr sz="1800" b="0" i="0" u="none" strike="noStrike" cap="none">
              <a:solidFill>
                <a:schemeClr val="dk1"/>
              </a:solidFill>
              <a:latin typeface="Malgun Gothic"/>
              <a:ea typeface="Malgun Gothic"/>
              <a:cs typeface="Malgun Gothic"/>
              <a:sym typeface="Malgun Gothic"/>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28"/>
        <p:cNvGrpSpPr/>
        <p:nvPr/>
      </p:nvGrpSpPr>
      <p:grpSpPr>
        <a:xfrm>
          <a:off x="0" y="0"/>
          <a:ext cx="0" cy="0"/>
          <a:chOff x="0" y="0"/>
          <a:chExt cx="0" cy="0"/>
        </a:xfrm>
      </p:grpSpPr>
      <p:graphicFrame>
        <p:nvGraphicFramePr>
          <p:cNvPr id="1329" name="Google Shape;1329;p33"/>
          <p:cNvGraphicFramePr/>
          <p:nvPr/>
        </p:nvGraphicFramePr>
        <p:xfrm>
          <a:off x="270532" y="1364677"/>
          <a:ext cx="3000000" cy="3000000"/>
        </p:xfrm>
        <a:graphic>
          <a:graphicData uri="http://schemas.openxmlformats.org/drawingml/2006/table">
            <a:tbl>
              <a:tblPr>
                <a:noFill/>
                <a:tableStyleId>{BC9DB5B6-DF2C-4204-969A-3691A821754B}</a:tableStyleId>
              </a:tblPr>
              <a:tblGrid>
                <a:gridCol w="1001800">
                  <a:extLst>
                    <a:ext uri="{9D8B030D-6E8A-4147-A177-3AD203B41FA5}">
                      <a16:colId xmlns:a16="http://schemas.microsoft.com/office/drawing/2014/main" val="20000"/>
                    </a:ext>
                  </a:extLst>
                </a:gridCol>
                <a:gridCol w="1001800">
                  <a:extLst>
                    <a:ext uri="{9D8B030D-6E8A-4147-A177-3AD203B41FA5}">
                      <a16:colId xmlns:a16="http://schemas.microsoft.com/office/drawing/2014/main" val="20001"/>
                    </a:ext>
                  </a:extLst>
                </a:gridCol>
                <a:gridCol w="1001800">
                  <a:extLst>
                    <a:ext uri="{9D8B030D-6E8A-4147-A177-3AD203B41FA5}">
                      <a16:colId xmlns:a16="http://schemas.microsoft.com/office/drawing/2014/main" val="20002"/>
                    </a:ext>
                  </a:extLst>
                </a:gridCol>
                <a:gridCol w="1001800">
                  <a:extLst>
                    <a:ext uri="{9D8B030D-6E8A-4147-A177-3AD203B41FA5}">
                      <a16:colId xmlns:a16="http://schemas.microsoft.com/office/drawing/2014/main" val="20003"/>
                    </a:ext>
                  </a:extLst>
                </a:gridCol>
                <a:gridCol w="1001800">
                  <a:extLst>
                    <a:ext uri="{9D8B030D-6E8A-4147-A177-3AD203B41FA5}">
                      <a16:colId xmlns:a16="http://schemas.microsoft.com/office/drawing/2014/main" val="20004"/>
                    </a:ext>
                  </a:extLst>
                </a:gridCol>
                <a:gridCol w="1001800">
                  <a:extLst>
                    <a:ext uri="{9D8B030D-6E8A-4147-A177-3AD203B41FA5}">
                      <a16:colId xmlns:a16="http://schemas.microsoft.com/office/drawing/2014/main" val="20005"/>
                    </a:ext>
                  </a:extLst>
                </a:gridCol>
                <a:gridCol w="1001800">
                  <a:extLst>
                    <a:ext uri="{9D8B030D-6E8A-4147-A177-3AD203B41FA5}">
                      <a16:colId xmlns:a16="http://schemas.microsoft.com/office/drawing/2014/main" val="20006"/>
                    </a:ext>
                  </a:extLst>
                </a:gridCol>
              </a:tblGrid>
              <a:tr h="208925">
                <a:tc gridSpan="7">
                  <a:txBody>
                    <a:bodyPr/>
                    <a:lstStyle/>
                    <a:p>
                      <a:pPr marL="0" marR="0" lvl="0" indent="0" algn="l"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계정 정보   </a:t>
                      </a:r>
                      <a:r>
                        <a:rPr lang="en-US" sz="800" u="none" strike="noStrike" cap="none">
                          <a:latin typeface="Malgun Gothic"/>
                          <a:ea typeface="Malgun Gothic"/>
                          <a:cs typeface="Malgun Gothic"/>
                          <a:sym typeface="Malgun Gothic"/>
                        </a:rPr>
                        <a:t>|   FAQ  |  시스템 문의   |  회원탈퇴</a:t>
                      </a:r>
                      <a:endParaRPr sz="1200" u="none" strike="noStrike" cap="none">
                        <a:latin typeface="Malgun Gothic"/>
                        <a:ea typeface="Malgun Gothic"/>
                        <a:cs typeface="Malgun Gothic"/>
                        <a:sym typeface="Malgun Gothic"/>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0"/>
                  </a:ext>
                </a:extLst>
              </a:tr>
            </a:tbl>
          </a:graphicData>
        </a:graphic>
      </p:graphicFrame>
      <p:sp>
        <p:nvSpPr>
          <p:cNvPr id="1330" name="Google Shape;1330;p33"/>
          <p:cNvSpPr txBox="1">
            <a:spLocks noGrp="1"/>
          </p:cNvSpPr>
          <p:nvPr>
            <p:ph type="title"/>
          </p:nvPr>
        </p:nvSpPr>
        <p:spPr>
          <a:xfrm>
            <a:off x="1164033" y="116632"/>
            <a:ext cx="4367523" cy="234623"/>
          </a:xfrm>
          <a:prstGeom prst="rect">
            <a:avLst/>
          </a:prstGeom>
          <a:noFill/>
          <a:ln>
            <a:noFill/>
          </a:ln>
        </p:spPr>
        <p:txBody>
          <a:bodyPr spcFirstLastPara="1" wrap="square" lIns="36000" tIns="36000" rIns="36000" bIns="36000" anchor="ctr" anchorCtr="0">
            <a:normAutofit/>
          </a:bodyPr>
          <a:lstStyle/>
          <a:p>
            <a:pPr marL="0" lvl="0" indent="0" algn="l" rtl="0">
              <a:lnSpc>
                <a:spcPct val="100000"/>
              </a:lnSpc>
              <a:spcBef>
                <a:spcPts val="0"/>
              </a:spcBef>
              <a:spcAft>
                <a:spcPts val="0"/>
              </a:spcAft>
              <a:buClr>
                <a:srgbClr val="000000"/>
              </a:buClr>
              <a:buSzPts val="800"/>
              <a:buFont typeface="Malgun Gothic"/>
              <a:buNone/>
            </a:pPr>
            <a:r>
              <a:rPr lang="en-US"/>
              <a:t>설정 &gt; 계정 정보</a:t>
            </a:r>
            <a:endParaRPr/>
          </a:p>
        </p:txBody>
      </p:sp>
      <p:sp>
        <p:nvSpPr>
          <p:cNvPr id="1331" name="Google Shape;1331;p33"/>
          <p:cNvSpPr txBox="1">
            <a:spLocks noGrp="1"/>
          </p:cNvSpPr>
          <p:nvPr>
            <p:ph type="body" idx="1"/>
          </p:nvPr>
        </p:nvSpPr>
        <p:spPr>
          <a:xfrm>
            <a:off x="6249144" y="116632"/>
            <a:ext cx="1188134" cy="234623"/>
          </a:xfrm>
          <a:prstGeom prst="rect">
            <a:avLst/>
          </a:prstGeom>
          <a:noFill/>
          <a:ln>
            <a:noFill/>
          </a:ln>
        </p:spPr>
        <p:txBody>
          <a:bodyPr spcFirstLastPara="1" wrap="square" lIns="45675" tIns="45675" rIns="45675" bIns="45675" anchor="ctr" anchorCtr="0">
            <a:normAutofit fontScale="85000" lnSpcReduction="20000"/>
          </a:bodyPr>
          <a:lstStyle/>
          <a:p>
            <a:pPr marL="0" lvl="0" indent="0" algn="l" rtl="0">
              <a:lnSpc>
                <a:spcPct val="150000"/>
              </a:lnSpc>
              <a:spcBef>
                <a:spcPts val="0"/>
              </a:spcBef>
              <a:spcAft>
                <a:spcPts val="0"/>
              </a:spcAft>
              <a:buClr>
                <a:srgbClr val="000000"/>
              </a:buClr>
              <a:buSzPct val="117647"/>
              <a:buFont typeface="Malgun Gothic"/>
              <a:buNone/>
            </a:pPr>
            <a:endParaRPr/>
          </a:p>
        </p:txBody>
      </p:sp>
      <p:sp>
        <p:nvSpPr>
          <p:cNvPr id="1332" name="Google Shape;1332;p33"/>
          <p:cNvSpPr txBox="1">
            <a:spLocks noGrp="1"/>
          </p:cNvSpPr>
          <p:nvPr>
            <p:ph type="body" idx="2"/>
          </p:nvPr>
        </p:nvSpPr>
        <p:spPr>
          <a:xfrm>
            <a:off x="7484132" y="392191"/>
            <a:ext cx="2329410" cy="6205459"/>
          </a:xfrm>
          <a:prstGeom prst="rect">
            <a:avLst/>
          </a:prstGeom>
          <a:noFill/>
          <a:ln>
            <a:noFill/>
          </a:ln>
        </p:spPr>
        <p:txBody>
          <a:bodyPr spcFirstLastPara="1" wrap="square" lIns="45675" tIns="45675" rIns="45675" bIns="45675" anchor="t" anchorCtr="0">
            <a:normAutofit/>
          </a:bodyPr>
          <a:lstStyle/>
          <a:p>
            <a:pPr marL="177800" lvl="0" indent="-177800" algn="l" rtl="0">
              <a:lnSpc>
                <a:spcPct val="150000"/>
              </a:lnSpc>
              <a:spcBef>
                <a:spcPts val="0"/>
              </a:spcBef>
              <a:spcAft>
                <a:spcPts val="0"/>
              </a:spcAft>
              <a:buClr>
                <a:srgbClr val="000000"/>
              </a:buClr>
              <a:buSzPts val="800"/>
              <a:buFont typeface="Malgun Gothic"/>
              <a:buAutoNum type="arabicPeriod"/>
            </a:pPr>
            <a:r>
              <a:rPr lang="en-US"/>
              <a:t>클릭 시 “계정 정보 수정” 페이지 로드</a:t>
            </a:r>
            <a:endParaRPr/>
          </a:p>
          <a:p>
            <a:pPr marL="177800" lvl="0" indent="-177800" algn="l" rtl="0">
              <a:lnSpc>
                <a:spcPct val="150000"/>
              </a:lnSpc>
              <a:spcBef>
                <a:spcPts val="0"/>
              </a:spcBef>
              <a:spcAft>
                <a:spcPts val="0"/>
              </a:spcAft>
              <a:buClr>
                <a:srgbClr val="000000"/>
              </a:buClr>
              <a:buSzPts val="800"/>
              <a:buFont typeface="Malgun Gothic"/>
              <a:buAutoNum type="arabicPeriod"/>
            </a:pPr>
            <a:r>
              <a:rPr lang="en-US"/>
              <a:t>회원정보 출력</a:t>
            </a:r>
            <a:endParaRPr/>
          </a:p>
          <a:p>
            <a:pPr marL="177800" lvl="0" indent="-177800" algn="l" rtl="0">
              <a:lnSpc>
                <a:spcPct val="150000"/>
              </a:lnSpc>
              <a:spcBef>
                <a:spcPts val="0"/>
              </a:spcBef>
              <a:spcAft>
                <a:spcPts val="0"/>
              </a:spcAft>
              <a:buClr>
                <a:srgbClr val="000000"/>
              </a:buClr>
              <a:buSzPts val="800"/>
              <a:buFont typeface="Malgun Gothic"/>
              <a:buAutoNum type="arabicPeriod"/>
            </a:pPr>
            <a:r>
              <a:rPr lang="en-US"/>
              <a:t>클릭 시 “의료진 계정 삭제” 페이지 로드</a:t>
            </a:r>
            <a:endParaRPr/>
          </a:p>
        </p:txBody>
      </p:sp>
      <p:sp>
        <p:nvSpPr>
          <p:cNvPr id="1333" name="Google Shape;1333;p33"/>
          <p:cNvSpPr txBox="1">
            <a:spLocks noGrp="1"/>
          </p:cNvSpPr>
          <p:nvPr>
            <p:ph type="sldNum" idx="12"/>
          </p:nvPr>
        </p:nvSpPr>
        <p:spPr>
          <a:xfrm>
            <a:off x="9547834" y="6639599"/>
            <a:ext cx="246179" cy="215401"/>
          </a:xfrm>
          <a:prstGeom prst="rect">
            <a:avLst/>
          </a:prstGeom>
          <a:noFill/>
          <a:ln>
            <a:noFill/>
          </a:ln>
        </p:spPr>
        <p:txBody>
          <a:bodyPr spcFirstLastPara="1" wrap="square" lIns="45675" tIns="45675" rIns="45675" bIns="45675" anchor="t" anchorCtr="0">
            <a:spAutoFit/>
          </a:bodyPr>
          <a:lstStyle/>
          <a:p>
            <a:pPr marL="0" lvl="0" indent="0" algn="ctr" rtl="0">
              <a:lnSpc>
                <a:spcPct val="100000"/>
              </a:lnSpc>
              <a:spcBef>
                <a:spcPts val="0"/>
              </a:spcBef>
              <a:spcAft>
                <a:spcPts val="0"/>
              </a:spcAft>
              <a:buClr>
                <a:schemeClr val="dk1"/>
              </a:buClr>
              <a:buSzPts val="800"/>
              <a:buFont typeface="Arial"/>
              <a:buNone/>
            </a:pPr>
            <a:fld id="{00000000-1234-1234-1234-123412341234}" type="slidenum">
              <a:rPr lang="en-US"/>
              <a:t>33</a:t>
            </a:fld>
            <a:endParaRPr/>
          </a:p>
        </p:txBody>
      </p:sp>
      <p:sp>
        <p:nvSpPr>
          <p:cNvPr id="1334" name="Google Shape;1334;p33"/>
          <p:cNvSpPr txBox="1"/>
          <p:nvPr/>
        </p:nvSpPr>
        <p:spPr>
          <a:xfrm>
            <a:off x="3603045" y="1165412"/>
            <a:ext cx="3634423" cy="216919"/>
          </a:xfrm>
          <a:prstGeom prst="rect">
            <a:avLst/>
          </a:prstGeom>
          <a:noFill/>
          <a:ln>
            <a:noFill/>
          </a:ln>
        </p:spPr>
        <p:txBody>
          <a:bodyPr spcFirstLastPara="1" wrap="square" lIns="45700" tIns="45700" rIns="45700" bIns="45700" anchor="t" anchorCtr="0">
            <a:spAutoFit/>
          </a:bodyPr>
          <a:lstStyle/>
          <a:p>
            <a:pPr marL="0" marR="0" lvl="0" indent="0" algn="r" rtl="0">
              <a:lnSpc>
                <a:spcPct val="13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HOME &gt; 설정 &gt; 계정 정보</a:t>
            </a:r>
            <a:endParaRPr sz="1400" b="0" i="0" u="none" strike="noStrike" cap="none">
              <a:solidFill>
                <a:srgbClr val="000000"/>
              </a:solidFill>
              <a:latin typeface="Calibri"/>
              <a:ea typeface="Calibri"/>
              <a:cs typeface="Calibri"/>
              <a:sym typeface="Calibri"/>
            </a:endParaRPr>
          </a:p>
        </p:txBody>
      </p:sp>
      <p:sp>
        <p:nvSpPr>
          <p:cNvPr id="1335" name="Google Shape;1335;p33"/>
          <p:cNvSpPr txBox="1"/>
          <p:nvPr/>
        </p:nvSpPr>
        <p:spPr>
          <a:xfrm>
            <a:off x="645180" y="2802202"/>
            <a:ext cx="900001" cy="230109"/>
          </a:xfrm>
          <a:prstGeom prst="rect">
            <a:avLst/>
          </a:prstGeom>
          <a:noFill/>
          <a:ln>
            <a:noFill/>
          </a:ln>
        </p:spPr>
        <p:txBody>
          <a:bodyPr spcFirstLastPara="1" wrap="square" lIns="22500" tIns="22500" rIns="22500" bIns="22500" anchor="ctr" anchorCtr="0">
            <a:spAutoFit/>
          </a:bodyPr>
          <a:lstStyle/>
          <a:p>
            <a:pPr marL="0" marR="0" lvl="0" indent="0" algn="r" rtl="0">
              <a:lnSpc>
                <a:spcPct val="100000"/>
              </a:lnSpc>
              <a:spcBef>
                <a:spcPts val="0"/>
              </a:spcBef>
              <a:spcAft>
                <a:spcPts val="0"/>
              </a:spcAft>
              <a:buClr>
                <a:srgbClr val="000000"/>
              </a:buClr>
              <a:buSzPts val="1200"/>
              <a:buFont typeface="Malgun Gothic"/>
              <a:buNone/>
            </a:pPr>
            <a:r>
              <a:rPr lang="en-US" sz="1200" b="0" i="0" u="none" strike="noStrike" cap="none">
                <a:solidFill>
                  <a:srgbClr val="000000"/>
                </a:solidFill>
                <a:latin typeface="Malgun Gothic"/>
                <a:ea typeface="Malgun Gothic"/>
                <a:cs typeface="Malgun Gothic"/>
                <a:sym typeface="Malgun Gothic"/>
              </a:rPr>
              <a:t>이메일</a:t>
            </a:r>
            <a:endParaRPr sz="1200" b="0" i="0" u="none" strike="noStrike" cap="none">
              <a:solidFill>
                <a:srgbClr val="000000"/>
              </a:solidFill>
              <a:latin typeface="Malgun Gothic"/>
              <a:ea typeface="Malgun Gothic"/>
              <a:cs typeface="Malgun Gothic"/>
              <a:sym typeface="Malgun Gothic"/>
            </a:endParaRPr>
          </a:p>
        </p:txBody>
      </p:sp>
      <p:sp>
        <p:nvSpPr>
          <p:cNvPr id="1336" name="Google Shape;1336;p33"/>
          <p:cNvSpPr txBox="1"/>
          <p:nvPr/>
        </p:nvSpPr>
        <p:spPr>
          <a:xfrm>
            <a:off x="645180" y="3433312"/>
            <a:ext cx="900001" cy="230109"/>
          </a:xfrm>
          <a:prstGeom prst="rect">
            <a:avLst/>
          </a:prstGeom>
          <a:noFill/>
          <a:ln>
            <a:noFill/>
          </a:ln>
        </p:spPr>
        <p:txBody>
          <a:bodyPr spcFirstLastPara="1" wrap="square" lIns="22500" tIns="22500" rIns="22500" bIns="22500" anchor="ctr" anchorCtr="0">
            <a:spAutoFit/>
          </a:bodyPr>
          <a:lstStyle/>
          <a:p>
            <a:pPr marL="0" marR="0" lvl="0" indent="0" algn="r" rtl="0">
              <a:lnSpc>
                <a:spcPct val="100000"/>
              </a:lnSpc>
              <a:spcBef>
                <a:spcPts val="0"/>
              </a:spcBef>
              <a:spcAft>
                <a:spcPts val="0"/>
              </a:spcAft>
              <a:buClr>
                <a:srgbClr val="000000"/>
              </a:buClr>
              <a:buSzPts val="1200"/>
              <a:buFont typeface="Malgun Gothic"/>
              <a:buNone/>
            </a:pPr>
            <a:r>
              <a:rPr lang="en-US" sz="1200" b="0" i="0" u="none" strike="noStrike" cap="none">
                <a:solidFill>
                  <a:srgbClr val="000000"/>
                </a:solidFill>
                <a:latin typeface="Malgun Gothic"/>
                <a:ea typeface="Malgun Gothic"/>
                <a:cs typeface="Malgun Gothic"/>
                <a:sym typeface="Malgun Gothic"/>
              </a:rPr>
              <a:t>비밀번호</a:t>
            </a:r>
            <a:endParaRPr sz="1200" b="0" i="0" u="none" strike="noStrike" cap="none">
              <a:solidFill>
                <a:srgbClr val="000000"/>
              </a:solidFill>
              <a:latin typeface="Malgun Gothic"/>
              <a:ea typeface="Malgun Gothic"/>
              <a:cs typeface="Malgun Gothic"/>
              <a:sym typeface="Malgun Gothic"/>
            </a:endParaRPr>
          </a:p>
        </p:txBody>
      </p:sp>
      <p:sp>
        <p:nvSpPr>
          <p:cNvPr id="1337" name="Google Shape;1337;p33"/>
          <p:cNvSpPr txBox="1"/>
          <p:nvPr/>
        </p:nvSpPr>
        <p:spPr>
          <a:xfrm>
            <a:off x="645180" y="2171092"/>
            <a:ext cx="900001" cy="230109"/>
          </a:xfrm>
          <a:prstGeom prst="rect">
            <a:avLst/>
          </a:prstGeom>
          <a:noFill/>
          <a:ln>
            <a:noFill/>
          </a:ln>
        </p:spPr>
        <p:txBody>
          <a:bodyPr spcFirstLastPara="1" wrap="square" lIns="22500" tIns="22500" rIns="22500" bIns="22500" anchor="ctr" anchorCtr="0">
            <a:spAutoFit/>
          </a:bodyPr>
          <a:lstStyle/>
          <a:p>
            <a:pPr marL="0" marR="0" lvl="0" indent="0" algn="r" rtl="0">
              <a:lnSpc>
                <a:spcPct val="100000"/>
              </a:lnSpc>
              <a:spcBef>
                <a:spcPts val="0"/>
              </a:spcBef>
              <a:spcAft>
                <a:spcPts val="0"/>
              </a:spcAft>
              <a:buClr>
                <a:srgbClr val="000000"/>
              </a:buClr>
              <a:buSzPts val="1200"/>
              <a:buFont typeface="Malgun Gothic"/>
              <a:buNone/>
            </a:pPr>
            <a:r>
              <a:rPr lang="en-US" sz="1200" b="0" i="0" u="none" strike="noStrike" cap="none">
                <a:solidFill>
                  <a:srgbClr val="000000"/>
                </a:solidFill>
                <a:latin typeface="Malgun Gothic"/>
                <a:ea typeface="Malgun Gothic"/>
                <a:cs typeface="Malgun Gothic"/>
                <a:sym typeface="Malgun Gothic"/>
              </a:rPr>
              <a:t>이름</a:t>
            </a:r>
            <a:endParaRPr sz="1200" b="0" i="0" u="none" strike="noStrike" cap="none">
              <a:solidFill>
                <a:srgbClr val="000000"/>
              </a:solidFill>
              <a:latin typeface="Malgun Gothic"/>
              <a:ea typeface="Malgun Gothic"/>
              <a:cs typeface="Malgun Gothic"/>
              <a:sym typeface="Malgun Gothic"/>
            </a:endParaRPr>
          </a:p>
        </p:txBody>
      </p:sp>
      <p:sp>
        <p:nvSpPr>
          <p:cNvPr id="1338" name="Google Shape;1338;p33"/>
          <p:cNvSpPr txBox="1"/>
          <p:nvPr/>
        </p:nvSpPr>
        <p:spPr>
          <a:xfrm>
            <a:off x="645180" y="4064422"/>
            <a:ext cx="900001" cy="230109"/>
          </a:xfrm>
          <a:prstGeom prst="rect">
            <a:avLst/>
          </a:prstGeom>
          <a:noFill/>
          <a:ln>
            <a:noFill/>
          </a:ln>
        </p:spPr>
        <p:txBody>
          <a:bodyPr spcFirstLastPara="1" wrap="square" lIns="22500" tIns="22500" rIns="22500" bIns="22500" anchor="ctr" anchorCtr="0">
            <a:spAutoFit/>
          </a:bodyPr>
          <a:lstStyle/>
          <a:p>
            <a:pPr marL="0" marR="0" lvl="0" indent="0" algn="r" rtl="0">
              <a:lnSpc>
                <a:spcPct val="100000"/>
              </a:lnSpc>
              <a:spcBef>
                <a:spcPts val="0"/>
              </a:spcBef>
              <a:spcAft>
                <a:spcPts val="0"/>
              </a:spcAft>
              <a:buClr>
                <a:srgbClr val="000000"/>
              </a:buClr>
              <a:buSzPts val="1200"/>
              <a:buFont typeface="Malgun Gothic"/>
              <a:buNone/>
            </a:pPr>
            <a:r>
              <a:rPr lang="en-US" sz="1200" b="0" i="0" u="none" strike="noStrike" cap="none">
                <a:solidFill>
                  <a:srgbClr val="000000"/>
                </a:solidFill>
                <a:latin typeface="Malgun Gothic"/>
                <a:ea typeface="Malgun Gothic"/>
                <a:cs typeface="Malgun Gothic"/>
                <a:sym typeface="Malgun Gothic"/>
              </a:rPr>
              <a:t>휴대폰 번호</a:t>
            </a:r>
            <a:endParaRPr sz="1200" b="0" i="0" u="none" strike="noStrike" cap="none">
              <a:solidFill>
                <a:srgbClr val="000000"/>
              </a:solidFill>
              <a:latin typeface="Malgun Gothic"/>
              <a:ea typeface="Malgun Gothic"/>
              <a:cs typeface="Malgun Gothic"/>
              <a:sym typeface="Malgun Gothic"/>
            </a:endParaRPr>
          </a:p>
        </p:txBody>
      </p:sp>
      <p:sp>
        <p:nvSpPr>
          <p:cNvPr id="1339" name="Google Shape;1339;p33"/>
          <p:cNvSpPr txBox="1"/>
          <p:nvPr/>
        </p:nvSpPr>
        <p:spPr>
          <a:xfrm>
            <a:off x="645180" y="4695532"/>
            <a:ext cx="900001" cy="230109"/>
          </a:xfrm>
          <a:prstGeom prst="rect">
            <a:avLst/>
          </a:prstGeom>
          <a:noFill/>
          <a:ln>
            <a:noFill/>
          </a:ln>
        </p:spPr>
        <p:txBody>
          <a:bodyPr spcFirstLastPara="1" wrap="square" lIns="22500" tIns="22500" rIns="22500" bIns="22500" anchor="ctr" anchorCtr="0">
            <a:spAutoFit/>
          </a:bodyPr>
          <a:lstStyle/>
          <a:p>
            <a:pPr marL="0" marR="0" lvl="0" indent="0" algn="r" rtl="0">
              <a:lnSpc>
                <a:spcPct val="100000"/>
              </a:lnSpc>
              <a:spcBef>
                <a:spcPts val="0"/>
              </a:spcBef>
              <a:spcAft>
                <a:spcPts val="0"/>
              </a:spcAft>
              <a:buClr>
                <a:srgbClr val="000000"/>
              </a:buClr>
              <a:buSzPts val="1200"/>
              <a:buFont typeface="Malgun Gothic"/>
              <a:buNone/>
            </a:pPr>
            <a:r>
              <a:rPr lang="en-US" sz="1200" b="0" i="0" u="none" strike="noStrike" cap="none">
                <a:solidFill>
                  <a:srgbClr val="000000"/>
                </a:solidFill>
                <a:latin typeface="Malgun Gothic"/>
                <a:ea typeface="Malgun Gothic"/>
                <a:cs typeface="Malgun Gothic"/>
                <a:sym typeface="Malgun Gothic"/>
              </a:rPr>
              <a:t>병원 코드</a:t>
            </a:r>
            <a:endParaRPr sz="1200" b="0" i="0" u="none" strike="noStrike" cap="none">
              <a:solidFill>
                <a:srgbClr val="000000"/>
              </a:solidFill>
              <a:latin typeface="Malgun Gothic"/>
              <a:ea typeface="Malgun Gothic"/>
              <a:cs typeface="Malgun Gothic"/>
              <a:sym typeface="Malgun Gothic"/>
            </a:endParaRPr>
          </a:p>
        </p:txBody>
      </p:sp>
      <p:cxnSp>
        <p:nvCxnSpPr>
          <p:cNvPr id="1340" name="Google Shape;1340;p33"/>
          <p:cNvCxnSpPr/>
          <p:nvPr/>
        </p:nvCxnSpPr>
        <p:spPr>
          <a:xfrm>
            <a:off x="645180" y="3863921"/>
            <a:ext cx="6263359" cy="1"/>
          </a:xfrm>
          <a:prstGeom prst="straightConnector1">
            <a:avLst/>
          </a:prstGeom>
          <a:noFill/>
          <a:ln w="9525" cap="flat" cmpd="sng">
            <a:solidFill>
              <a:srgbClr val="000000"/>
            </a:solidFill>
            <a:prstDash val="solid"/>
            <a:miter lim="400000"/>
            <a:headEnd type="none" w="sm" len="sm"/>
            <a:tailEnd type="none" w="sm" len="sm"/>
          </a:ln>
        </p:spPr>
      </p:cxnSp>
      <p:cxnSp>
        <p:nvCxnSpPr>
          <p:cNvPr id="1341" name="Google Shape;1341;p33"/>
          <p:cNvCxnSpPr/>
          <p:nvPr/>
        </p:nvCxnSpPr>
        <p:spPr>
          <a:xfrm>
            <a:off x="645180" y="2601701"/>
            <a:ext cx="6263359" cy="1"/>
          </a:xfrm>
          <a:prstGeom prst="straightConnector1">
            <a:avLst/>
          </a:prstGeom>
          <a:noFill/>
          <a:ln w="9525" cap="flat" cmpd="sng">
            <a:solidFill>
              <a:srgbClr val="000000"/>
            </a:solidFill>
            <a:prstDash val="solid"/>
            <a:miter lim="400000"/>
            <a:headEnd type="none" w="sm" len="sm"/>
            <a:tailEnd type="none" w="sm" len="sm"/>
          </a:ln>
        </p:spPr>
      </p:cxnSp>
      <p:cxnSp>
        <p:nvCxnSpPr>
          <p:cNvPr id="1342" name="Google Shape;1342;p33"/>
          <p:cNvCxnSpPr/>
          <p:nvPr/>
        </p:nvCxnSpPr>
        <p:spPr>
          <a:xfrm>
            <a:off x="645180" y="4495031"/>
            <a:ext cx="6263359" cy="1"/>
          </a:xfrm>
          <a:prstGeom prst="straightConnector1">
            <a:avLst/>
          </a:prstGeom>
          <a:noFill/>
          <a:ln w="9525" cap="flat" cmpd="sng">
            <a:solidFill>
              <a:srgbClr val="000000"/>
            </a:solidFill>
            <a:prstDash val="solid"/>
            <a:miter lim="400000"/>
            <a:headEnd type="none" w="sm" len="sm"/>
            <a:tailEnd type="none" w="sm" len="sm"/>
          </a:ln>
        </p:spPr>
      </p:cxnSp>
      <p:cxnSp>
        <p:nvCxnSpPr>
          <p:cNvPr id="1343" name="Google Shape;1343;p33"/>
          <p:cNvCxnSpPr/>
          <p:nvPr/>
        </p:nvCxnSpPr>
        <p:spPr>
          <a:xfrm>
            <a:off x="645180" y="3232811"/>
            <a:ext cx="6263359" cy="1"/>
          </a:xfrm>
          <a:prstGeom prst="straightConnector1">
            <a:avLst/>
          </a:prstGeom>
          <a:noFill/>
          <a:ln w="9525" cap="flat" cmpd="sng">
            <a:solidFill>
              <a:srgbClr val="000000"/>
            </a:solidFill>
            <a:prstDash val="solid"/>
            <a:miter lim="400000"/>
            <a:headEnd type="none" w="sm" len="sm"/>
            <a:tailEnd type="none" w="sm" len="sm"/>
          </a:ln>
        </p:spPr>
      </p:cxnSp>
      <p:sp>
        <p:nvSpPr>
          <p:cNvPr id="1344" name="Google Shape;1344;p33"/>
          <p:cNvSpPr/>
          <p:nvPr/>
        </p:nvSpPr>
        <p:spPr>
          <a:xfrm>
            <a:off x="6330886" y="1683105"/>
            <a:ext cx="576065" cy="182157"/>
          </a:xfrm>
          <a:prstGeom prst="roundRect">
            <a:avLst>
              <a:gd name="adj" fmla="val 4950"/>
            </a:avLst>
          </a:prstGeom>
          <a:solidFill>
            <a:srgbClr val="808080"/>
          </a:solidFill>
          <a:ln w="9525" cap="flat" cmpd="sng">
            <a:solidFill>
              <a:srgbClr val="80808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700"/>
              <a:buFont typeface="Malgun Gothic"/>
              <a:buNone/>
            </a:pPr>
            <a:r>
              <a:rPr lang="en-US" sz="700" b="0" i="0" u="none" strike="noStrike" cap="none">
                <a:solidFill>
                  <a:srgbClr val="FFFFFF"/>
                </a:solidFill>
                <a:latin typeface="Malgun Gothic"/>
                <a:ea typeface="Malgun Gothic"/>
                <a:cs typeface="Malgun Gothic"/>
                <a:sym typeface="Malgun Gothic"/>
              </a:rPr>
              <a:t>수정</a:t>
            </a:r>
            <a:endParaRPr/>
          </a:p>
        </p:txBody>
      </p:sp>
      <p:sp>
        <p:nvSpPr>
          <p:cNvPr id="1345" name="Google Shape;1345;p33"/>
          <p:cNvSpPr txBox="1"/>
          <p:nvPr/>
        </p:nvSpPr>
        <p:spPr>
          <a:xfrm>
            <a:off x="270532" y="1666461"/>
            <a:ext cx="780663" cy="215444"/>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1400"/>
              <a:buFont typeface="Malgun Gothic"/>
              <a:buNone/>
            </a:pPr>
            <a:r>
              <a:rPr lang="en-US" sz="1400" b="0" i="0" u="none" strike="noStrike" cap="none">
                <a:solidFill>
                  <a:srgbClr val="000000"/>
                </a:solidFill>
                <a:latin typeface="Malgun Gothic"/>
                <a:ea typeface="Malgun Gothic"/>
                <a:cs typeface="Malgun Gothic"/>
                <a:sym typeface="Malgun Gothic"/>
              </a:rPr>
              <a:t>계정 정보</a:t>
            </a:r>
            <a:endParaRPr sz="1400" b="0" i="0" u="none" strike="noStrike" cap="none">
              <a:solidFill>
                <a:srgbClr val="000000"/>
              </a:solidFill>
              <a:latin typeface="Malgun Gothic"/>
              <a:ea typeface="Malgun Gothic"/>
              <a:cs typeface="Malgun Gothic"/>
              <a:sym typeface="Malgun Gothic"/>
            </a:endParaRPr>
          </a:p>
        </p:txBody>
      </p:sp>
      <p:sp>
        <p:nvSpPr>
          <p:cNvPr id="1346" name="Google Shape;1346;p33"/>
          <p:cNvSpPr txBox="1"/>
          <p:nvPr/>
        </p:nvSpPr>
        <p:spPr>
          <a:xfrm>
            <a:off x="1799033" y="2171092"/>
            <a:ext cx="900001" cy="230109"/>
          </a:xfrm>
          <a:prstGeom prst="rect">
            <a:avLst/>
          </a:prstGeom>
          <a:noFill/>
          <a:ln>
            <a:noFill/>
          </a:ln>
        </p:spPr>
        <p:txBody>
          <a:bodyPr spcFirstLastPara="1" wrap="square" lIns="22500" tIns="22500" rIns="22500" bIns="22500" anchor="ctr" anchorCtr="0">
            <a:spAutoFit/>
          </a:bodyPr>
          <a:lstStyle/>
          <a:p>
            <a:pPr marL="0" marR="0" lvl="0" indent="0" algn="l" rtl="0">
              <a:lnSpc>
                <a:spcPct val="100000"/>
              </a:lnSpc>
              <a:spcBef>
                <a:spcPts val="0"/>
              </a:spcBef>
              <a:spcAft>
                <a:spcPts val="0"/>
              </a:spcAft>
              <a:buClr>
                <a:srgbClr val="000000"/>
              </a:buClr>
              <a:buSzPts val="1200"/>
              <a:buFont typeface="Malgun Gothic"/>
              <a:buNone/>
            </a:pPr>
            <a:r>
              <a:rPr lang="en-US" sz="1200" b="0" i="0" u="none" strike="noStrike" cap="none">
                <a:solidFill>
                  <a:srgbClr val="000000"/>
                </a:solidFill>
                <a:latin typeface="Malgun Gothic"/>
                <a:ea typeface="Malgun Gothic"/>
                <a:cs typeface="Malgun Gothic"/>
                <a:sym typeface="Malgun Gothic"/>
              </a:rPr>
              <a:t>제갈훈</a:t>
            </a:r>
            <a:endParaRPr sz="1200" b="0" i="0" u="none" strike="noStrike" cap="none">
              <a:solidFill>
                <a:srgbClr val="000000"/>
              </a:solidFill>
              <a:latin typeface="Malgun Gothic"/>
              <a:ea typeface="Malgun Gothic"/>
              <a:cs typeface="Malgun Gothic"/>
              <a:sym typeface="Malgun Gothic"/>
            </a:endParaRPr>
          </a:p>
        </p:txBody>
      </p:sp>
      <p:sp>
        <p:nvSpPr>
          <p:cNvPr id="1347" name="Google Shape;1347;p33"/>
          <p:cNvSpPr txBox="1"/>
          <p:nvPr/>
        </p:nvSpPr>
        <p:spPr>
          <a:xfrm>
            <a:off x="1799033" y="2802202"/>
            <a:ext cx="1570322" cy="230109"/>
          </a:xfrm>
          <a:prstGeom prst="rect">
            <a:avLst/>
          </a:prstGeom>
          <a:noFill/>
          <a:ln>
            <a:noFill/>
          </a:ln>
        </p:spPr>
        <p:txBody>
          <a:bodyPr spcFirstLastPara="1" wrap="square" lIns="22500" tIns="22500" rIns="22500" bIns="22500" anchor="ctr" anchorCtr="0">
            <a:spAutoFit/>
          </a:bodyPr>
          <a:lstStyle/>
          <a:p>
            <a:pPr marL="0" marR="0" lvl="0" indent="0" algn="l" rtl="0">
              <a:lnSpc>
                <a:spcPct val="100000"/>
              </a:lnSpc>
              <a:spcBef>
                <a:spcPts val="0"/>
              </a:spcBef>
              <a:spcAft>
                <a:spcPts val="0"/>
              </a:spcAft>
              <a:buClr>
                <a:srgbClr val="000000"/>
              </a:buClr>
              <a:buSzPts val="1200"/>
              <a:buFont typeface="Malgun Gothic"/>
              <a:buNone/>
            </a:pPr>
            <a:r>
              <a:rPr lang="en-US" sz="1200" b="0" i="0" u="none" strike="noStrike" cap="none">
                <a:solidFill>
                  <a:srgbClr val="000000"/>
                </a:solidFill>
                <a:latin typeface="Malgun Gothic"/>
                <a:ea typeface="Malgun Gothic"/>
                <a:cs typeface="Malgun Gothic"/>
                <a:sym typeface="Malgun Gothic"/>
              </a:rPr>
              <a:t>hoon.jg@salted.ltd</a:t>
            </a:r>
            <a:endParaRPr sz="1200" b="0" i="0" u="none" strike="noStrike" cap="none">
              <a:solidFill>
                <a:srgbClr val="000000"/>
              </a:solidFill>
              <a:latin typeface="Malgun Gothic"/>
              <a:ea typeface="Malgun Gothic"/>
              <a:cs typeface="Malgun Gothic"/>
              <a:sym typeface="Malgun Gothic"/>
            </a:endParaRPr>
          </a:p>
        </p:txBody>
      </p:sp>
      <p:sp>
        <p:nvSpPr>
          <p:cNvPr id="1348" name="Google Shape;1348;p33"/>
          <p:cNvSpPr txBox="1"/>
          <p:nvPr/>
        </p:nvSpPr>
        <p:spPr>
          <a:xfrm>
            <a:off x="1799033" y="3417923"/>
            <a:ext cx="1570322" cy="260887"/>
          </a:xfrm>
          <a:prstGeom prst="rect">
            <a:avLst/>
          </a:prstGeom>
          <a:noFill/>
          <a:ln>
            <a:noFill/>
          </a:ln>
        </p:spPr>
        <p:txBody>
          <a:bodyPr spcFirstLastPara="1" wrap="square" lIns="22500" tIns="22500" rIns="22500" bIns="22500" anchor="ctr" anchorCtr="0">
            <a:spAutoFit/>
          </a:bodyPr>
          <a:lstStyle/>
          <a:p>
            <a:pPr marL="0" marR="0" lvl="0" indent="0" algn="l" rtl="0">
              <a:lnSpc>
                <a:spcPct val="100000"/>
              </a:lnSpc>
              <a:spcBef>
                <a:spcPts val="0"/>
              </a:spcBef>
              <a:spcAft>
                <a:spcPts val="0"/>
              </a:spcAft>
              <a:buClr>
                <a:srgbClr val="000000"/>
              </a:buClr>
              <a:buSzPts val="1400"/>
              <a:buFont typeface="Malgun Gothic"/>
              <a:buNone/>
            </a:pPr>
            <a:r>
              <a:rPr lang="en-US" sz="1400" b="0" i="0" u="none" strike="noStrike" cap="none">
                <a:solidFill>
                  <a:srgbClr val="000000"/>
                </a:solidFill>
                <a:latin typeface="Malgun Gothic"/>
                <a:ea typeface="Malgun Gothic"/>
                <a:cs typeface="Malgun Gothic"/>
                <a:sym typeface="Malgun Gothic"/>
              </a:rPr>
              <a:t>●●●●●●●●</a:t>
            </a:r>
            <a:endParaRPr/>
          </a:p>
        </p:txBody>
      </p:sp>
      <p:sp>
        <p:nvSpPr>
          <p:cNvPr id="1349" name="Google Shape;1349;p33"/>
          <p:cNvSpPr txBox="1"/>
          <p:nvPr/>
        </p:nvSpPr>
        <p:spPr>
          <a:xfrm>
            <a:off x="645180" y="5326642"/>
            <a:ext cx="900001" cy="230109"/>
          </a:xfrm>
          <a:prstGeom prst="rect">
            <a:avLst/>
          </a:prstGeom>
          <a:noFill/>
          <a:ln>
            <a:noFill/>
          </a:ln>
        </p:spPr>
        <p:txBody>
          <a:bodyPr spcFirstLastPara="1" wrap="square" lIns="22500" tIns="22500" rIns="22500" bIns="22500" anchor="ctr" anchorCtr="0">
            <a:spAutoFit/>
          </a:bodyPr>
          <a:lstStyle/>
          <a:p>
            <a:pPr marL="0" marR="0" lvl="0" indent="0" algn="r" rtl="0">
              <a:lnSpc>
                <a:spcPct val="100000"/>
              </a:lnSpc>
              <a:spcBef>
                <a:spcPts val="0"/>
              </a:spcBef>
              <a:spcAft>
                <a:spcPts val="0"/>
              </a:spcAft>
              <a:buClr>
                <a:srgbClr val="000000"/>
              </a:buClr>
              <a:buSzPts val="1200"/>
              <a:buFont typeface="Malgun Gothic"/>
              <a:buNone/>
            </a:pPr>
            <a:r>
              <a:rPr lang="en-US" sz="1200" b="0" i="0" u="none" strike="noStrike" cap="none">
                <a:solidFill>
                  <a:srgbClr val="000000"/>
                </a:solidFill>
                <a:latin typeface="Malgun Gothic"/>
                <a:ea typeface="Malgun Gothic"/>
                <a:cs typeface="Malgun Gothic"/>
                <a:sym typeface="Malgun Gothic"/>
              </a:rPr>
              <a:t>직군</a:t>
            </a:r>
            <a:endParaRPr sz="1200" b="0" i="0" u="none" strike="noStrike" cap="none">
              <a:solidFill>
                <a:srgbClr val="000000"/>
              </a:solidFill>
              <a:latin typeface="Malgun Gothic"/>
              <a:ea typeface="Malgun Gothic"/>
              <a:cs typeface="Malgun Gothic"/>
              <a:sym typeface="Malgun Gothic"/>
            </a:endParaRPr>
          </a:p>
        </p:txBody>
      </p:sp>
      <p:sp>
        <p:nvSpPr>
          <p:cNvPr id="1350" name="Google Shape;1350;p33"/>
          <p:cNvSpPr txBox="1"/>
          <p:nvPr/>
        </p:nvSpPr>
        <p:spPr>
          <a:xfrm>
            <a:off x="1799033" y="4064422"/>
            <a:ext cx="1570322" cy="230109"/>
          </a:xfrm>
          <a:prstGeom prst="rect">
            <a:avLst/>
          </a:prstGeom>
          <a:noFill/>
          <a:ln>
            <a:noFill/>
          </a:ln>
        </p:spPr>
        <p:txBody>
          <a:bodyPr spcFirstLastPara="1" wrap="square" lIns="22500" tIns="22500" rIns="22500" bIns="22500" anchor="ctr" anchorCtr="0">
            <a:spAutoFit/>
          </a:bodyPr>
          <a:lstStyle/>
          <a:p>
            <a:pPr marL="0" marR="0" lvl="0" indent="0" algn="l" rtl="0">
              <a:lnSpc>
                <a:spcPct val="100000"/>
              </a:lnSpc>
              <a:spcBef>
                <a:spcPts val="0"/>
              </a:spcBef>
              <a:spcAft>
                <a:spcPts val="0"/>
              </a:spcAft>
              <a:buClr>
                <a:srgbClr val="000000"/>
              </a:buClr>
              <a:buSzPts val="1200"/>
              <a:buFont typeface="Malgun Gothic"/>
              <a:buNone/>
            </a:pPr>
            <a:r>
              <a:rPr lang="en-US" sz="1200" b="0" i="0" u="none" strike="noStrike" cap="none">
                <a:solidFill>
                  <a:srgbClr val="000000"/>
                </a:solidFill>
                <a:latin typeface="Malgun Gothic"/>
                <a:ea typeface="Malgun Gothic"/>
                <a:cs typeface="Malgun Gothic"/>
                <a:sym typeface="Malgun Gothic"/>
              </a:rPr>
              <a:t>01012345678</a:t>
            </a:r>
            <a:endParaRPr/>
          </a:p>
        </p:txBody>
      </p:sp>
      <p:cxnSp>
        <p:nvCxnSpPr>
          <p:cNvPr id="1351" name="Google Shape;1351;p33"/>
          <p:cNvCxnSpPr/>
          <p:nvPr/>
        </p:nvCxnSpPr>
        <p:spPr>
          <a:xfrm>
            <a:off x="645180" y="5126141"/>
            <a:ext cx="6263359" cy="1"/>
          </a:xfrm>
          <a:prstGeom prst="straightConnector1">
            <a:avLst/>
          </a:prstGeom>
          <a:noFill/>
          <a:ln w="9525" cap="flat" cmpd="sng">
            <a:solidFill>
              <a:srgbClr val="000000"/>
            </a:solidFill>
            <a:prstDash val="solid"/>
            <a:miter lim="400000"/>
            <a:headEnd type="none" w="sm" len="sm"/>
            <a:tailEnd type="none" w="sm" len="sm"/>
          </a:ln>
        </p:spPr>
      </p:cxnSp>
      <p:sp>
        <p:nvSpPr>
          <p:cNvPr id="1352" name="Google Shape;1352;p33"/>
          <p:cNvSpPr txBox="1"/>
          <p:nvPr/>
        </p:nvSpPr>
        <p:spPr>
          <a:xfrm>
            <a:off x="1799033" y="4695532"/>
            <a:ext cx="1570322" cy="230109"/>
          </a:xfrm>
          <a:prstGeom prst="rect">
            <a:avLst/>
          </a:prstGeom>
          <a:noFill/>
          <a:ln>
            <a:noFill/>
          </a:ln>
        </p:spPr>
        <p:txBody>
          <a:bodyPr spcFirstLastPara="1" wrap="square" lIns="22500" tIns="22500" rIns="22500" bIns="22500" anchor="ctr" anchorCtr="0">
            <a:spAutoFit/>
          </a:bodyPr>
          <a:lstStyle/>
          <a:p>
            <a:pPr marL="0" marR="0" lvl="0" indent="0" algn="l" rtl="0">
              <a:lnSpc>
                <a:spcPct val="100000"/>
              </a:lnSpc>
              <a:spcBef>
                <a:spcPts val="0"/>
              </a:spcBef>
              <a:spcAft>
                <a:spcPts val="0"/>
              </a:spcAft>
              <a:buClr>
                <a:srgbClr val="000000"/>
              </a:buClr>
              <a:buSzPts val="1200"/>
              <a:buFont typeface="Malgun Gothic"/>
              <a:buNone/>
            </a:pPr>
            <a:r>
              <a:rPr lang="en-US" sz="1200" b="0" i="0" u="none" strike="noStrike" cap="none">
                <a:solidFill>
                  <a:srgbClr val="000000"/>
                </a:solidFill>
                <a:latin typeface="Malgun Gothic"/>
                <a:ea typeface="Malgun Gothic"/>
                <a:cs typeface="Malgun Gothic"/>
                <a:sym typeface="Malgun Gothic"/>
              </a:rPr>
              <a:t>SULASN123456</a:t>
            </a:r>
            <a:endParaRPr/>
          </a:p>
        </p:txBody>
      </p:sp>
      <p:sp>
        <p:nvSpPr>
          <p:cNvPr id="1353" name="Google Shape;1353;p33"/>
          <p:cNvSpPr/>
          <p:nvPr/>
        </p:nvSpPr>
        <p:spPr>
          <a:xfrm>
            <a:off x="6186950" y="5670248"/>
            <a:ext cx="720001" cy="217724"/>
          </a:xfrm>
          <a:prstGeom prst="roundRect">
            <a:avLst>
              <a:gd name="adj" fmla="val 4950"/>
            </a:avLst>
          </a:prstGeom>
          <a:solidFill>
            <a:srgbClr val="595959"/>
          </a:solidFill>
          <a:ln w="9525" cap="flat" cmpd="sng">
            <a:solidFill>
              <a:srgbClr val="40404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700"/>
              <a:buFont typeface="Malgun Gothic"/>
              <a:buNone/>
            </a:pPr>
            <a:r>
              <a:rPr lang="en-US" sz="700" b="0" i="0" u="none" strike="noStrike" cap="none">
                <a:solidFill>
                  <a:srgbClr val="FFFFFF"/>
                </a:solidFill>
                <a:latin typeface="Malgun Gothic"/>
                <a:ea typeface="Malgun Gothic"/>
                <a:cs typeface="Malgun Gothic"/>
                <a:sym typeface="Malgun Gothic"/>
              </a:rPr>
              <a:t>의료진 계정 삭제</a:t>
            </a:r>
            <a:endParaRPr/>
          </a:p>
        </p:txBody>
      </p:sp>
      <p:sp>
        <p:nvSpPr>
          <p:cNvPr id="1354" name="Google Shape;1354;p33"/>
          <p:cNvSpPr/>
          <p:nvPr/>
        </p:nvSpPr>
        <p:spPr>
          <a:xfrm>
            <a:off x="6077211" y="1657393"/>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Calibri"/>
              <a:buNone/>
            </a:pPr>
            <a:r>
              <a:rPr lang="en-US" sz="800" b="1" i="0" u="none" strike="noStrike" cap="none">
                <a:solidFill>
                  <a:schemeClr val="lt1"/>
                </a:solidFill>
                <a:latin typeface="Calibri"/>
                <a:ea typeface="Calibri"/>
                <a:cs typeface="Calibri"/>
                <a:sym typeface="Calibri"/>
              </a:rPr>
              <a:t>1</a:t>
            </a:r>
            <a:endParaRPr sz="800" b="1" i="0" u="none" strike="noStrike" cap="none">
              <a:solidFill>
                <a:schemeClr val="lt1"/>
              </a:solidFill>
              <a:latin typeface="Calibri"/>
              <a:ea typeface="Calibri"/>
              <a:cs typeface="Calibri"/>
              <a:sym typeface="Calibri"/>
            </a:endParaRPr>
          </a:p>
        </p:txBody>
      </p:sp>
      <p:sp>
        <p:nvSpPr>
          <p:cNvPr id="1355" name="Google Shape;1355;p33"/>
          <p:cNvSpPr txBox="1"/>
          <p:nvPr/>
        </p:nvSpPr>
        <p:spPr>
          <a:xfrm>
            <a:off x="1799033" y="5326642"/>
            <a:ext cx="900001" cy="230109"/>
          </a:xfrm>
          <a:prstGeom prst="rect">
            <a:avLst/>
          </a:prstGeom>
          <a:noFill/>
          <a:ln>
            <a:noFill/>
          </a:ln>
        </p:spPr>
        <p:txBody>
          <a:bodyPr spcFirstLastPara="1" wrap="square" lIns="22500" tIns="22500" rIns="22500" bIns="22500" anchor="ctr" anchorCtr="0">
            <a:spAutoFit/>
          </a:bodyPr>
          <a:lstStyle/>
          <a:p>
            <a:pPr marL="0" marR="0" lvl="0" indent="0" algn="l" rtl="0">
              <a:lnSpc>
                <a:spcPct val="100000"/>
              </a:lnSpc>
              <a:spcBef>
                <a:spcPts val="0"/>
              </a:spcBef>
              <a:spcAft>
                <a:spcPts val="0"/>
              </a:spcAft>
              <a:buClr>
                <a:srgbClr val="000000"/>
              </a:buClr>
              <a:buSzPts val="1200"/>
              <a:buFont typeface="Malgun Gothic"/>
              <a:buNone/>
            </a:pPr>
            <a:r>
              <a:rPr lang="en-US" sz="1200" b="0" i="0" u="none" strike="noStrike" cap="none">
                <a:solidFill>
                  <a:srgbClr val="000000"/>
                </a:solidFill>
                <a:latin typeface="Malgun Gothic"/>
                <a:ea typeface="Malgun Gothic"/>
                <a:cs typeface="Malgun Gothic"/>
                <a:sym typeface="Malgun Gothic"/>
              </a:rPr>
              <a:t>의료진</a:t>
            </a:r>
            <a:endParaRPr sz="1200" b="0" i="0" u="none" strike="noStrike" cap="none">
              <a:solidFill>
                <a:srgbClr val="000000"/>
              </a:solidFill>
              <a:latin typeface="Malgun Gothic"/>
              <a:ea typeface="Malgun Gothic"/>
              <a:cs typeface="Malgun Gothic"/>
              <a:sym typeface="Malgun Gothic"/>
            </a:endParaRPr>
          </a:p>
        </p:txBody>
      </p:sp>
      <p:sp>
        <p:nvSpPr>
          <p:cNvPr id="1356" name="Google Shape;1356;p33"/>
          <p:cNvSpPr/>
          <p:nvPr/>
        </p:nvSpPr>
        <p:spPr>
          <a:xfrm>
            <a:off x="6010665" y="5542332"/>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Calibri"/>
              <a:buNone/>
            </a:pPr>
            <a:r>
              <a:rPr lang="en-US" sz="800" b="1" i="0" u="none" strike="noStrike" cap="none">
                <a:solidFill>
                  <a:schemeClr val="lt1"/>
                </a:solidFill>
                <a:latin typeface="Calibri"/>
                <a:ea typeface="Calibri"/>
                <a:cs typeface="Calibri"/>
                <a:sym typeface="Calibri"/>
              </a:rPr>
              <a:t>3</a:t>
            </a:r>
            <a:endParaRPr sz="800" b="1" i="0" u="none" strike="noStrike" cap="none">
              <a:solidFill>
                <a:schemeClr val="lt1"/>
              </a:solidFill>
              <a:latin typeface="Calibri"/>
              <a:ea typeface="Calibri"/>
              <a:cs typeface="Calibri"/>
              <a:sym typeface="Calibri"/>
            </a:endParaRPr>
          </a:p>
        </p:txBody>
      </p:sp>
      <p:sp>
        <p:nvSpPr>
          <p:cNvPr id="1357" name="Google Shape;1357;p33"/>
          <p:cNvSpPr/>
          <p:nvPr/>
        </p:nvSpPr>
        <p:spPr>
          <a:xfrm>
            <a:off x="436432" y="2049278"/>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Calibri"/>
              <a:buNone/>
            </a:pPr>
            <a:r>
              <a:rPr lang="en-US" sz="800" b="1" i="0" u="none" strike="noStrike" cap="none">
                <a:solidFill>
                  <a:schemeClr val="lt1"/>
                </a:solidFill>
                <a:latin typeface="Calibri"/>
                <a:ea typeface="Calibri"/>
                <a:cs typeface="Calibri"/>
                <a:sym typeface="Calibri"/>
              </a:rPr>
              <a:t>2</a:t>
            </a:r>
            <a:endParaRPr sz="800" b="1" i="0" u="none" strike="noStrike" cap="none">
              <a:solidFill>
                <a:schemeClr val="lt1"/>
              </a:solidFill>
              <a:latin typeface="Calibri"/>
              <a:ea typeface="Calibri"/>
              <a:cs typeface="Calibri"/>
              <a:sym typeface="Calibri"/>
            </a:endParaRPr>
          </a:p>
        </p:txBody>
      </p:sp>
      <p:graphicFrame>
        <p:nvGraphicFramePr>
          <p:cNvPr id="1358" name="Google Shape;1358;p33"/>
          <p:cNvGraphicFramePr/>
          <p:nvPr/>
        </p:nvGraphicFramePr>
        <p:xfrm>
          <a:off x="270532" y="742449"/>
          <a:ext cx="3000000" cy="3000000"/>
        </p:xfrm>
        <a:graphic>
          <a:graphicData uri="http://schemas.openxmlformats.org/drawingml/2006/table">
            <a:tbl>
              <a:tblPr>
                <a:noFill/>
                <a:tableStyleId>{B367B671-0B81-4218-960B-C469DE42323E}</a:tableStyleId>
              </a:tblPr>
              <a:tblGrid>
                <a:gridCol w="1411475">
                  <a:extLst>
                    <a:ext uri="{9D8B030D-6E8A-4147-A177-3AD203B41FA5}">
                      <a16:colId xmlns:a16="http://schemas.microsoft.com/office/drawing/2014/main" val="20000"/>
                    </a:ext>
                  </a:extLst>
                </a:gridCol>
                <a:gridCol w="1411475">
                  <a:extLst>
                    <a:ext uri="{9D8B030D-6E8A-4147-A177-3AD203B41FA5}">
                      <a16:colId xmlns:a16="http://schemas.microsoft.com/office/drawing/2014/main" val="20001"/>
                    </a:ext>
                  </a:extLst>
                </a:gridCol>
                <a:gridCol w="1411475">
                  <a:extLst>
                    <a:ext uri="{9D8B030D-6E8A-4147-A177-3AD203B41FA5}">
                      <a16:colId xmlns:a16="http://schemas.microsoft.com/office/drawing/2014/main" val="20002"/>
                    </a:ext>
                  </a:extLst>
                </a:gridCol>
                <a:gridCol w="1411475">
                  <a:extLst>
                    <a:ext uri="{9D8B030D-6E8A-4147-A177-3AD203B41FA5}">
                      <a16:colId xmlns:a16="http://schemas.microsoft.com/office/drawing/2014/main" val="20003"/>
                    </a:ext>
                  </a:extLst>
                </a:gridCol>
                <a:gridCol w="1411475">
                  <a:extLst>
                    <a:ext uri="{9D8B030D-6E8A-4147-A177-3AD203B41FA5}">
                      <a16:colId xmlns:a16="http://schemas.microsoft.com/office/drawing/2014/main" val="20004"/>
                    </a:ext>
                  </a:extLst>
                </a:gridCol>
              </a:tblGrid>
              <a:tr h="421975">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solidFill>
                            <a:schemeClr val="dk1"/>
                          </a:solidFill>
                          <a:latin typeface="Malgun Gothic"/>
                          <a:ea typeface="Malgun Gothic"/>
                          <a:cs typeface="Malgun Gothic"/>
                          <a:sym typeface="Malgun Gothic"/>
                        </a:rPr>
                        <a:t>홈</a:t>
                      </a:r>
                      <a:endParaRPr sz="900" u="none" strike="noStrike" cap="none">
                        <a:solidFill>
                          <a:schemeClr val="dk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solidFill>
                            <a:schemeClr val="dk1"/>
                          </a:solidFill>
                          <a:latin typeface="Malgun Gothic"/>
                          <a:ea typeface="Malgun Gothic"/>
                          <a:cs typeface="Malgun Gothic"/>
                          <a:sym typeface="Malgun Gothic"/>
                        </a:rPr>
                        <a:t>환자</a:t>
                      </a:r>
                      <a:endParaRPr sz="900" u="none" strike="noStrike" cap="none">
                        <a:solidFill>
                          <a:schemeClr val="dk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solidFill>
                            <a:schemeClr val="dk1"/>
                          </a:solidFill>
                          <a:latin typeface="Malgun Gothic"/>
                          <a:ea typeface="Malgun Gothic"/>
                          <a:cs typeface="Malgun Gothic"/>
                          <a:sym typeface="Malgun Gothic"/>
                        </a:rPr>
                        <a:t>스케줄</a:t>
                      </a:r>
                      <a:endParaRPr sz="900" u="none" strike="noStrike" cap="none">
                        <a:solidFill>
                          <a:schemeClr val="dk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latin typeface="Malgun Gothic"/>
                          <a:ea typeface="Malgun Gothic"/>
                          <a:cs typeface="Malgun Gothic"/>
                          <a:sym typeface="Malgun Gothic"/>
                        </a:rPr>
                        <a:t>통계</a:t>
                      </a:r>
                      <a:endParaRPr sz="900" u="none" strike="noStrike" cap="none">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900"/>
                        <a:buFont typeface="Malgun Gothic"/>
                        <a:buNone/>
                      </a:pPr>
                      <a:r>
                        <a:rPr lang="en-US" sz="900" u="none" strike="noStrike" cap="none">
                          <a:solidFill>
                            <a:schemeClr val="lt1"/>
                          </a:solidFill>
                          <a:latin typeface="Malgun Gothic"/>
                          <a:ea typeface="Malgun Gothic"/>
                          <a:cs typeface="Malgun Gothic"/>
                          <a:sym typeface="Malgun Gothic"/>
                        </a:rPr>
                        <a:t>설정</a:t>
                      </a:r>
                      <a:endParaRPr sz="1200" u="none" strike="noStrike" cap="none">
                        <a:solidFill>
                          <a:schemeClr val="lt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bl>
          </a:graphicData>
        </a:graphic>
      </p:graphicFrame>
      <p:grpSp>
        <p:nvGrpSpPr>
          <p:cNvPr id="1359" name="Google Shape;1359;p33"/>
          <p:cNvGrpSpPr/>
          <p:nvPr/>
        </p:nvGrpSpPr>
        <p:grpSpPr>
          <a:xfrm>
            <a:off x="270532" y="525844"/>
            <a:ext cx="7012656" cy="209515"/>
            <a:chOff x="270532" y="525844"/>
            <a:chExt cx="7012656" cy="209515"/>
          </a:xfrm>
        </p:grpSpPr>
        <p:sp>
          <p:nvSpPr>
            <p:cNvPr id="1360" name="Google Shape;1360;p33"/>
            <p:cNvSpPr/>
            <p:nvPr/>
          </p:nvSpPr>
          <p:spPr>
            <a:xfrm>
              <a:off x="5081992" y="525844"/>
              <a:ext cx="2201196" cy="20951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Malgun Gothic"/>
                <a:buNone/>
              </a:pPr>
              <a:r>
                <a:rPr lang="en-US" sz="800" b="1" i="0" u="none" strike="noStrike" cap="none">
                  <a:solidFill>
                    <a:srgbClr val="000000"/>
                  </a:solidFill>
                  <a:latin typeface="Malgun Gothic"/>
                  <a:ea typeface="Malgun Gothic"/>
                  <a:cs typeface="Malgun Gothic"/>
                  <a:sym typeface="Malgun Gothic"/>
                </a:rPr>
                <a:t>ooo님 환영합니다 | 로그아웃 </a:t>
              </a:r>
              <a:endParaRPr/>
            </a:p>
          </p:txBody>
        </p:sp>
        <p:pic>
          <p:nvPicPr>
            <p:cNvPr id="1361" name="Google Shape;1361;p33"/>
            <p:cNvPicPr preferRelativeResize="0"/>
            <p:nvPr/>
          </p:nvPicPr>
          <p:blipFill rotWithShape="1">
            <a:blip r:embed="rId3">
              <a:alphaModFix/>
            </a:blip>
            <a:srcRect/>
            <a:stretch/>
          </p:blipFill>
          <p:spPr>
            <a:xfrm>
              <a:off x="270532" y="531569"/>
              <a:ext cx="944107" cy="99032"/>
            </a:xfrm>
            <a:prstGeom prst="rect">
              <a:avLst/>
            </a:prstGeom>
            <a:noFill/>
            <a:ln>
              <a:noFill/>
            </a:ln>
          </p:spPr>
        </p:pic>
      </p:grpSp>
      <p:sp>
        <p:nvSpPr>
          <p:cNvPr id="1362" name="Google Shape;1362;p33"/>
          <p:cNvSpPr/>
          <p:nvPr/>
        </p:nvSpPr>
        <p:spPr>
          <a:xfrm rot="-216480">
            <a:off x="7940502" y="5881600"/>
            <a:ext cx="1517257" cy="484617"/>
          </a:xfrm>
          <a:prstGeom prst="rect">
            <a:avLst/>
          </a:prstGeom>
          <a:solidFill>
            <a:schemeClr val="lt1"/>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0000"/>
              </a:buClr>
              <a:buSzPts val="800"/>
              <a:buFont typeface="Arial"/>
              <a:buNone/>
            </a:pPr>
            <a:r>
              <a:rPr lang="en-US" sz="800" b="0" i="0" u="none" strike="noStrike" cap="none">
                <a:solidFill>
                  <a:srgbClr val="FF0000"/>
                </a:solidFill>
                <a:latin typeface="Arial"/>
                <a:ea typeface="Arial"/>
                <a:cs typeface="Arial"/>
                <a:sym typeface="Arial"/>
              </a:rPr>
              <a:t>GNB 수정</a:t>
            </a:r>
            <a:endParaRPr sz="800" b="0" i="0" u="none" strike="noStrike" cap="none">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FF0000"/>
              </a:buClr>
              <a:buSzPts val="800"/>
              <a:buFont typeface="Arial"/>
              <a:buNone/>
            </a:pPr>
            <a:r>
              <a:rPr lang="en-US" sz="800" b="0" i="0" u="none" strike="noStrike" cap="none">
                <a:solidFill>
                  <a:srgbClr val="FF0000"/>
                </a:solidFill>
                <a:latin typeface="Arial"/>
                <a:ea typeface="Arial"/>
                <a:cs typeface="Arial"/>
                <a:sym typeface="Arial"/>
              </a:rPr>
              <a:t>2021.10.26</a:t>
            </a:r>
            <a:endParaRPr sz="800" b="0" i="0" u="none" strike="noStrike" cap="none">
              <a:solidFill>
                <a:srgbClr val="FF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66"/>
        <p:cNvGrpSpPr/>
        <p:nvPr/>
      </p:nvGrpSpPr>
      <p:grpSpPr>
        <a:xfrm>
          <a:off x="0" y="0"/>
          <a:ext cx="0" cy="0"/>
          <a:chOff x="0" y="0"/>
          <a:chExt cx="0" cy="0"/>
        </a:xfrm>
      </p:grpSpPr>
      <p:sp>
        <p:nvSpPr>
          <p:cNvPr id="1367" name="Google Shape;1367;p34"/>
          <p:cNvSpPr txBox="1">
            <a:spLocks noGrp="1"/>
          </p:cNvSpPr>
          <p:nvPr>
            <p:ph type="title"/>
          </p:nvPr>
        </p:nvSpPr>
        <p:spPr>
          <a:xfrm>
            <a:off x="1164033" y="116632"/>
            <a:ext cx="4367523" cy="234623"/>
          </a:xfrm>
          <a:prstGeom prst="rect">
            <a:avLst/>
          </a:prstGeom>
          <a:noFill/>
          <a:ln>
            <a:noFill/>
          </a:ln>
        </p:spPr>
        <p:txBody>
          <a:bodyPr spcFirstLastPara="1" wrap="square" lIns="36000" tIns="36000" rIns="36000" bIns="36000" anchor="ctr" anchorCtr="0">
            <a:normAutofit/>
          </a:bodyPr>
          <a:lstStyle/>
          <a:p>
            <a:pPr marL="0" lvl="0" indent="0" algn="l" rtl="0">
              <a:lnSpc>
                <a:spcPct val="100000"/>
              </a:lnSpc>
              <a:spcBef>
                <a:spcPts val="0"/>
              </a:spcBef>
              <a:spcAft>
                <a:spcPts val="0"/>
              </a:spcAft>
              <a:buClr>
                <a:srgbClr val="000000"/>
              </a:buClr>
              <a:buSzPts val="800"/>
              <a:buFont typeface="Malgun Gothic"/>
              <a:buNone/>
            </a:pPr>
            <a:r>
              <a:rPr lang="en-US"/>
              <a:t>설정 &gt; 계정 관리 – 정보 수정</a:t>
            </a:r>
            <a:endParaRPr/>
          </a:p>
        </p:txBody>
      </p:sp>
      <p:sp>
        <p:nvSpPr>
          <p:cNvPr id="1368" name="Google Shape;1368;p34"/>
          <p:cNvSpPr txBox="1">
            <a:spLocks noGrp="1"/>
          </p:cNvSpPr>
          <p:nvPr>
            <p:ph type="body" idx="1"/>
          </p:nvPr>
        </p:nvSpPr>
        <p:spPr>
          <a:xfrm>
            <a:off x="6249144" y="116632"/>
            <a:ext cx="1188134" cy="234623"/>
          </a:xfrm>
          <a:prstGeom prst="rect">
            <a:avLst/>
          </a:prstGeom>
          <a:noFill/>
          <a:ln>
            <a:noFill/>
          </a:ln>
        </p:spPr>
        <p:txBody>
          <a:bodyPr spcFirstLastPara="1" wrap="square" lIns="45675" tIns="45675" rIns="45675" bIns="45675" anchor="ctr" anchorCtr="0">
            <a:normAutofit fontScale="85000" lnSpcReduction="20000"/>
          </a:bodyPr>
          <a:lstStyle/>
          <a:p>
            <a:pPr marL="0" lvl="0" indent="0" algn="l" rtl="0">
              <a:lnSpc>
                <a:spcPct val="150000"/>
              </a:lnSpc>
              <a:spcBef>
                <a:spcPts val="0"/>
              </a:spcBef>
              <a:spcAft>
                <a:spcPts val="0"/>
              </a:spcAft>
              <a:buClr>
                <a:srgbClr val="000000"/>
              </a:buClr>
              <a:buSzPct val="100000"/>
              <a:buFont typeface="Malgun Gothic"/>
              <a:buNone/>
            </a:pPr>
            <a:r>
              <a:rPr lang="en-US"/>
              <a:t>HCP-W-11</a:t>
            </a:r>
            <a:endParaRPr/>
          </a:p>
        </p:txBody>
      </p:sp>
      <p:sp>
        <p:nvSpPr>
          <p:cNvPr id="1369" name="Google Shape;1369;p34"/>
          <p:cNvSpPr txBox="1">
            <a:spLocks noGrp="1"/>
          </p:cNvSpPr>
          <p:nvPr>
            <p:ph type="body" idx="2"/>
          </p:nvPr>
        </p:nvSpPr>
        <p:spPr>
          <a:xfrm>
            <a:off x="7484132" y="392191"/>
            <a:ext cx="2329410" cy="6205459"/>
          </a:xfrm>
          <a:prstGeom prst="rect">
            <a:avLst/>
          </a:prstGeom>
          <a:noFill/>
          <a:ln>
            <a:noFill/>
          </a:ln>
        </p:spPr>
        <p:txBody>
          <a:bodyPr spcFirstLastPara="1" wrap="square" lIns="45675" tIns="45675" rIns="45675" bIns="45675" anchor="t" anchorCtr="0">
            <a:normAutofit fontScale="92500" lnSpcReduction="10000"/>
          </a:bodyPr>
          <a:lstStyle/>
          <a:p>
            <a:pPr marL="177800" lvl="0" indent="-177800" algn="l" rtl="0">
              <a:lnSpc>
                <a:spcPct val="150000"/>
              </a:lnSpc>
              <a:spcBef>
                <a:spcPts val="0"/>
              </a:spcBef>
              <a:spcAft>
                <a:spcPts val="0"/>
              </a:spcAft>
              <a:buClr>
                <a:srgbClr val="000000"/>
              </a:buClr>
              <a:buSzPts val="800"/>
              <a:buFont typeface="Malgun Gothic"/>
              <a:buAutoNum type="arabicPeriod"/>
            </a:pPr>
            <a:r>
              <a:rPr lang="en-US"/>
              <a:t>“계정 정보 수정”으로 바뀐 타이틀</a:t>
            </a:r>
            <a:endParaRPr/>
          </a:p>
          <a:p>
            <a:pPr marL="177800" lvl="0" indent="-177800" algn="l" rtl="0">
              <a:lnSpc>
                <a:spcPct val="150000"/>
              </a:lnSpc>
              <a:spcBef>
                <a:spcPts val="100"/>
              </a:spcBef>
              <a:spcAft>
                <a:spcPts val="0"/>
              </a:spcAft>
              <a:buClr>
                <a:srgbClr val="000000"/>
              </a:buClr>
              <a:buSzPts val="800"/>
              <a:buFont typeface="Malgun Gothic"/>
              <a:buAutoNum type="arabicPeriod"/>
            </a:pPr>
            <a:r>
              <a:rPr lang="en-US"/>
              <a:t>1) 수정 내역이 없는 상태에서 버튼 클릭 시 “계정 정보” 페이지 로드</a:t>
            </a:r>
            <a:br>
              <a:rPr lang="en-US"/>
            </a:br>
            <a:r>
              <a:rPr lang="en-US"/>
              <a:t>2) 수정 내역이 있는 상태에서 버튼 클릭 시 변경 내용 폐기 Confirm 팝업: “정보 수정을 취소하고 변경사항을 폐기하시겠습니까?; 이 작업은 복구할 수 없습니다.: 수정 계속, 변경사항 폐기”</a:t>
            </a:r>
            <a:endParaRPr/>
          </a:p>
          <a:p>
            <a:pPr marL="177800" lvl="0" indent="-177800" algn="l" rtl="0">
              <a:lnSpc>
                <a:spcPct val="150000"/>
              </a:lnSpc>
              <a:spcBef>
                <a:spcPts val="100"/>
              </a:spcBef>
              <a:spcAft>
                <a:spcPts val="0"/>
              </a:spcAft>
              <a:buClr>
                <a:srgbClr val="000000"/>
              </a:buClr>
              <a:buSzPts val="800"/>
              <a:buFont typeface="Malgun Gothic"/>
              <a:buAutoNum type="arabicPeriod"/>
            </a:pPr>
            <a:r>
              <a:rPr lang="en-US"/>
              <a:t>버튼 클릭 시 내용 저장, “계정 정보” 페이지 로드</a:t>
            </a:r>
            <a:endParaRPr/>
          </a:p>
          <a:p>
            <a:pPr marL="177800" lvl="0" indent="-177800" algn="l" rtl="0">
              <a:lnSpc>
                <a:spcPct val="150000"/>
              </a:lnSpc>
              <a:spcBef>
                <a:spcPts val="100"/>
              </a:spcBef>
              <a:spcAft>
                <a:spcPts val="0"/>
              </a:spcAft>
              <a:buClr>
                <a:srgbClr val="000000"/>
              </a:buClr>
              <a:buSzPts val="800"/>
              <a:buFont typeface="Malgun Gothic"/>
              <a:buAutoNum type="arabicPeriod"/>
            </a:pPr>
            <a:r>
              <a:rPr lang="en-US"/>
              <a:t>1) [a], [b]를 입력하지 않은 상태에서 정보 수정 및 저장 가능</a:t>
            </a:r>
            <a:br>
              <a:rPr lang="en-US"/>
            </a:br>
            <a:r>
              <a:rPr lang="en-US"/>
              <a:t>2) [a], [b] 중 하나를 입력하지 않은 상태에서 후 “저장” 버튼 클릭 시 Alert: “변경할 비밀번호가 입력되지 않았습니다.”</a:t>
            </a:r>
            <a:br>
              <a:rPr lang="en-US"/>
            </a:br>
            <a:r>
              <a:rPr lang="en-US"/>
              <a:t>3) [a], [b] 의 입력 내용이 다를 경우 [a] 아래에 가이드 문구 출력: “비밀번호가 일치하지 않습니다.”</a:t>
            </a:r>
            <a:br>
              <a:rPr lang="en-US"/>
            </a:br>
            <a:r>
              <a:rPr lang="en-US"/>
              <a:t>4) [a], [b] 의 입력 내용이 같을 경우 [a] 아래에 가이드 문구 출력: “비밀번호가 일치합니다.”</a:t>
            </a:r>
            <a:endParaRPr/>
          </a:p>
          <a:p>
            <a:pPr marL="177800" lvl="0" indent="-177800" algn="l" rtl="0">
              <a:lnSpc>
                <a:spcPct val="150000"/>
              </a:lnSpc>
              <a:spcBef>
                <a:spcPts val="100"/>
              </a:spcBef>
              <a:spcAft>
                <a:spcPts val="0"/>
              </a:spcAft>
              <a:buClr>
                <a:srgbClr val="000000"/>
              </a:buClr>
              <a:buSzPts val="800"/>
              <a:buFont typeface="Malgun Gothic"/>
              <a:buAutoNum type="arabicPeriod"/>
            </a:pPr>
            <a:r>
              <a:rPr lang="en-US"/>
              <a:t>1) 11자 제한, 숫자만 입력 가능</a:t>
            </a:r>
            <a:br>
              <a:rPr lang="en-US"/>
            </a:br>
            <a:r>
              <a:rPr lang="en-US"/>
              <a:t>2) 유효성 체크</a:t>
            </a:r>
            <a:br>
              <a:rPr lang="en-US"/>
            </a:br>
            <a:r>
              <a:rPr lang="en-US"/>
              <a:t>  &gt; 앞 3자리 010, 나머지 8자 입력</a:t>
            </a:r>
            <a:br>
              <a:rPr lang="en-US"/>
            </a:br>
            <a:r>
              <a:rPr lang="en-US"/>
              <a:t>3) 유효성이 맞지 않는 휴대폰 번호 입력 시 text box 하단 안내 문구 표시: “유효하지 않은 번호입니다. 입력하신 내용을 다시 한 번 확인해 주세요.”</a:t>
            </a:r>
            <a:endParaRPr/>
          </a:p>
          <a:p>
            <a:pPr marL="177800" lvl="0" indent="-177800" algn="l" rtl="0">
              <a:lnSpc>
                <a:spcPct val="150000"/>
              </a:lnSpc>
              <a:spcBef>
                <a:spcPts val="100"/>
              </a:spcBef>
              <a:spcAft>
                <a:spcPts val="0"/>
              </a:spcAft>
              <a:buClr>
                <a:srgbClr val="000000"/>
              </a:buClr>
              <a:buSzPts val="800"/>
              <a:buFont typeface="Malgun Gothic"/>
              <a:buAutoNum type="arabicPeriod"/>
            </a:pPr>
            <a:r>
              <a:rPr lang="en-US"/>
              <a:t>1) 직군 “직접 입력” 라디오 선택 시 텍스트필드 활성화</a:t>
            </a:r>
            <a:br>
              <a:rPr lang="en-US"/>
            </a:br>
            <a:r>
              <a:rPr lang="en-US"/>
              <a:t>2) 특수문자, 이모지 입력 불가</a:t>
            </a:r>
            <a:endParaRPr/>
          </a:p>
        </p:txBody>
      </p:sp>
      <p:sp>
        <p:nvSpPr>
          <p:cNvPr id="1370" name="Google Shape;1370;p34"/>
          <p:cNvSpPr txBox="1">
            <a:spLocks noGrp="1"/>
          </p:cNvSpPr>
          <p:nvPr>
            <p:ph type="sldNum" idx="12"/>
          </p:nvPr>
        </p:nvSpPr>
        <p:spPr>
          <a:xfrm>
            <a:off x="9547834" y="6639599"/>
            <a:ext cx="246179" cy="215401"/>
          </a:xfrm>
          <a:prstGeom prst="rect">
            <a:avLst/>
          </a:prstGeom>
          <a:noFill/>
          <a:ln>
            <a:noFill/>
          </a:ln>
        </p:spPr>
        <p:txBody>
          <a:bodyPr spcFirstLastPara="1" wrap="square" lIns="45675" tIns="45675" rIns="45675" bIns="45675" anchor="t" anchorCtr="0">
            <a:spAutoFit/>
          </a:bodyPr>
          <a:lstStyle/>
          <a:p>
            <a:pPr marL="0" lvl="0" indent="0" algn="ctr" rtl="0">
              <a:lnSpc>
                <a:spcPct val="100000"/>
              </a:lnSpc>
              <a:spcBef>
                <a:spcPts val="0"/>
              </a:spcBef>
              <a:spcAft>
                <a:spcPts val="0"/>
              </a:spcAft>
              <a:buClr>
                <a:schemeClr val="dk1"/>
              </a:buClr>
              <a:buSzPts val="800"/>
              <a:buFont typeface="Arial"/>
              <a:buNone/>
            </a:pPr>
            <a:fld id="{00000000-1234-1234-1234-123412341234}" type="slidenum">
              <a:rPr lang="en-US"/>
              <a:t>34</a:t>
            </a:fld>
            <a:endParaRPr/>
          </a:p>
        </p:txBody>
      </p:sp>
      <p:sp>
        <p:nvSpPr>
          <p:cNvPr id="1371" name="Google Shape;1371;p34"/>
          <p:cNvSpPr/>
          <p:nvPr/>
        </p:nvSpPr>
        <p:spPr>
          <a:xfrm>
            <a:off x="6330886" y="1683105"/>
            <a:ext cx="576065" cy="182157"/>
          </a:xfrm>
          <a:prstGeom prst="roundRect">
            <a:avLst>
              <a:gd name="adj" fmla="val 4950"/>
            </a:avLst>
          </a:prstGeom>
          <a:solidFill>
            <a:srgbClr val="808080"/>
          </a:solidFill>
          <a:ln w="9525" cap="flat" cmpd="sng">
            <a:solidFill>
              <a:srgbClr val="80808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700"/>
              <a:buFont typeface="Malgun Gothic"/>
              <a:buNone/>
            </a:pPr>
            <a:r>
              <a:rPr lang="en-US" sz="700" b="0" i="0" u="none" strike="noStrike" cap="none">
                <a:solidFill>
                  <a:srgbClr val="FFFFFF"/>
                </a:solidFill>
                <a:latin typeface="Malgun Gothic"/>
                <a:ea typeface="Malgun Gothic"/>
                <a:cs typeface="Malgun Gothic"/>
                <a:sym typeface="Malgun Gothic"/>
              </a:rPr>
              <a:t>저장</a:t>
            </a:r>
            <a:endParaRPr/>
          </a:p>
        </p:txBody>
      </p:sp>
      <p:sp>
        <p:nvSpPr>
          <p:cNvPr id="1372" name="Google Shape;1372;p34"/>
          <p:cNvSpPr txBox="1"/>
          <p:nvPr/>
        </p:nvSpPr>
        <p:spPr>
          <a:xfrm>
            <a:off x="270532" y="1666461"/>
            <a:ext cx="1202252" cy="215444"/>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1400"/>
              <a:buFont typeface="Malgun Gothic"/>
              <a:buNone/>
            </a:pPr>
            <a:r>
              <a:rPr lang="en-US" sz="1400" b="0" i="0" u="none" strike="noStrike" cap="none">
                <a:solidFill>
                  <a:srgbClr val="000000"/>
                </a:solidFill>
                <a:latin typeface="Malgun Gothic"/>
                <a:ea typeface="Malgun Gothic"/>
                <a:cs typeface="Malgun Gothic"/>
                <a:sym typeface="Malgun Gothic"/>
              </a:rPr>
              <a:t>계정 정보 수정</a:t>
            </a:r>
            <a:endParaRPr sz="1400" b="0" i="0" u="none" strike="noStrike" cap="none">
              <a:solidFill>
                <a:srgbClr val="000000"/>
              </a:solidFill>
              <a:latin typeface="Malgun Gothic"/>
              <a:ea typeface="Malgun Gothic"/>
              <a:cs typeface="Malgun Gothic"/>
              <a:sym typeface="Malgun Gothic"/>
            </a:endParaRPr>
          </a:p>
        </p:txBody>
      </p:sp>
      <p:sp>
        <p:nvSpPr>
          <p:cNvPr id="1373" name="Google Shape;1373;p34"/>
          <p:cNvSpPr/>
          <p:nvPr/>
        </p:nvSpPr>
        <p:spPr>
          <a:xfrm>
            <a:off x="5607712" y="1683105"/>
            <a:ext cx="576065" cy="182157"/>
          </a:xfrm>
          <a:prstGeom prst="roundRect">
            <a:avLst>
              <a:gd name="adj" fmla="val 4950"/>
            </a:avLst>
          </a:prstGeom>
          <a:solidFill>
            <a:srgbClr val="808080"/>
          </a:solidFill>
          <a:ln w="9525" cap="flat" cmpd="sng">
            <a:solidFill>
              <a:srgbClr val="80808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700"/>
              <a:buFont typeface="Malgun Gothic"/>
              <a:buNone/>
            </a:pPr>
            <a:r>
              <a:rPr lang="en-US" sz="700" b="0" i="0" u="none" strike="noStrike" cap="none">
                <a:solidFill>
                  <a:srgbClr val="FFFFFF"/>
                </a:solidFill>
                <a:latin typeface="Malgun Gothic"/>
                <a:ea typeface="Malgun Gothic"/>
                <a:cs typeface="Malgun Gothic"/>
                <a:sym typeface="Malgun Gothic"/>
              </a:rPr>
              <a:t>취소</a:t>
            </a:r>
            <a:endParaRPr/>
          </a:p>
        </p:txBody>
      </p:sp>
      <p:sp>
        <p:nvSpPr>
          <p:cNvPr id="1374" name="Google Shape;1374;p34"/>
          <p:cNvSpPr/>
          <p:nvPr/>
        </p:nvSpPr>
        <p:spPr>
          <a:xfrm>
            <a:off x="1800621" y="3368778"/>
            <a:ext cx="2160001" cy="360001"/>
          </a:xfrm>
          <a:prstGeom prst="roundRect">
            <a:avLst>
              <a:gd name="adj" fmla="val 0"/>
            </a:avLst>
          </a:prstGeom>
          <a:solidFill>
            <a:srgbClr val="FFFFFF"/>
          </a:solidFill>
          <a:ln w="9525" cap="flat" cmpd="sng">
            <a:solidFill>
              <a:srgbClr val="7F7F7F"/>
            </a:solidFill>
            <a:prstDash val="solid"/>
            <a:miter lim="8000"/>
            <a:headEnd type="none" w="sm" len="sm"/>
            <a:tailEnd type="none" w="sm" len="sm"/>
          </a:ln>
        </p:spPr>
        <p:txBody>
          <a:bodyPr spcFirstLastPara="1" wrap="square" lIns="0" tIns="0" rIns="0" bIns="0" anchor="ctr" anchorCtr="0">
            <a:noAutofit/>
          </a:bodyPr>
          <a:lstStyle/>
          <a:p>
            <a:pPr marL="0" marR="0" lvl="0" indent="89999" algn="l" rtl="0">
              <a:lnSpc>
                <a:spcPct val="100000"/>
              </a:lnSpc>
              <a:spcBef>
                <a:spcPts val="0"/>
              </a:spcBef>
              <a:spcAft>
                <a:spcPts val="0"/>
              </a:spcAft>
              <a:buClr>
                <a:srgbClr val="A7A7A7"/>
              </a:buClr>
              <a:buSzPts val="1200"/>
              <a:buFont typeface="Malgun Gothic"/>
              <a:buNone/>
            </a:pPr>
            <a:r>
              <a:rPr lang="en-US" sz="1200" b="0" i="0" u="none" strike="noStrike" cap="none">
                <a:solidFill>
                  <a:srgbClr val="A7A7A7"/>
                </a:solidFill>
                <a:latin typeface="Malgun Gothic"/>
                <a:ea typeface="Malgun Gothic"/>
                <a:cs typeface="Malgun Gothic"/>
                <a:sym typeface="Malgun Gothic"/>
              </a:rPr>
              <a:t>비밀번호를 입력해 주세요.</a:t>
            </a:r>
            <a:endParaRPr/>
          </a:p>
        </p:txBody>
      </p:sp>
      <p:sp>
        <p:nvSpPr>
          <p:cNvPr id="1375" name="Google Shape;1375;p34"/>
          <p:cNvSpPr/>
          <p:nvPr/>
        </p:nvSpPr>
        <p:spPr>
          <a:xfrm>
            <a:off x="4206950" y="3368778"/>
            <a:ext cx="2700002" cy="360001"/>
          </a:xfrm>
          <a:prstGeom prst="roundRect">
            <a:avLst>
              <a:gd name="adj" fmla="val 0"/>
            </a:avLst>
          </a:prstGeom>
          <a:solidFill>
            <a:srgbClr val="FFFFFF"/>
          </a:solidFill>
          <a:ln w="9525" cap="flat" cmpd="sng">
            <a:solidFill>
              <a:srgbClr val="7F7F7F"/>
            </a:solidFill>
            <a:prstDash val="solid"/>
            <a:miter lim="8000"/>
            <a:headEnd type="none" w="sm" len="sm"/>
            <a:tailEnd type="none" w="sm" len="sm"/>
          </a:ln>
        </p:spPr>
        <p:txBody>
          <a:bodyPr spcFirstLastPara="1" wrap="square" lIns="0" tIns="0" rIns="0" bIns="0" anchor="ctr" anchorCtr="0">
            <a:noAutofit/>
          </a:bodyPr>
          <a:lstStyle/>
          <a:p>
            <a:pPr marL="0" marR="0" lvl="0" indent="89999" algn="l" rtl="0">
              <a:lnSpc>
                <a:spcPct val="100000"/>
              </a:lnSpc>
              <a:spcBef>
                <a:spcPts val="0"/>
              </a:spcBef>
              <a:spcAft>
                <a:spcPts val="0"/>
              </a:spcAft>
              <a:buClr>
                <a:srgbClr val="A7A7A7"/>
              </a:buClr>
              <a:buSzPts val="1200"/>
              <a:buFont typeface="Malgun Gothic"/>
              <a:buNone/>
            </a:pPr>
            <a:r>
              <a:rPr lang="en-US" sz="1200" b="0" i="0" u="none" strike="noStrike" cap="none">
                <a:solidFill>
                  <a:srgbClr val="A7A7A7"/>
                </a:solidFill>
                <a:latin typeface="Malgun Gothic"/>
                <a:ea typeface="Malgun Gothic"/>
                <a:cs typeface="Malgun Gothic"/>
                <a:sym typeface="Malgun Gothic"/>
              </a:rPr>
              <a:t>비밀번호를 한 번 더 입력해 주세요.</a:t>
            </a:r>
            <a:endParaRPr/>
          </a:p>
        </p:txBody>
      </p:sp>
      <p:sp>
        <p:nvSpPr>
          <p:cNvPr id="1376" name="Google Shape;1376;p34"/>
          <p:cNvSpPr/>
          <p:nvPr/>
        </p:nvSpPr>
        <p:spPr>
          <a:xfrm>
            <a:off x="1800621" y="3999476"/>
            <a:ext cx="1800837" cy="360001"/>
          </a:xfrm>
          <a:prstGeom prst="roundRect">
            <a:avLst>
              <a:gd name="adj" fmla="val 0"/>
            </a:avLst>
          </a:prstGeom>
          <a:solidFill>
            <a:srgbClr val="FFFFFF"/>
          </a:solidFill>
          <a:ln w="9525" cap="flat" cmpd="sng">
            <a:solidFill>
              <a:srgbClr val="7F7F7F"/>
            </a:solidFill>
            <a:prstDash val="solid"/>
            <a:miter lim="8000"/>
            <a:headEnd type="none" w="sm" len="sm"/>
            <a:tailEnd type="none" w="sm" len="sm"/>
          </a:ln>
        </p:spPr>
        <p:txBody>
          <a:bodyPr spcFirstLastPara="1" wrap="square" lIns="0" tIns="0" rIns="0" bIns="0" anchor="ctr" anchorCtr="0">
            <a:noAutofit/>
          </a:bodyPr>
          <a:lstStyle/>
          <a:p>
            <a:pPr marL="0" marR="0" lvl="0" indent="89999" algn="l" rtl="0">
              <a:lnSpc>
                <a:spcPct val="100000"/>
              </a:lnSpc>
              <a:spcBef>
                <a:spcPts val="0"/>
              </a:spcBef>
              <a:spcAft>
                <a:spcPts val="0"/>
              </a:spcAft>
              <a:buClr>
                <a:srgbClr val="404040"/>
              </a:buClr>
              <a:buSzPts val="1400"/>
              <a:buFont typeface="Malgun Gothic"/>
              <a:buNone/>
            </a:pPr>
            <a:r>
              <a:rPr lang="en-US" sz="1400" b="0" i="0" u="none" strike="noStrike" cap="none">
                <a:solidFill>
                  <a:srgbClr val="404040"/>
                </a:solidFill>
                <a:latin typeface="Malgun Gothic"/>
                <a:ea typeface="Malgun Gothic"/>
                <a:cs typeface="Malgun Gothic"/>
                <a:sym typeface="Malgun Gothic"/>
              </a:rPr>
              <a:t>01012345678</a:t>
            </a:r>
            <a:endParaRPr/>
          </a:p>
        </p:txBody>
      </p:sp>
      <p:sp>
        <p:nvSpPr>
          <p:cNvPr id="1377" name="Google Shape;1377;p34"/>
          <p:cNvSpPr txBox="1"/>
          <p:nvPr/>
        </p:nvSpPr>
        <p:spPr>
          <a:xfrm>
            <a:off x="645180" y="2802202"/>
            <a:ext cx="900001" cy="230109"/>
          </a:xfrm>
          <a:prstGeom prst="rect">
            <a:avLst/>
          </a:prstGeom>
          <a:noFill/>
          <a:ln>
            <a:noFill/>
          </a:ln>
        </p:spPr>
        <p:txBody>
          <a:bodyPr spcFirstLastPara="1" wrap="square" lIns="22500" tIns="22500" rIns="22500" bIns="22500" anchor="ctr" anchorCtr="0">
            <a:spAutoFit/>
          </a:bodyPr>
          <a:lstStyle/>
          <a:p>
            <a:pPr marL="0" marR="0" lvl="0" indent="0" algn="r" rtl="0">
              <a:lnSpc>
                <a:spcPct val="100000"/>
              </a:lnSpc>
              <a:spcBef>
                <a:spcPts val="0"/>
              </a:spcBef>
              <a:spcAft>
                <a:spcPts val="0"/>
              </a:spcAft>
              <a:buClr>
                <a:srgbClr val="000000"/>
              </a:buClr>
              <a:buSzPts val="1200"/>
              <a:buFont typeface="Malgun Gothic"/>
              <a:buNone/>
            </a:pPr>
            <a:r>
              <a:rPr lang="en-US" sz="1200" b="0" i="0" u="none" strike="noStrike" cap="none">
                <a:solidFill>
                  <a:srgbClr val="000000"/>
                </a:solidFill>
                <a:latin typeface="Malgun Gothic"/>
                <a:ea typeface="Malgun Gothic"/>
                <a:cs typeface="Malgun Gothic"/>
                <a:sym typeface="Malgun Gothic"/>
              </a:rPr>
              <a:t>이메일</a:t>
            </a:r>
            <a:endParaRPr sz="1200" b="0" i="0" u="none" strike="noStrike" cap="none">
              <a:solidFill>
                <a:srgbClr val="000000"/>
              </a:solidFill>
              <a:latin typeface="Malgun Gothic"/>
              <a:ea typeface="Malgun Gothic"/>
              <a:cs typeface="Malgun Gothic"/>
              <a:sym typeface="Malgun Gothic"/>
            </a:endParaRPr>
          </a:p>
        </p:txBody>
      </p:sp>
      <p:sp>
        <p:nvSpPr>
          <p:cNvPr id="1378" name="Google Shape;1378;p34"/>
          <p:cNvSpPr txBox="1"/>
          <p:nvPr/>
        </p:nvSpPr>
        <p:spPr>
          <a:xfrm>
            <a:off x="645180" y="3433312"/>
            <a:ext cx="900001" cy="230109"/>
          </a:xfrm>
          <a:prstGeom prst="rect">
            <a:avLst/>
          </a:prstGeom>
          <a:noFill/>
          <a:ln>
            <a:noFill/>
          </a:ln>
        </p:spPr>
        <p:txBody>
          <a:bodyPr spcFirstLastPara="1" wrap="square" lIns="22500" tIns="22500" rIns="22500" bIns="22500" anchor="ctr" anchorCtr="0">
            <a:spAutoFit/>
          </a:bodyPr>
          <a:lstStyle/>
          <a:p>
            <a:pPr marL="0" marR="0" lvl="0" indent="0" algn="r" rtl="0">
              <a:lnSpc>
                <a:spcPct val="100000"/>
              </a:lnSpc>
              <a:spcBef>
                <a:spcPts val="0"/>
              </a:spcBef>
              <a:spcAft>
                <a:spcPts val="0"/>
              </a:spcAft>
              <a:buClr>
                <a:srgbClr val="000000"/>
              </a:buClr>
              <a:buSzPts val="1200"/>
              <a:buFont typeface="Malgun Gothic"/>
              <a:buNone/>
            </a:pPr>
            <a:r>
              <a:rPr lang="en-US" sz="1200" b="0" i="0" u="none" strike="noStrike" cap="none">
                <a:solidFill>
                  <a:srgbClr val="000000"/>
                </a:solidFill>
                <a:latin typeface="Malgun Gothic"/>
                <a:ea typeface="Malgun Gothic"/>
                <a:cs typeface="Malgun Gothic"/>
                <a:sym typeface="Malgun Gothic"/>
              </a:rPr>
              <a:t>비밀번호</a:t>
            </a:r>
            <a:endParaRPr sz="1200" b="0" i="0" u="none" strike="noStrike" cap="none">
              <a:solidFill>
                <a:srgbClr val="000000"/>
              </a:solidFill>
              <a:latin typeface="Malgun Gothic"/>
              <a:ea typeface="Malgun Gothic"/>
              <a:cs typeface="Malgun Gothic"/>
              <a:sym typeface="Malgun Gothic"/>
            </a:endParaRPr>
          </a:p>
        </p:txBody>
      </p:sp>
      <p:sp>
        <p:nvSpPr>
          <p:cNvPr id="1379" name="Google Shape;1379;p34"/>
          <p:cNvSpPr txBox="1"/>
          <p:nvPr/>
        </p:nvSpPr>
        <p:spPr>
          <a:xfrm>
            <a:off x="645180" y="2171092"/>
            <a:ext cx="900001" cy="230109"/>
          </a:xfrm>
          <a:prstGeom prst="rect">
            <a:avLst/>
          </a:prstGeom>
          <a:noFill/>
          <a:ln>
            <a:noFill/>
          </a:ln>
        </p:spPr>
        <p:txBody>
          <a:bodyPr spcFirstLastPara="1" wrap="square" lIns="22500" tIns="22500" rIns="22500" bIns="22500" anchor="ctr" anchorCtr="0">
            <a:spAutoFit/>
          </a:bodyPr>
          <a:lstStyle/>
          <a:p>
            <a:pPr marL="0" marR="0" lvl="0" indent="0" algn="r" rtl="0">
              <a:lnSpc>
                <a:spcPct val="100000"/>
              </a:lnSpc>
              <a:spcBef>
                <a:spcPts val="0"/>
              </a:spcBef>
              <a:spcAft>
                <a:spcPts val="0"/>
              </a:spcAft>
              <a:buClr>
                <a:srgbClr val="000000"/>
              </a:buClr>
              <a:buSzPts val="1200"/>
              <a:buFont typeface="Malgun Gothic"/>
              <a:buNone/>
            </a:pPr>
            <a:r>
              <a:rPr lang="en-US" sz="1200" b="0" i="0" u="none" strike="noStrike" cap="none">
                <a:solidFill>
                  <a:srgbClr val="000000"/>
                </a:solidFill>
                <a:latin typeface="Malgun Gothic"/>
                <a:ea typeface="Malgun Gothic"/>
                <a:cs typeface="Malgun Gothic"/>
                <a:sym typeface="Malgun Gothic"/>
              </a:rPr>
              <a:t>이름</a:t>
            </a:r>
            <a:endParaRPr sz="1200" b="0" i="0" u="none" strike="noStrike" cap="none">
              <a:solidFill>
                <a:srgbClr val="000000"/>
              </a:solidFill>
              <a:latin typeface="Malgun Gothic"/>
              <a:ea typeface="Malgun Gothic"/>
              <a:cs typeface="Malgun Gothic"/>
              <a:sym typeface="Malgun Gothic"/>
            </a:endParaRPr>
          </a:p>
        </p:txBody>
      </p:sp>
      <p:sp>
        <p:nvSpPr>
          <p:cNvPr id="1380" name="Google Shape;1380;p34"/>
          <p:cNvSpPr txBox="1"/>
          <p:nvPr/>
        </p:nvSpPr>
        <p:spPr>
          <a:xfrm>
            <a:off x="645180" y="4064422"/>
            <a:ext cx="900001" cy="230109"/>
          </a:xfrm>
          <a:prstGeom prst="rect">
            <a:avLst/>
          </a:prstGeom>
          <a:noFill/>
          <a:ln>
            <a:noFill/>
          </a:ln>
        </p:spPr>
        <p:txBody>
          <a:bodyPr spcFirstLastPara="1" wrap="square" lIns="22500" tIns="22500" rIns="22500" bIns="22500" anchor="ctr" anchorCtr="0">
            <a:spAutoFit/>
          </a:bodyPr>
          <a:lstStyle/>
          <a:p>
            <a:pPr marL="0" marR="0" lvl="0" indent="0" algn="r" rtl="0">
              <a:lnSpc>
                <a:spcPct val="100000"/>
              </a:lnSpc>
              <a:spcBef>
                <a:spcPts val="0"/>
              </a:spcBef>
              <a:spcAft>
                <a:spcPts val="0"/>
              </a:spcAft>
              <a:buClr>
                <a:srgbClr val="000000"/>
              </a:buClr>
              <a:buSzPts val="1200"/>
              <a:buFont typeface="Malgun Gothic"/>
              <a:buNone/>
            </a:pPr>
            <a:r>
              <a:rPr lang="en-US" sz="1200" b="0" i="0" u="none" strike="noStrike" cap="none">
                <a:solidFill>
                  <a:srgbClr val="000000"/>
                </a:solidFill>
                <a:latin typeface="Malgun Gothic"/>
                <a:ea typeface="Malgun Gothic"/>
                <a:cs typeface="Malgun Gothic"/>
                <a:sym typeface="Malgun Gothic"/>
              </a:rPr>
              <a:t>휴대폰 번호</a:t>
            </a:r>
            <a:endParaRPr sz="1200" b="0" i="0" u="none" strike="noStrike" cap="none">
              <a:solidFill>
                <a:srgbClr val="000000"/>
              </a:solidFill>
              <a:latin typeface="Malgun Gothic"/>
              <a:ea typeface="Malgun Gothic"/>
              <a:cs typeface="Malgun Gothic"/>
              <a:sym typeface="Malgun Gothic"/>
            </a:endParaRPr>
          </a:p>
        </p:txBody>
      </p:sp>
      <p:sp>
        <p:nvSpPr>
          <p:cNvPr id="1381" name="Google Shape;1381;p34"/>
          <p:cNvSpPr txBox="1"/>
          <p:nvPr/>
        </p:nvSpPr>
        <p:spPr>
          <a:xfrm>
            <a:off x="645180" y="4695532"/>
            <a:ext cx="900001" cy="230109"/>
          </a:xfrm>
          <a:prstGeom prst="rect">
            <a:avLst/>
          </a:prstGeom>
          <a:noFill/>
          <a:ln>
            <a:noFill/>
          </a:ln>
        </p:spPr>
        <p:txBody>
          <a:bodyPr spcFirstLastPara="1" wrap="square" lIns="22500" tIns="22500" rIns="22500" bIns="22500" anchor="ctr" anchorCtr="0">
            <a:spAutoFit/>
          </a:bodyPr>
          <a:lstStyle/>
          <a:p>
            <a:pPr marL="0" marR="0" lvl="0" indent="0" algn="r" rtl="0">
              <a:lnSpc>
                <a:spcPct val="100000"/>
              </a:lnSpc>
              <a:spcBef>
                <a:spcPts val="0"/>
              </a:spcBef>
              <a:spcAft>
                <a:spcPts val="0"/>
              </a:spcAft>
              <a:buClr>
                <a:srgbClr val="000000"/>
              </a:buClr>
              <a:buSzPts val="1200"/>
              <a:buFont typeface="Malgun Gothic"/>
              <a:buNone/>
            </a:pPr>
            <a:r>
              <a:rPr lang="en-US" sz="1200" b="0" i="0" u="none" strike="noStrike" cap="none">
                <a:solidFill>
                  <a:srgbClr val="000000"/>
                </a:solidFill>
                <a:latin typeface="Malgun Gothic"/>
                <a:ea typeface="Malgun Gothic"/>
                <a:cs typeface="Malgun Gothic"/>
                <a:sym typeface="Malgun Gothic"/>
              </a:rPr>
              <a:t>병원 코드</a:t>
            </a:r>
            <a:endParaRPr sz="1200" b="0" i="0" u="none" strike="noStrike" cap="none">
              <a:solidFill>
                <a:srgbClr val="000000"/>
              </a:solidFill>
              <a:latin typeface="Malgun Gothic"/>
              <a:ea typeface="Malgun Gothic"/>
              <a:cs typeface="Malgun Gothic"/>
              <a:sym typeface="Malgun Gothic"/>
            </a:endParaRPr>
          </a:p>
        </p:txBody>
      </p:sp>
      <p:cxnSp>
        <p:nvCxnSpPr>
          <p:cNvPr id="1382" name="Google Shape;1382;p34"/>
          <p:cNvCxnSpPr/>
          <p:nvPr/>
        </p:nvCxnSpPr>
        <p:spPr>
          <a:xfrm>
            <a:off x="645180" y="3863921"/>
            <a:ext cx="6263359" cy="1"/>
          </a:xfrm>
          <a:prstGeom prst="straightConnector1">
            <a:avLst/>
          </a:prstGeom>
          <a:noFill/>
          <a:ln w="9525" cap="flat" cmpd="sng">
            <a:solidFill>
              <a:srgbClr val="000000"/>
            </a:solidFill>
            <a:prstDash val="solid"/>
            <a:miter lim="400000"/>
            <a:headEnd type="none" w="sm" len="sm"/>
            <a:tailEnd type="none" w="sm" len="sm"/>
          </a:ln>
        </p:spPr>
      </p:cxnSp>
      <p:cxnSp>
        <p:nvCxnSpPr>
          <p:cNvPr id="1383" name="Google Shape;1383;p34"/>
          <p:cNvCxnSpPr/>
          <p:nvPr/>
        </p:nvCxnSpPr>
        <p:spPr>
          <a:xfrm>
            <a:off x="645180" y="2601701"/>
            <a:ext cx="6263359" cy="1"/>
          </a:xfrm>
          <a:prstGeom prst="straightConnector1">
            <a:avLst/>
          </a:prstGeom>
          <a:noFill/>
          <a:ln w="9525" cap="flat" cmpd="sng">
            <a:solidFill>
              <a:srgbClr val="000000"/>
            </a:solidFill>
            <a:prstDash val="solid"/>
            <a:miter lim="400000"/>
            <a:headEnd type="none" w="sm" len="sm"/>
            <a:tailEnd type="none" w="sm" len="sm"/>
          </a:ln>
        </p:spPr>
      </p:cxnSp>
      <p:cxnSp>
        <p:nvCxnSpPr>
          <p:cNvPr id="1384" name="Google Shape;1384;p34"/>
          <p:cNvCxnSpPr/>
          <p:nvPr/>
        </p:nvCxnSpPr>
        <p:spPr>
          <a:xfrm>
            <a:off x="645180" y="4495031"/>
            <a:ext cx="6263359" cy="1"/>
          </a:xfrm>
          <a:prstGeom prst="straightConnector1">
            <a:avLst/>
          </a:prstGeom>
          <a:noFill/>
          <a:ln w="9525" cap="flat" cmpd="sng">
            <a:solidFill>
              <a:srgbClr val="000000"/>
            </a:solidFill>
            <a:prstDash val="solid"/>
            <a:miter lim="400000"/>
            <a:headEnd type="none" w="sm" len="sm"/>
            <a:tailEnd type="none" w="sm" len="sm"/>
          </a:ln>
        </p:spPr>
      </p:cxnSp>
      <p:cxnSp>
        <p:nvCxnSpPr>
          <p:cNvPr id="1385" name="Google Shape;1385;p34"/>
          <p:cNvCxnSpPr/>
          <p:nvPr/>
        </p:nvCxnSpPr>
        <p:spPr>
          <a:xfrm>
            <a:off x="645180" y="3232811"/>
            <a:ext cx="6263359" cy="1"/>
          </a:xfrm>
          <a:prstGeom prst="straightConnector1">
            <a:avLst/>
          </a:prstGeom>
          <a:noFill/>
          <a:ln w="9525" cap="flat" cmpd="sng">
            <a:solidFill>
              <a:srgbClr val="000000"/>
            </a:solidFill>
            <a:prstDash val="solid"/>
            <a:miter lim="400000"/>
            <a:headEnd type="none" w="sm" len="sm"/>
            <a:tailEnd type="none" w="sm" len="sm"/>
          </a:ln>
        </p:spPr>
      </p:cxnSp>
      <p:sp>
        <p:nvSpPr>
          <p:cNvPr id="1386" name="Google Shape;1386;p34"/>
          <p:cNvSpPr txBox="1"/>
          <p:nvPr/>
        </p:nvSpPr>
        <p:spPr>
          <a:xfrm>
            <a:off x="1799033" y="2171092"/>
            <a:ext cx="900001" cy="230109"/>
          </a:xfrm>
          <a:prstGeom prst="rect">
            <a:avLst/>
          </a:prstGeom>
          <a:noFill/>
          <a:ln>
            <a:noFill/>
          </a:ln>
        </p:spPr>
        <p:txBody>
          <a:bodyPr spcFirstLastPara="1" wrap="square" lIns="22500" tIns="22500" rIns="22500" bIns="22500" anchor="ctr" anchorCtr="0">
            <a:spAutoFit/>
          </a:bodyPr>
          <a:lstStyle/>
          <a:p>
            <a:pPr marL="0" marR="0" lvl="0" indent="0" algn="l" rtl="0">
              <a:lnSpc>
                <a:spcPct val="100000"/>
              </a:lnSpc>
              <a:spcBef>
                <a:spcPts val="0"/>
              </a:spcBef>
              <a:spcAft>
                <a:spcPts val="0"/>
              </a:spcAft>
              <a:buClr>
                <a:srgbClr val="000000"/>
              </a:buClr>
              <a:buSzPts val="1200"/>
              <a:buFont typeface="Malgun Gothic"/>
              <a:buNone/>
            </a:pPr>
            <a:r>
              <a:rPr lang="en-US" sz="1200" b="0" i="0" u="none" strike="noStrike" cap="none">
                <a:solidFill>
                  <a:srgbClr val="000000"/>
                </a:solidFill>
                <a:latin typeface="Malgun Gothic"/>
                <a:ea typeface="Malgun Gothic"/>
                <a:cs typeface="Malgun Gothic"/>
                <a:sym typeface="Malgun Gothic"/>
              </a:rPr>
              <a:t>제갈훈</a:t>
            </a:r>
            <a:endParaRPr sz="1200" b="0" i="0" u="none" strike="noStrike" cap="none">
              <a:solidFill>
                <a:srgbClr val="000000"/>
              </a:solidFill>
              <a:latin typeface="Malgun Gothic"/>
              <a:ea typeface="Malgun Gothic"/>
              <a:cs typeface="Malgun Gothic"/>
              <a:sym typeface="Malgun Gothic"/>
            </a:endParaRPr>
          </a:p>
        </p:txBody>
      </p:sp>
      <p:sp>
        <p:nvSpPr>
          <p:cNvPr id="1387" name="Google Shape;1387;p34"/>
          <p:cNvSpPr txBox="1"/>
          <p:nvPr/>
        </p:nvSpPr>
        <p:spPr>
          <a:xfrm>
            <a:off x="1799033" y="2802202"/>
            <a:ext cx="1570322" cy="230109"/>
          </a:xfrm>
          <a:prstGeom prst="rect">
            <a:avLst/>
          </a:prstGeom>
          <a:noFill/>
          <a:ln>
            <a:noFill/>
          </a:ln>
        </p:spPr>
        <p:txBody>
          <a:bodyPr spcFirstLastPara="1" wrap="square" lIns="22500" tIns="22500" rIns="22500" bIns="22500" anchor="ctr" anchorCtr="0">
            <a:spAutoFit/>
          </a:bodyPr>
          <a:lstStyle/>
          <a:p>
            <a:pPr marL="0" marR="0" lvl="0" indent="0" algn="l" rtl="0">
              <a:lnSpc>
                <a:spcPct val="100000"/>
              </a:lnSpc>
              <a:spcBef>
                <a:spcPts val="0"/>
              </a:spcBef>
              <a:spcAft>
                <a:spcPts val="0"/>
              </a:spcAft>
              <a:buClr>
                <a:srgbClr val="000000"/>
              </a:buClr>
              <a:buSzPts val="1200"/>
              <a:buFont typeface="Malgun Gothic"/>
              <a:buNone/>
            </a:pPr>
            <a:r>
              <a:rPr lang="en-US" sz="1200" b="0" i="0" u="none" strike="noStrike" cap="none">
                <a:solidFill>
                  <a:srgbClr val="000000"/>
                </a:solidFill>
                <a:latin typeface="Malgun Gothic"/>
                <a:ea typeface="Malgun Gothic"/>
                <a:cs typeface="Malgun Gothic"/>
                <a:sym typeface="Malgun Gothic"/>
              </a:rPr>
              <a:t>hoon.jg@salted.ltd</a:t>
            </a:r>
            <a:endParaRPr sz="1200" b="0" i="0" u="none" strike="noStrike" cap="none">
              <a:solidFill>
                <a:srgbClr val="000000"/>
              </a:solidFill>
              <a:latin typeface="Malgun Gothic"/>
              <a:ea typeface="Malgun Gothic"/>
              <a:cs typeface="Malgun Gothic"/>
              <a:sym typeface="Malgun Gothic"/>
            </a:endParaRPr>
          </a:p>
        </p:txBody>
      </p:sp>
      <p:sp>
        <p:nvSpPr>
          <p:cNvPr id="1388" name="Google Shape;1388;p34"/>
          <p:cNvSpPr txBox="1"/>
          <p:nvPr/>
        </p:nvSpPr>
        <p:spPr>
          <a:xfrm>
            <a:off x="645180" y="5326642"/>
            <a:ext cx="900001" cy="230109"/>
          </a:xfrm>
          <a:prstGeom prst="rect">
            <a:avLst/>
          </a:prstGeom>
          <a:noFill/>
          <a:ln>
            <a:noFill/>
          </a:ln>
        </p:spPr>
        <p:txBody>
          <a:bodyPr spcFirstLastPara="1" wrap="square" lIns="22500" tIns="22500" rIns="22500" bIns="22500" anchor="ctr" anchorCtr="0">
            <a:spAutoFit/>
          </a:bodyPr>
          <a:lstStyle/>
          <a:p>
            <a:pPr marL="0" marR="0" lvl="0" indent="0" algn="r" rtl="0">
              <a:lnSpc>
                <a:spcPct val="100000"/>
              </a:lnSpc>
              <a:spcBef>
                <a:spcPts val="0"/>
              </a:spcBef>
              <a:spcAft>
                <a:spcPts val="0"/>
              </a:spcAft>
              <a:buClr>
                <a:srgbClr val="000000"/>
              </a:buClr>
              <a:buSzPts val="1200"/>
              <a:buFont typeface="Malgun Gothic"/>
              <a:buNone/>
            </a:pPr>
            <a:r>
              <a:rPr lang="en-US" sz="1200" b="0" i="0" u="none" strike="noStrike" cap="none">
                <a:solidFill>
                  <a:srgbClr val="000000"/>
                </a:solidFill>
                <a:latin typeface="Malgun Gothic"/>
                <a:ea typeface="Malgun Gothic"/>
                <a:cs typeface="Malgun Gothic"/>
                <a:sym typeface="Malgun Gothic"/>
              </a:rPr>
              <a:t>직군</a:t>
            </a:r>
            <a:endParaRPr sz="1200" b="0" i="0" u="none" strike="noStrike" cap="none">
              <a:solidFill>
                <a:srgbClr val="000000"/>
              </a:solidFill>
              <a:latin typeface="Malgun Gothic"/>
              <a:ea typeface="Malgun Gothic"/>
              <a:cs typeface="Malgun Gothic"/>
              <a:sym typeface="Malgun Gothic"/>
            </a:endParaRPr>
          </a:p>
        </p:txBody>
      </p:sp>
      <p:cxnSp>
        <p:nvCxnSpPr>
          <p:cNvPr id="1389" name="Google Shape;1389;p34"/>
          <p:cNvCxnSpPr/>
          <p:nvPr/>
        </p:nvCxnSpPr>
        <p:spPr>
          <a:xfrm>
            <a:off x="645180" y="5126141"/>
            <a:ext cx="6263359" cy="1"/>
          </a:xfrm>
          <a:prstGeom prst="straightConnector1">
            <a:avLst/>
          </a:prstGeom>
          <a:noFill/>
          <a:ln w="9525" cap="flat" cmpd="sng">
            <a:solidFill>
              <a:srgbClr val="000000"/>
            </a:solidFill>
            <a:prstDash val="solid"/>
            <a:miter lim="400000"/>
            <a:headEnd type="none" w="sm" len="sm"/>
            <a:tailEnd type="none" w="sm" len="sm"/>
          </a:ln>
        </p:spPr>
      </p:cxnSp>
      <p:sp>
        <p:nvSpPr>
          <p:cNvPr id="1390" name="Google Shape;1390;p34"/>
          <p:cNvSpPr txBox="1"/>
          <p:nvPr/>
        </p:nvSpPr>
        <p:spPr>
          <a:xfrm>
            <a:off x="1799033" y="4695532"/>
            <a:ext cx="1570322" cy="230109"/>
          </a:xfrm>
          <a:prstGeom prst="rect">
            <a:avLst/>
          </a:prstGeom>
          <a:noFill/>
          <a:ln>
            <a:noFill/>
          </a:ln>
        </p:spPr>
        <p:txBody>
          <a:bodyPr spcFirstLastPara="1" wrap="square" lIns="22500" tIns="22500" rIns="22500" bIns="22500" anchor="ctr" anchorCtr="0">
            <a:spAutoFit/>
          </a:bodyPr>
          <a:lstStyle/>
          <a:p>
            <a:pPr marL="0" marR="0" lvl="0" indent="0" algn="l" rtl="0">
              <a:lnSpc>
                <a:spcPct val="100000"/>
              </a:lnSpc>
              <a:spcBef>
                <a:spcPts val="0"/>
              </a:spcBef>
              <a:spcAft>
                <a:spcPts val="0"/>
              </a:spcAft>
              <a:buClr>
                <a:srgbClr val="000000"/>
              </a:buClr>
              <a:buSzPts val="1200"/>
              <a:buFont typeface="Malgun Gothic"/>
              <a:buNone/>
            </a:pPr>
            <a:r>
              <a:rPr lang="en-US" sz="1200" b="0" i="0" u="none" strike="noStrike" cap="none">
                <a:solidFill>
                  <a:srgbClr val="000000"/>
                </a:solidFill>
                <a:latin typeface="Malgun Gothic"/>
                <a:ea typeface="Malgun Gothic"/>
                <a:cs typeface="Malgun Gothic"/>
                <a:sym typeface="Malgun Gothic"/>
              </a:rPr>
              <a:t>SULASN123456</a:t>
            </a:r>
            <a:endParaRPr/>
          </a:p>
        </p:txBody>
      </p:sp>
      <p:sp>
        <p:nvSpPr>
          <p:cNvPr id="1391" name="Google Shape;1391;p34"/>
          <p:cNvSpPr txBox="1"/>
          <p:nvPr/>
        </p:nvSpPr>
        <p:spPr>
          <a:xfrm>
            <a:off x="2090507" y="5374610"/>
            <a:ext cx="360001" cy="138499"/>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900"/>
              <a:buFont typeface="Malgun Gothic"/>
              <a:buNone/>
            </a:pPr>
            <a:r>
              <a:rPr lang="en-US" sz="900" b="1" i="0" u="none" strike="noStrike" cap="none">
                <a:solidFill>
                  <a:srgbClr val="000000"/>
                </a:solidFill>
                <a:latin typeface="Malgun Gothic"/>
                <a:ea typeface="Malgun Gothic"/>
                <a:cs typeface="Malgun Gothic"/>
                <a:sym typeface="Malgun Gothic"/>
              </a:rPr>
              <a:t>의료진</a:t>
            </a:r>
            <a:endParaRPr sz="900" b="1" i="0" u="none" strike="noStrike" cap="none">
              <a:solidFill>
                <a:srgbClr val="000000"/>
              </a:solidFill>
              <a:latin typeface="Malgun Gothic"/>
              <a:ea typeface="Malgun Gothic"/>
              <a:cs typeface="Malgun Gothic"/>
              <a:sym typeface="Malgun Gothic"/>
            </a:endParaRPr>
          </a:p>
        </p:txBody>
      </p:sp>
      <p:grpSp>
        <p:nvGrpSpPr>
          <p:cNvPr id="1392" name="Google Shape;1392;p34"/>
          <p:cNvGrpSpPr/>
          <p:nvPr/>
        </p:nvGrpSpPr>
        <p:grpSpPr>
          <a:xfrm>
            <a:off x="2548605" y="5374610"/>
            <a:ext cx="653336" cy="138499"/>
            <a:chOff x="0" y="6951"/>
            <a:chExt cx="653335" cy="138498"/>
          </a:xfrm>
        </p:grpSpPr>
        <p:sp>
          <p:nvSpPr>
            <p:cNvPr id="1393" name="Google Shape;1393;p34"/>
            <p:cNvSpPr txBox="1"/>
            <p:nvPr/>
          </p:nvSpPr>
          <p:spPr>
            <a:xfrm>
              <a:off x="293334" y="6951"/>
              <a:ext cx="360001" cy="138498"/>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900"/>
                <a:buFont typeface="Malgun Gothic"/>
                <a:buNone/>
              </a:pPr>
              <a:r>
                <a:rPr lang="en-US" sz="900" b="1" i="0" u="none" strike="noStrike" cap="none">
                  <a:solidFill>
                    <a:srgbClr val="000000"/>
                  </a:solidFill>
                  <a:latin typeface="Malgun Gothic"/>
                  <a:ea typeface="Malgun Gothic"/>
                  <a:cs typeface="Malgun Gothic"/>
                  <a:sym typeface="Malgun Gothic"/>
                </a:rPr>
                <a:t>간호사</a:t>
              </a:r>
              <a:endParaRPr/>
            </a:p>
          </p:txBody>
        </p:sp>
        <p:sp>
          <p:nvSpPr>
            <p:cNvPr id="1394" name="Google Shape;1394;p34"/>
            <p:cNvSpPr/>
            <p:nvPr/>
          </p:nvSpPr>
          <p:spPr>
            <a:xfrm>
              <a:off x="0" y="9524"/>
              <a:ext cx="133350" cy="133351"/>
            </a:xfrm>
            <a:prstGeom prst="ellipse">
              <a:avLst/>
            </a:prstGeom>
            <a:solidFill>
              <a:srgbClr val="FFFFFF"/>
            </a:solidFill>
            <a:ln w="9525" cap="flat" cmpd="sng">
              <a:solidFill>
                <a:srgbClr val="808080"/>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Malgun Gothic"/>
                <a:buNone/>
              </a:pPr>
              <a:endParaRPr sz="800" b="0" i="0" u="none" strike="noStrike" cap="none">
                <a:solidFill>
                  <a:srgbClr val="000000"/>
                </a:solidFill>
                <a:latin typeface="Calibri"/>
                <a:ea typeface="Calibri"/>
                <a:cs typeface="Calibri"/>
                <a:sym typeface="Calibri"/>
              </a:endParaRPr>
            </a:p>
          </p:txBody>
        </p:sp>
      </p:grpSp>
      <p:grpSp>
        <p:nvGrpSpPr>
          <p:cNvPr id="1395" name="Google Shape;1395;p34"/>
          <p:cNvGrpSpPr/>
          <p:nvPr/>
        </p:nvGrpSpPr>
        <p:grpSpPr>
          <a:xfrm>
            <a:off x="1799033" y="5377184"/>
            <a:ext cx="133351" cy="133351"/>
            <a:chOff x="0" y="0"/>
            <a:chExt cx="133350" cy="133350"/>
          </a:xfrm>
        </p:grpSpPr>
        <p:sp>
          <p:nvSpPr>
            <p:cNvPr id="1396" name="Google Shape;1396;p34"/>
            <p:cNvSpPr/>
            <p:nvPr/>
          </p:nvSpPr>
          <p:spPr>
            <a:xfrm>
              <a:off x="0" y="0"/>
              <a:ext cx="133350" cy="133350"/>
            </a:xfrm>
            <a:prstGeom prst="ellipse">
              <a:avLst/>
            </a:prstGeom>
            <a:solidFill>
              <a:srgbClr val="FFFFFF"/>
            </a:solidFill>
            <a:ln w="9525" cap="flat" cmpd="sng">
              <a:solidFill>
                <a:srgbClr val="808080"/>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Malgun Gothic"/>
                <a:buNone/>
              </a:pPr>
              <a:endParaRPr sz="1400" b="0" i="0" u="none" strike="noStrike" cap="none">
                <a:solidFill>
                  <a:srgbClr val="000000"/>
                </a:solidFill>
                <a:latin typeface="Calibri"/>
                <a:ea typeface="Calibri"/>
                <a:cs typeface="Calibri"/>
                <a:sym typeface="Calibri"/>
              </a:endParaRPr>
            </a:p>
          </p:txBody>
        </p:sp>
        <p:sp>
          <p:nvSpPr>
            <p:cNvPr id="1397" name="Google Shape;1397;p34"/>
            <p:cNvSpPr/>
            <p:nvPr/>
          </p:nvSpPr>
          <p:spPr>
            <a:xfrm>
              <a:off x="34925" y="34925"/>
              <a:ext cx="63501" cy="63501"/>
            </a:xfrm>
            <a:prstGeom prst="ellipse">
              <a:avLst/>
            </a:prstGeom>
            <a:solidFill>
              <a:srgbClr val="000000"/>
            </a:solidFill>
            <a:ln w="9525" cap="flat" cmpd="sng">
              <a:solidFill>
                <a:srgbClr val="000000"/>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Malgun Gothic"/>
                <a:buNone/>
              </a:pPr>
              <a:endParaRPr sz="1400" b="0" i="0" u="none" strike="noStrike" cap="none">
                <a:solidFill>
                  <a:srgbClr val="000000"/>
                </a:solidFill>
                <a:latin typeface="Calibri"/>
                <a:ea typeface="Calibri"/>
                <a:cs typeface="Calibri"/>
                <a:sym typeface="Calibri"/>
              </a:endParaRPr>
            </a:p>
          </p:txBody>
        </p:sp>
      </p:grpSp>
      <p:grpSp>
        <p:nvGrpSpPr>
          <p:cNvPr id="1398" name="Google Shape;1398;p34"/>
          <p:cNvGrpSpPr/>
          <p:nvPr/>
        </p:nvGrpSpPr>
        <p:grpSpPr>
          <a:xfrm>
            <a:off x="3279890" y="5374610"/>
            <a:ext cx="923337" cy="138499"/>
            <a:chOff x="0" y="6951"/>
            <a:chExt cx="923335" cy="138498"/>
          </a:xfrm>
        </p:grpSpPr>
        <p:sp>
          <p:nvSpPr>
            <p:cNvPr id="1399" name="Google Shape;1399;p34"/>
            <p:cNvSpPr txBox="1"/>
            <p:nvPr/>
          </p:nvSpPr>
          <p:spPr>
            <a:xfrm>
              <a:off x="293334" y="6951"/>
              <a:ext cx="630001" cy="138498"/>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900"/>
                <a:buFont typeface="Malgun Gothic"/>
                <a:buNone/>
              </a:pPr>
              <a:r>
                <a:rPr lang="en-US" sz="900" b="1" i="0" u="none" strike="noStrike" cap="none">
                  <a:solidFill>
                    <a:srgbClr val="000000"/>
                  </a:solidFill>
                  <a:latin typeface="Malgun Gothic"/>
                  <a:ea typeface="Malgun Gothic"/>
                  <a:cs typeface="Malgun Gothic"/>
                  <a:sym typeface="Malgun Gothic"/>
                </a:rPr>
                <a:t>물리치료사</a:t>
              </a:r>
              <a:endParaRPr/>
            </a:p>
          </p:txBody>
        </p:sp>
        <p:sp>
          <p:nvSpPr>
            <p:cNvPr id="1400" name="Google Shape;1400;p34"/>
            <p:cNvSpPr/>
            <p:nvPr/>
          </p:nvSpPr>
          <p:spPr>
            <a:xfrm>
              <a:off x="0" y="9524"/>
              <a:ext cx="133350" cy="133351"/>
            </a:xfrm>
            <a:prstGeom prst="ellipse">
              <a:avLst/>
            </a:prstGeom>
            <a:solidFill>
              <a:srgbClr val="FFFFFF"/>
            </a:solidFill>
            <a:ln w="9525" cap="flat" cmpd="sng">
              <a:solidFill>
                <a:srgbClr val="808080"/>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Malgun Gothic"/>
                <a:buNone/>
              </a:pPr>
              <a:endParaRPr sz="800" b="0" i="0" u="none" strike="noStrike" cap="none">
                <a:solidFill>
                  <a:srgbClr val="000000"/>
                </a:solidFill>
                <a:latin typeface="Calibri"/>
                <a:ea typeface="Calibri"/>
                <a:cs typeface="Calibri"/>
                <a:sym typeface="Calibri"/>
              </a:endParaRPr>
            </a:p>
          </p:txBody>
        </p:sp>
      </p:grpSp>
      <p:grpSp>
        <p:nvGrpSpPr>
          <p:cNvPr id="1401" name="Google Shape;1401;p34"/>
          <p:cNvGrpSpPr/>
          <p:nvPr/>
        </p:nvGrpSpPr>
        <p:grpSpPr>
          <a:xfrm>
            <a:off x="4281176" y="5374611"/>
            <a:ext cx="923336" cy="138499"/>
            <a:chOff x="0" y="11398"/>
            <a:chExt cx="923335" cy="138497"/>
          </a:xfrm>
        </p:grpSpPr>
        <p:sp>
          <p:nvSpPr>
            <p:cNvPr id="1402" name="Google Shape;1402;p34"/>
            <p:cNvSpPr txBox="1"/>
            <p:nvPr/>
          </p:nvSpPr>
          <p:spPr>
            <a:xfrm>
              <a:off x="293334" y="11398"/>
              <a:ext cx="630001" cy="13849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900"/>
                <a:buFont typeface="Malgun Gothic"/>
                <a:buNone/>
              </a:pPr>
              <a:r>
                <a:rPr lang="en-US" sz="900" b="1" i="0" u="none" strike="noStrike" cap="none">
                  <a:solidFill>
                    <a:srgbClr val="000000"/>
                  </a:solidFill>
                  <a:latin typeface="Malgun Gothic"/>
                  <a:ea typeface="Malgun Gothic"/>
                  <a:cs typeface="Malgun Gothic"/>
                  <a:sym typeface="Malgun Gothic"/>
                </a:rPr>
                <a:t>직접 입력</a:t>
              </a:r>
              <a:endParaRPr/>
            </a:p>
          </p:txBody>
        </p:sp>
        <p:sp>
          <p:nvSpPr>
            <p:cNvPr id="1403" name="Google Shape;1403;p34"/>
            <p:cNvSpPr/>
            <p:nvPr/>
          </p:nvSpPr>
          <p:spPr>
            <a:xfrm>
              <a:off x="0" y="13971"/>
              <a:ext cx="133350" cy="133351"/>
            </a:xfrm>
            <a:prstGeom prst="ellipse">
              <a:avLst/>
            </a:prstGeom>
            <a:solidFill>
              <a:srgbClr val="FFFFFF"/>
            </a:solidFill>
            <a:ln w="9525" cap="flat" cmpd="sng">
              <a:solidFill>
                <a:srgbClr val="808080"/>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Malgun Gothic"/>
                <a:buNone/>
              </a:pPr>
              <a:endParaRPr sz="800" b="0" i="0" u="none" strike="noStrike" cap="none">
                <a:solidFill>
                  <a:srgbClr val="000000"/>
                </a:solidFill>
                <a:latin typeface="Calibri"/>
                <a:ea typeface="Calibri"/>
                <a:cs typeface="Calibri"/>
                <a:sym typeface="Calibri"/>
              </a:endParaRPr>
            </a:p>
          </p:txBody>
        </p:sp>
      </p:grpSp>
      <p:sp>
        <p:nvSpPr>
          <p:cNvPr id="1404" name="Google Shape;1404;p34"/>
          <p:cNvSpPr/>
          <p:nvPr/>
        </p:nvSpPr>
        <p:spPr>
          <a:xfrm>
            <a:off x="5333098" y="5259383"/>
            <a:ext cx="1573853" cy="360001"/>
          </a:xfrm>
          <a:prstGeom prst="roundRect">
            <a:avLst>
              <a:gd name="adj" fmla="val 0"/>
            </a:avLst>
          </a:prstGeom>
          <a:solidFill>
            <a:srgbClr val="DCDEE0"/>
          </a:solidFill>
          <a:ln w="9525" cap="flat" cmpd="sng">
            <a:solidFill>
              <a:srgbClr val="7F7F7F"/>
            </a:solidFill>
            <a:prstDash val="solid"/>
            <a:miter lim="8000"/>
            <a:headEnd type="none" w="sm" len="sm"/>
            <a:tailEnd type="none" w="sm" len="sm"/>
          </a:ln>
        </p:spPr>
        <p:txBody>
          <a:bodyPr spcFirstLastPara="1" wrap="square" lIns="0" tIns="0" rIns="0" bIns="0" anchor="ctr" anchorCtr="0">
            <a:noAutofit/>
          </a:bodyPr>
          <a:lstStyle/>
          <a:p>
            <a:pPr marL="0" marR="0" lvl="0" indent="89999" algn="l" rtl="0">
              <a:lnSpc>
                <a:spcPct val="100000"/>
              </a:lnSpc>
              <a:spcBef>
                <a:spcPts val="0"/>
              </a:spcBef>
              <a:spcAft>
                <a:spcPts val="0"/>
              </a:spcAft>
              <a:buClr>
                <a:srgbClr val="A6AAA9"/>
              </a:buClr>
              <a:buSzPts val="1200"/>
              <a:buFont typeface="Malgun Gothic"/>
              <a:buNone/>
            </a:pPr>
            <a:r>
              <a:rPr lang="en-US" sz="1200" b="0" i="0" u="none" strike="noStrike" cap="none">
                <a:solidFill>
                  <a:srgbClr val="A6AAA9"/>
                </a:solidFill>
                <a:latin typeface="Malgun Gothic"/>
                <a:ea typeface="Malgun Gothic"/>
                <a:cs typeface="Malgun Gothic"/>
                <a:sym typeface="Malgun Gothic"/>
              </a:rPr>
              <a:t>직업</a:t>
            </a:r>
            <a:endParaRPr sz="1200" b="0" i="0" u="none" strike="noStrike" cap="none">
              <a:solidFill>
                <a:srgbClr val="A6AAA9"/>
              </a:solidFill>
              <a:latin typeface="Malgun Gothic"/>
              <a:ea typeface="Malgun Gothic"/>
              <a:cs typeface="Malgun Gothic"/>
              <a:sym typeface="Malgun Gothic"/>
            </a:endParaRPr>
          </a:p>
        </p:txBody>
      </p:sp>
      <p:sp>
        <p:nvSpPr>
          <p:cNvPr id="1405" name="Google Shape;1405;p34"/>
          <p:cNvSpPr/>
          <p:nvPr/>
        </p:nvSpPr>
        <p:spPr>
          <a:xfrm>
            <a:off x="6077211" y="1657393"/>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Calibri"/>
              <a:buNone/>
            </a:pPr>
            <a:r>
              <a:rPr lang="en-US" sz="800" b="1" i="0" u="none" strike="noStrike" cap="none">
                <a:solidFill>
                  <a:schemeClr val="lt1"/>
                </a:solidFill>
                <a:latin typeface="Calibri"/>
                <a:ea typeface="Calibri"/>
                <a:cs typeface="Calibri"/>
                <a:sym typeface="Calibri"/>
              </a:rPr>
              <a:t>3</a:t>
            </a:r>
            <a:endParaRPr sz="800" b="1" i="0" u="none" strike="noStrike" cap="none">
              <a:solidFill>
                <a:schemeClr val="lt1"/>
              </a:solidFill>
              <a:latin typeface="Calibri"/>
              <a:ea typeface="Calibri"/>
              <a:cs typeface="Calibri"/>
              <a:sym typeface="Calibri"/>
            </a:endParaRPr>
          </a:p>
        </p:txBody>
      </p:sp>
      <p:sp>
        <p:nvSpPr>
          <p:cNvPr id="1406" name="Google Shape;1406;p34"/>
          <p:cNvSpPr/>
          <p:nvPr/>
        </p:nvSpPr>
        <p:spPr>
          <a:xfrm>
            <a:off x="5346961" y="1657393"/>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Calibri"/>
              <a:buNone/>
            </a:pPr>
            <a:r>
              <a:rPr lang="en-US" sz="800" b="1" i="0" u="none" strike="noStrike" cap="none">
                <a:solidFill>
                  <a:schemeClr val="lt1"/>
                </a:solidFill>
                <a:latin typeface="Calibri"/>
                <a:ea typeface="Calibri"/>
                <a:cs typeface="Calibri"/>
                <a:sym typeface="Calibri"/>
              </a:rPr>
              <a:t>2</a:t>
            </a:r>
            <a:endParaRPr sz="800" b="1" i="0" u="none" strike="noStrike" cap="none">
              <a:solidFill>
                <a:schemeClr val="lt1"/>
              </a:solidFill>
              <a:latin typeface="Calibri"/>
              <a:ea typeface="Calibri"/>
              <a:cs typeface="Calibri"/>
              <a:sym typeface="Calibri"/>
            </a:endParaRPr>
          </a:p>
        </p:txBody>
      </p:sp>
      <p:sp>
        <p:nvSpPr>
          <p:cNvPr id="1407" name="Google Shape;1407;p34"/>
          <p:cNvSpPr/>
          <p:nvPr/>
        </p:nvSpPr>
        <p:spPr>
          <a:xfrm>
            <a:off x="-8810" y="1657393"/>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Calibri"/>
              <a:buNone/>
            </a:pPr>
            <a:r>
              <a:rPr lang="en-US" sz="800" b="1" i="0" u="none" strike="noStrike" cap="none">
                <a:solidFill>
                  <a:schemeClr val="lt1"/>
                </a:solidFill>
                <a:latin typeface="Calibri"/>
                <a:ea typeface="Calibri"/>
                <a:cs typeface="Calibri"/>
                <a:sym typeface="Calibri"/>
              </a:rPr>
              <a:t>1</a:t>
            </a:r>
            <a:endParaRPr sz="800" b="1" i="0" u="none" strike="noStrike" cap="none">
              <a:solidFill>
                <a:schemeClr val="lt1"/>
              </a:solidFill>
              <a:latin typeface="Calibri"/>
              <a:ea typeface="Calibri"/>
              <a:cs typeface="Calibri"/>
              <a:sym typeface="Calibri"/>
            </a:endParaRPr>
          </a:p>
        </p:txBody>
      </p:sp>
      <p:sp>
        <p:nvSpPr>
          <p:cNvPr id="1408" name="Google Shape;1408;p34"/>
          <p:cNvSpPr/>
          <p:nvPr/>
        </p:nvSpPr>
        <p:spPr>
          <a:xfrm>
            <a:off x="470496" y="3427966"/>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Calibri"/>
              <a:buNone/>
            </a:pPr>
            <a:r>
              <a:rPr lang="en-US" sz="800" b="1" i="0" u="none" strike="noStrike" cap="none">
                <a:solidFill>
                  <a:schemeClr val="lt1"/>
                </a:solidFill>
                <a:latin typeface="Calibri"/>
                <a:ea typeface="Calibri"/>
                <a:cs typeface="Calibri"/>
                <a:sym typeface="Calibri"/>
              </a:rPr>
              <a:t>4</a:t>
            </a:r>
            <a:endParaRPr sz="800" b="1" i="0" u="none" strike="noStrike" cap="none">
              <a:solidFill>
                <a:schemeClr val="lt1"/>
              </a:solidFill>
              <a:latin typeface="Calibri"/>
              <a:ea typeface="Calibri"/>
              <a:cs typeface="Calibri"/>
              <a:sym typeface="Calibri"/>
            </a:endParaRPr>
          </a:p>
        </p:txBody>
      </p:sp>
      <p:sp>
        <p:nvSpPr>
          <p:cNvPr id="1409" name="Google Shape;1409;p34"/>
          <p:cNvSpPr/>
          <p:nvPr/>
        </p:nvSpPr>
        <p:spPr>
          <a:xfrm>
            <a:off x="1565454" y="3427965"/>
            <a:ext cx="233579" cy="233579"/>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a</a:t>
            </a:r>
            <a:endParaRPr sz="800" b="1" i="0" u="none" strike="noStrike" cap="none">
              <a:solidFill>
                <a:schemeClr val="lt1"/>
              </a:solidFill>
              <a:latin typeface="Malgun Gothic"/>
              <a:ea typeface="Malgun Gothic"/>
              <a:cs typeface="Malgun Gothic"/>
              <a:sym typeface="Malgun Gothic"/>
            </a:endParaRPr>
          </a:p>
        </p:txBody>
      </p:sp>
      <p:sp>
        <p:nvSpPr>
          <p:cNvPr id="1410" name="Google Shape;1410;p34"/>
          <p:cNvSpPr/>
          <p:nvPr/>
        </p:nvSpPr>
        <p:spPr>
          <a:xfrm>
            <a:off x="3966996" y="3427966"/>
            <a:ext cx="233579" cy="233579"/>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b</a:t>
            </a:r>
            <a:endParaRPr sz="800" b="1" i="0" u="none" strike="noStrike" cap="none">
              <a:solidFill>
                <a:schemeClr val="lt1"/>
              </a:solidFill>
              <a:latin typeface="Malgun Gothic"/>
              <a:ea typeface="Malgun Gothic"/>
              <a:cs typeface="Malgun Gothic"/>
              <a:sym typeface="Malgun Gothic"/>
            </a:endParaRPr>
          </a:p>
        </p:txBody>
      </p:sp>
      <p:sp>
        <p:nvSpPr>
          <p:cNvPr id="1411" name="Google Shape;1411;p34"/>
          <p:cNvSpPr/>
          <p:nvPr/>
        </p:nvSpPr>
        <p:spPr>
          <a:xfrm>
            <a:off x="470495" y="4029545"/>
            <a:ext cx="233580"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Calibri"/>
              <a:buNone/>
            </a:pPr>
            <a:r>
              <a:rPr lang="en-US" sz="800" b="1" i="0" u="none" strike="noStrike" cap="none">
                <a:solidFill>
                  <a:schemeClr val="lt1"/>
                </a:solidFill>
                <a:latin typeface="Calibri"/>
                <a:ea typeface="Calibri"/>
                <a:cs typeface="Calibri"/>
                <a:sym typeface="Calibri"/>
              </a:rPr>
              <a:t>5</a:t>
            </a:r>
            <a:endParaRPr sz="800" b="1" i="0" u="none" strike="noStrike" cap="none">
              <a:solidFill>
                <a:schemeClr val="lt1"/>
              </a:solidFill>
              <a:latin typeface="Calibri"/>
              <a:ea typeface="Calibri"/>
              <a:cs typeface="Calibri"/>
              <a:sym typeface="Calibri"/>
            </a:endParaRPr>
          </a:p>
        </p:txBody>
      </p:sp>
      <p:sp>
        <p:nvSpPr>
          <p:cNvPr id="1412" name="Google Shape;1412;p34"/>
          <p:cNvSpPr/>
          <p:nvPr/>
        </p:nvSpPr>
        <p:spPr>
          <a:xfrm>
            <a:off x="5095657" y="5124698"/>
            <a:ext cx="233580"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Calibri"/>
              <a:buNone/>
            </a:pPr>
            <a:r>
              <a:rPr lang="en-US" sz="800" b="1" i="0" u="none" strike="noStrike" cap="none">
                <a:solidFill>
                  <a:schemeClr val="lt1"/>
                </a:solidFill>
                <a:latin typeface="Calibri"/>
                <a:ea typeface="Calibri"/>
                <a:cs typeface="Calibri"/>
                <a:sym typeface="Calibri"/>
              </a:rPr>
              <a:t>6</a:t>
            </a:r>
            <a:endParaRPr sz="800" b="1" i="0" u="none" strike="noStrike" cap="none">
              <a:solidFill>
                <a:schemeClr val="lt1"/>
              </a:solidFill>
              <a:latin typeface="Calibri"/>
              <a:ea typeface="Calibri"/>
              <a:cs typeface="Calibri"/>
              <a:sym typeface="Calibri"/>
            </a:endParaRPr>
          </a:p>
        </p:txBody>
      </p:sp>
      <p:graphicFrame>
        <p:nvGraphicFramePr>
          <p:cNvPr id="1413" name="Google Shape;1413;p34"/>
          <p:cNvGraphicFramePr/>
          <p:nvPr/>
        </p:nvGraphicFramePr>
        <p:xfrm>
          <a:off x="270532" y="1364677"/>
          <a:ext cx="3000000" cy="3000000"/>
        </p:xfrm>
        <a:graphic>
          <a:graphicData uri="http://schemas.openxmlformats.org/drawingml/2006/table">
            <a:tbl>
              <a:tblPr>
                <a:noFill/>
                <a:tableStyleId>{BC9DB5B6-DF2C-4204-969A-3691A821754B}</a:tableStyleId>
              </a:tblPr>
              <a:tblGrid>
                <a:gridCol w="1001800">
                  <a:extLst>
                    <a:ext uri="{9D8B030D-6E8A-4147-A177-3AD203B41FA5}">
                      <a16:colId xmlns:a16="http://schemas.microsoft.com/office/drawing/2014/main" val="20000"/>
                    </a:ext>
                  </a:extLst>
                </a:gridCol>
                <a:gridCol w="1001800">
                  <a:extLst>
                    <a:ext uri="{9D8B030D-6E8A-4147-A177-3AD203B41FA5}">
                      <a16:colId xmlns:a16="http://schemas.microsoft.com/office/drawing/2014/main" val="20001"/>
                    </a:ext>
                  </a:extLst>
                </a:gridCol>
                <a:gridCol w="1001800">
                  <a:extLst>
                    <a:ext uri="{9D8B030D-6E8A-4147-A177-3AD203B41FA5}">
                      <a16:colId xmlns:a16="http://schemas.microsoft.com/office/drawing/2014/main" val="20002"/>
                    </a:ext>
                  </a:extLst>
                </a:gridCol>
                <a:gridCol w="1001800">
                  <a:extLst>
                    <a:ext uri="{9D8B030D-6E8A-4147-A177-3AD203B41FA5}">
                      <a16:colId xmlns:a16="http://schemas.microsoft.com/office/drawing/2014/main" val="20003"/>
                    </a:ext>
                  </a:extLst>
                </a:gridCol>
                <a:gridCol w="1001800">
                  <a:extLst>
                    <a:ext uri="{9D8B030D-6E8A-4147-A177-3AD203B41FA5}">
                      <a16:colId xmlns:a16="http://schemas.microsoft.com/office/drawing/2014/main" val="20004"/>
                    </a:ext>
                  </a:extLst>
                </a:gridCol>
                <a:gridCol w="1001800">
                  <a:extLst>
                    <a:ext uri="{9D8B030D-6E8A-4147-A177-3AD203B41FA5}">
                      <a16:colId xmlns:a16="http://schemas.microsoft.com/office/drawing/2014/main" val="20005"/>
                    </a:ext>
                  </a:extLst>
                </a:gridCol>
                <a:gridCol w="1001800">
                  <a:extLst>
                    <a:ext uri="{9D8B030D-6E8A-4147-A177-3AD203B41FA5}">
                      <a16:colId xmlns:a16="http://schemas.microsoft.com/office/drawing/2014/main" val="20006"/>
                    </a:ext>
                  </a:extLst>
                </a:gridCol>
              </a:tblGrid>
              <a:tr h="208925">
                <a:tc gridSpan="7">
                  <a:txBody>
                    <a:bodyPr/>
                    <a:lstStyle/>
                    <a:p>
                      <a:pPr marL="0" marR="0" lvl="0" indent="0" algn="l" rtl="0">
                        <a:lnSpc>
                          <a:spcPct val="100000"/>
                        </a:lnSpc>
                        <a:spcBef>
                          <a:spcPts val="0"/>
                        </a:spcBef>
                        <a:spcAft>
                          <a:spcPts val="0"/>
                        </a:spcAft>
                        <a:buClr>
                          <a:schemeClr val="dk1"/>
                        </a:buClr>
                        <a:buSzPts val="800"/>
                        <a:buFont typeface="Malgun Gothic"/>
                        <a:buNone/>
                      </a:pPr>
                      <a:r>
                        <a:rPr lang="en-US" sz="800" b="1" u="none" strike="noStrike" cap="none">
                          <a:latin typeface="Malgun Gothic"/>
                          <a:ea typeface="Malgun Gothic"/>
                          <a:cs typeface="Malgun Gothic"/>
                          <a:sym typeface="Malgun Gothic"/>
                        </a:rPr>
                        <a:t>계정 정보   </a:t>
                      </a:r>
                      <a:r>
                        <a:rPr lang="en-US" sz="800" u="none" strike="noStrike" cap="none">
                          <a:latin typeface="Malgun Gothic"/>
                          <a:ea typeface="Malgun Gothic"/>
                          <a:cs typeface="Malgun Gothic"/>
                          <a:sym typeface="Malgun Gothic"/>
                        </a:rPr>
                        <a:t>|   FAQ  |  시스템 문의   |  회원탈퇴</a:t>
                      </a:r>
                      <a:endParaRPr sz="1200" u="none" strike="noStrike" cap="none">
                        <a:latin typeface="Malgun Gothic"/>
                        <a:ea typeface="Malgun Gothic"/>
                        <a:cs typeface="Malgun Gothic"/>
                        <a:sym typeface="Malgun Gothic"/>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0"/>
                  </a:ext>
                </a:extLst>
              </a:tr>
            </a:tbl>
          </a:graphicData>
        </a:graphic>
      </p:graphicFrame>
      <p:sp>
        <p:nvSpPr>
          <p:cNvPr id="1414" name="Google Shape;1414;p34"/>
          <p:cNvSpPr txBox="1"/>
          <p:nvPr/>
        </p:nvSpPr>
        <p:spPr>
          <a:xfrm>
            <a:off x="3603045" y="1165412"/>
            <a:ext cx="3634423" cy="232371"/>
          </a:xfrm>
          <a:prstGeom prst="rect">
            <a:avLst/>
          </a:prstGeom>
          <a:noFill/>
          <a:ln>
            <a:noFill/>
          </a:ln>
        </p:spPr>
        <p:txBody>
          <a:bodyPr spcFirstLastPara="1" wrap="square" lIns="45700" tIns="45700" rIns="45700" bIns="45700" anchor="t" anchorCtr="0">
            <a:spAutoFit/>
          </a:bodyPr>
          <a:lstStyle/>
          <a:p>
            <a:pPr marL="0" marR="0" lvl="0" indent="0" algn="r" rtl="0">
              <a:lnSpc>
                <a:spcPct val="13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HOME &gt; 설정 &gt; 계정 정보</a:t>
            </a:r>
            <a:endParaRPr sz="1400" b="0" i="0" u="none" strike="noStrike" cap="none">
              <a:solidFill>
                <a:srgbClr val="000000"/>
              </a:solidFill>
              <a:latin typeface="Malgun Gothic"/>
              <a:ea typeface="Malgun Gothic"/>
              <a:cs typeface="Malgun Gothic"/>
              <a:sym typeface="Malgun Gothic"/>
            </a:endParaRPr>
          </a:p>
        </p:txBody>
      </p:sp>
      <p:graphicFrame>
        <p:nvGraphicFramePr>
          <p:cNvPr id="1415" name="Google Shape;1415;p34"/>
          <p:cNvGraphicFramePr/>
          <p:nvPr/>
        </p:nvGraphicFramePr>
        <p:xfrm>
          <a:off x="270532" y="742449"/>
          <a:ext cx="3000000" cy="3000000"/>
        </p:xfrm>
        <a:graphic>
          <a:graphicData uri="http://schemas.openxmlformats.org/drawingml/2006/table">
            <a:tbl>
              <a:tblPr>
                <a:noFill/>
                <a:tableStyleId>{B367B671-0B81-4218-960B-C469DE42323E}</a:tableStyleId>
              </a:tblPr>
              <a:tblGrid>
                <a:gridCol w="1411475">
                  <a:extLst>
                    <a:ext uri="{9D8B030D-6E8A-4147-A177-3AD203B41FA5}">
                      <a16:colId xmlns:a16="http://schemas.microsoft.com/office/drawing/2014/main" val="20000"/>
                    </a:ext>
                  </a:extLst>
                </a:gridCol>
                <a:gridCol w="1411475">
                  <a:extLst>
                    <a:ext uri="{9D8B030D-6E8A-4147-A177-3AD203B41FA5}">
                      <a16:colId xmlns:a16="http://schemas.microsoft.com/office/drawing/2014/main" val="20001"/>
                    </a:ext>
                  </a:extLst>
                </a:gridCol>
                <a:gridCol w="1411475">
                  <a:extLst>
                    <a:ext uri="{9D8B030D-6E8A-4147-A177-3AD203B41FA5}">
                      <a16:colId xmlns:a16="http://schemas.microsoft.com/office/drawing/2014/main" val="20002"/>
                    </a:ext>
                  </a:extLst>
                </a:gridCol>
                <a:gridCol w="1411475">
                  <a:extLst>
                    <a:ext uri="{9D8B030D-6E8A-4147-A177-3AD203B41FA5}">
                      <a16:colId xmlns:a16="http://schemas.microsoft.com/office/drawing/2014/main" val="20003"/>
                    </a:ext>
                  </a:extLst>
                </a:gridCol>
                <a:gridCol w="1411475">
                  <a:extLst>
                    <a:ext uri="{9D8B030D-6E8A-4147-A177-3AD203B41FA5}">
                      <a16:colId xmlns:a16="http://schemas.microsoft.com/office/drawing/2014/main" val="20004"/>
                    </a:ext>
                  </a:extLst>
                </a:gridCol>
              </a:tblGrid>
              <a:tr h="421975">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solidFill>
                            <a:schemeClr val="dk1"/>
                          </a:solidFill>
                          <a:latin typeface="Malgun Gothic"/>
                          <a:ea typeface="Malgun Gothic"/>
                          <a:cs typeface="Malgun Gothic"/>
                          <a:sym typeface="Malgun Gothic"/>
                        </a:rPr>
                        <a:t>홈</a:t>
                      </a:r>
                      <a:endParaRPr sz="900" u="none" strike="noStrike" cap="none">
                        <a:solidFill>
                          <a:schemeClr val="dk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solidFill>
                            <a:schemeClr val="dk1"/>
                          </a:solidFill>
                          <a:latin typeface="Malgun Gothic"/>
                          <a:ea typeface="Malgun Gothic"/>
                          <a:cs typeface="Malgun Gothic"/>
                          <a:sym typeface="Malgun Gothic"/>
                        </a:rPr>
                        <a:t>환자</a:t>
                      </a:r>
                      <a:endParaRPr sz="900" u="none" strike="noStrike" cap="none">
                        <a:solidFill>
                          <a:schemeClr val="dk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solidFill>
                            <a:schemeClr val="dk1"/>
                          </a:solidFill>
                          <a:latin typeface="Malgun Gothic"/>
                          <a:ea typeface="Malgun Gothic"/>
                          <a:cs typeface="Malgun Gothic"/>
                          <a:sym typeface="Malgun Gothic"/>
                        </a:rPr>
                        <a:t>스케줄</a:t>
                      </a:r>
                      <a:endParaRPr sz="900" u="none" strike="noStrike" cap="none">
                        <a:solidFill>
                          <a:schemeClr val="dk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latin typeface="Malgun Gothic"/>
                          <a:ea typeface="Malgun Gothic"/>
                          <a:cs typeface="Malgun Gothic"/>
                          <a:sym typeface="Malgun Gothic"/>
                        </a:rPr>
                        <a:t>통계</a:t>
                      </a:r>
                      <a:endParaRPr sz="900" u="none" strike="noStrike" cap="none">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900"/>
                        <a:buFont typeface="Malgun Gothic"/>
                        <a:buNone/>
                      </a:pPr>
                      <a:r>
                        <a:rPr lang="en-US" sz="900" u="none" strike="noStrike" cap="none">
                          <a:solidFill>
                            <a:schemeClr val="lt1"/>
                          </a:solidFill>
                          <a:latin typeface="Malgun Gothic"/>
                          <a:ea typeface="Malgun Gothic"/>
                          <a:cs typeface="Malgun Gothic"/>
                          <a:sym typeface="Malgun Gothic"/>
                        </a:rPr>
                        <a:t>설정</a:t>
                      </a:r>
                      <a:endParaRPr sz="1200" u="none" strike="noStrike" cap="none">
                        <a:solidFill>
                          <a:schemeClr val="lt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bl>
          </a:graphicData>
        </a:graphic>
      </p:graphicFrame>
      <p:grpSp>
        <p:nvGrpSpPr>
          <p:cNvPr id="1416" name="Google Shape;1416;p34"/>
          <p:cNvGrpSpPr/>
          <p:nvPr/>
        </p:nvGrpSpPr>
        <p:grpSpPr>
          <a:xfrm>
            <a:off x="270532" y="525844"/>
            <a:ext cx="7012656" cy="209515"/>
            <a:chOff x="270532" y="525844"/>
            <a:chExt cx="7012656" cy="209515"/>
          </a:xfrm>
        </p:grpSpPr>
        <p:sp>
          <p:nvSpPr>
            <p:cNvPr id="1417" name="Google Shape;1417;p34"/>
            <p:cNvSpPr/>
            <p:nvPr/>
          </p:nvSpPr>
          <p:spPr>
            <a:xfrm>
              <a:off x="5081992" y="525844"/>
              <a:ext cx="2201196" cy="20951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Malgun Gothic"/>
                <a:buNone/>
              </a:pPr>
              <a:r>
                <a:rPr lang="en-US" sz="800" b="1" i="0" u="none" strike="noStrike" cap="none">
                  <a:solidFill>
                    <a:srgbClr val="000000"/>
                  </a:solidFill>
                  <a:latin typeface="Malgun Gothic"/>
                  <a:ea typeface="Malgun Gothic"/>
                  <a:cs typeface="Malgun Gothic"/>
                  <a:sym typeface="Malgun Gothic"/>
                </a:rPr>
                <a:t>ooo님 환영합니다 | 로그아웃 </a:t>
              </a:r>
              <a:endParaRPr/>
            </a:p>
          </p:txBody>
        </p:sp>
        <p:pic>
          <p:nvPicPr>
            <p:cNvPr id="1418" name="Google Shape;1418;p34"/>
            <p:cNvPicPr preferRelativeResize="0"/>
            <p:nvPr/>
          </p:nvPicPr>
          <p:blipFill rotWithShape="1">
            <a:blip r:embed="rId3">
              <a:alphaModFix/>
            </a:blip>
            <a:srcRect/>
            <a:stretch/>
          </p:blipFill>
          <p:spPr>
            <a:xfrm>
              <a:off x="270532" y="531569"/>
              <a:ext cx="944107" cy="99032"/>
            </a:xfrm>
            <a:prstGeom prst="rect">
              <a:avLst/>
            </a:prstGeom>
            <a:noFill/>
            <a:ln>
              <a:noFill/>
            </a:ln>
          </p:spPr>
        </p:pic>
      </p:grpSp>
      <p:sp>
        <p:nvSpPr>
          <p:cNvPr id="1419" name="Google Shape;1419;p34"/>
          <p:cNvSpPr/>
          <p:nvPr/>
        </p:nvSpPr>
        <p:spPr>
          <a:xfrm rot="-216480">
            <a:off x="7940502" y="5881600"/>
            <a:ext cx="1517257" cy="484617"/>
          </a:xfrm>
          <a:prstGeom prst="rect">
            <a:avLst/>
          </a:prstGeom>
          <a:solidFill>
            <a:schemeClr val="lt1"/>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0000"/>
              </a:buClr>
              <a:buSzPts val="800"/>
              <a:buFont typeface="Arial"/>
              <a:buNone/>
            </a:pPr>
            <a:r>
              <a:rPr lang="en-US" sz="800" b="0" i="0" u="none" strike="noStrike" cap="none">
                <a:solidFill>
                  <a:srgbClr val="FF0000"/>
                </a:solidFill>
                <a:latin typeface="Arial"/>
                <a:ea typeface="Arial"/>
                <a:cs typeface="Arial"/>
                <a:sym typeface="Arial"/>
              </a:rPr>
              <a:t>GNB 수정</a:t>
            </a:r>
            <a:endParaRPr sz="800" b="0" i="0" u="none" strike="noStrike" cap="none">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FF0000"/>
              </a:buClr>
              <a:buSzPts val="800"/>
              <a:buFont typeface="Arial"/>
              <a:buNone/>
            </a:pPr>
            <a:r>
              <a:rPr lang="en-US" sz="800" b="0" i="0" u="none" strike="noStrike" cap="none">
                <a:solidFill>
                  <a:srgbClr val="FF0000"/>
                </a:solidFill>
                <a:latin typeface="Arial"/>
                <a:ea typeface="Arial"/>
                <a:cs typeface="Arial"/>
                <a:sym typeface="Arial"/>
              </a:rPr>
              <a:t>2021.10.26</a:t>
            </a:r>
            <a:endParaRPr sz="800" b="0" i="0" u="none" strike="noStrike" cap="none">
              <a:solidFill>
                <a:srgbClr val="FF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23"/>
        <p:cNvGrpSpPr/>
        <p:nvPr/>
      </p:nvGrpSpPr>
      <p:grpSpPr>
        <a:xfrm>
          <a:off x="0" y="0"/>
          <a:ext cx="0" cy="0"/>
          <a:chOff x="0" y="0"/>
          <a:chExt cx="0" cy="0"/>
        </a:xfrm>
      </p:grpSpPr>
      <p:sp>
        <p:nvSpPr>
          <p:cNvPr id="1424" name="Google Shape;1424;p35"/>
          <p:cNvSpPr txBox="1">
            <a:spLocks noGrp="1"/>
          </p:cNvSpPr>
          <p:nvPr>
            <p:ph type="title"/>
          </p:nvPr>
        </p:nvSpPr>
        <p:spPr>
          <a:xfrm>
            <a:off x="1164033" y="116632"/>
            <a:ext cx="4367523" cy="234623"/>
          </a:xfrm>
          <a:prstGeom prst="rect">
            <a:avLst/>
          </a:prstGeom>
          <a:noFill/>
          <a:ln>
            <a:noFill/>
          </a:ln>
        </p:spPr>
        <p:txBody>
          <a:bodyPr spcFirstLastPara="1" wrap="square" lIns="36000" tIns="36000" rIns="36000" bIns="36000" anchor="ctr" anchorCtr="0">
            <a:normAutofit/>
          </a:bodyPr>
          <a:lstStyle/>
          <a:p>
            <a:pPr marL="0" lvl="0" indent="0" algn="l" rtl="0">
              <a:lnSpc>
                <a:spcPct val="100000"/>
              </a:lnSpc>
              <a:spcBef>
                <a:spcPts val="0"/>
              </a:spcBef>
              <a:spcAft>
                <a:spcPts val="0"/>
              </a:spcAft>
              <a:buClr>
                <a:srgbClr val="000000"/>
              </a:buClr>
              <a:buSzPts val="800"/>
              <a:buFont typeface="Malgun Gothic"/>
              <a:buNone/>
            </a:pPr>
            <a:r>
              <a:rPr lang="en-US"/>
              <a:t>설정 &gt; FAQ</a:t>
            </a:r>
            <a:endParaRPr/>
          </a:p>
        </p:txBody>
      </p:sp>
      <p:sp>
        <p:nvSpPr>
          <p:cNvPr id="1425" name="Google Shape;1425;p35"/>
          <p:cNvSpPr txBox="1">
            <a:spLocks noGrp="1"/>
          </p:cNvSpPr>
          <p:nvPr>
            <p:ph type="body" idx="1"/>
          </p:nvPr>
        </p:nvSpPr>
        <p:spPr>
          <a:xfrm>
            <a:off x="6249144" y="116632"/>
            <a:ext cx="1188134" cy="234623"/>
          </a:xfrm>
          <a:prstGeom prst="rect">
            <a:avLst/>
          </a:prstGeom>
          <a:noFill/>
          <a:ln>
            <a:noFill/>
          </a:ln>
        </p:spPr>
        <p:txBody>
          <a:bodyPr spcFirstLastPara="1" wrap="square" lIns="45675" tIns="45675" rIns="45675" bIns="45675" anchor="ctr" anchorCtr="0">
            <a:normAutofit fontScale="85000" lnSpcReduction="20000"/>
          </a:bodyPr>
          <a:lstStyle/>
          <a:p>
            <a:pPr marL="0" lvl="0" indent="0" algn="l" rtl="0">
              <a:lnSpc>
                <a:spcPct val="150000"/>
              </a:lnSpc>
              <a:spcBef>
                <a:spcPts val="0"/>
              </a:spcBef>
              <a:spcAft>
                <a:spcPts val="0"/>
              </a:spcAft>
              <a:buClr>
                <a:srgbClr val="000000"/>
              </a:buClr>
              <a:buSzPct val="100000"/>
              <a:buFont typeface="Malgun Gothic"/>
              <a:buNone/>
            </a:pPr>
            <a:r>
              <a:rPr lang="en-US"/>
              <a:t>HCP-W-12</a:t>
            </a:r>
            <a:endParaRPr/>
          </a:p>
        </p:txBody>
      </p:sp>
      <p:sp>
        <p:nvSpPr>
          <p:cNvPr id="1426" name="Google Shape;1426;p35"/>
          <p:cNvSpPr txBox="1">
            <a:spLocks noGrp="1"/>
          </p:cNvSpPr>
          <p:nvPr>
            <p:ph type="body" idx="2"/>
          </p:nvPr>
        </p:nvSpPr>
        <p:spPr>
          <a:xfrm>
            <a:off x="7484132" y="392191"/>
            <a:ext cx="2329410" cy="6205459"/>
          </a:xfrm>
          <a:prstGeom prst="rect">
            <a:avLst/>
          </a:prstGeom>
          <a:noFill/>
          <a:ln>
            <a:noFill/>
          </a:ln>
        </p:spPr>
        <p:txBody>
          <a:bodyPr spcFirstLastPara="1" wrap="square" lIns="45675" tIns="45675" rIns="45675" bIns="45675" anchor="t" anchorCtr="0">
            <a:normAutofit/>
          </a:bodyPr>
          <a:lstStyle/>
          <a:p>
            <a:pPr marL="177800" lvl="0" indent="-177800" algn="l" rtl="0">
              <a:lnSpc>
                <a:spcPct val="150000"/>
              </a:lnSpc>
              <a:spcBef>
                <a:spcPts val="0"/>
              </a:spcBef>
              <a:spcAft>
                <a:spcPts val="0"/>
              </a:spcAft>
              <a:buClr>
                <a:srgbClr val="000000"/>
              </a:buClr>
              <a:buSzPts val="800"/>
              <a:buFont typeface="Malgun Gothic"/>
              <a:buAutoNum type="arabicPeriod"/>
            </a:pPr>
            <a:r>
              <a:rPr lang="en-US"/>
              <a:t>클릭 시 카테고리 펼침</a:t>
            </a:r>
            <a:br>
              <a:rPr lang="en-US"/>
            </a:br>
            <a:r>
              <a:rPr lang="en-US"/>
              <a:t/>
            </a:r>
            <a:br>
              <a:rPr lang="en-US"/>
            </a:br>
            <a:r>
              <a:rPr lang="en-US"/>
              <a:t/>
            </a:r>
            <a:br>
              <a:rPr lang="en-US"/>
            </a:br>
            <a:r>
              <a:rPr lang="en-US"/>
              <a:t/>
            </a:r>
            <a:br>
              <a:rPr lang="en-US"/>
            </a:br>
            <a:r>
              <a:rPr lang="en-US"/>
              <a:t/>
            </a:r>
            <a:br>
              <a:rPr lang="en-US"/>
            </a:br>
            <a:r>
              <a:rPr lang="en-US"/>
              <a:t/>
            </a:r>
            <a:br>
              <a:rPr lang="en-US"/>
            </a:br>
            <a:r>
              <a:rPr lang="en-US"/>
              <a:t/>
            </a:r>
            <a:br>
              <a:rPr lang="en-US"/>
            </a:br>
            <a:r>
              <a:rPr lang="en-US"/>
              <a:t/>
            </a:r>
            <a:br>
              <a:rPr lang="en-US"/>
            </a:br>
            <a:endParaRPr/>
          </a:p>
          <a:p>
            <a:pPr marL="177800" lvl="0" indent="-177800" algn="l" rtl="0">
              <a:lnSpc>
                <a:spcPct val="150000"/>
              </a:lnSpc>
              <a:spcBef>
                <a:spcPts val="100"/>
              </a:spcBef>
              <a:spcAft>
                <a:spcPts val="0"/>
              </a:spcAft>
              <a:buClr>
                <a:srgbClr val="000000"/>
              </a:buClr>
              <a:buSzPts val="800"/>
              <a:buFont typeface="Malgun Gothic"/>
              <a:buAutoNum type="arabicPeriod"/>
            </a:pPr>
            <a:r>
              <a:rPr lang="en-US"/>
              <a:t>클릭 시 내용이 펼쳐짐 (아코디언)</a:t>
            </a:r>
            <a:br>
              <a:rPr lang="en-US"/>
            </a:br>
            <a:r>
              <a:rPr lang="en-US"/>
              <a:t>재 클릭 시 내용이 닫힘</a:t>
            </a:r>
            <a:endParaRPr/>
          </a:p>
          <a:p>
            <a:pPr marL="177800" lvl="0" indent="-177800" algn="l" rtl="0">
              <a:lnSpc>
                <a:spcPct val="150000"/>
              </a:lnSpc>
              <a:spcBef>
                <a:spcPts val="100"/>
              </a:spcBef>
              <a:spcAft>
                <a:spcPts val="0"/>
              </a:spcAft>
              <a:buClr>
                <a:srgbClr val="000000"/>
              </a:buClr>
              <a:buSzPts val="800"/>
              <a:buFont typeface="Malgun Gothic"/>
              <a:buAutoNum type="arabicPeriod"/>
            </a:pPr>
            <a:r>
              <a:rPr lang="en-US"/>
              <a:t>이메일 링크 : </a:t>
            </a:r>
            <a:r>
              <a:rPr lang="en-US" sz="800"/>
              <a:t>cs@salted.ltd</a:t>
            </a:r>
            <a:endParaRPr sz="800"/>
          </a:p>
          <a:p>
            <a:pPr marL="177800" lvl="0" indent="-127000" algn="l" rtl="0">
              <a:lnSpc>
                <a:spcPct val="150000"/>
              </a:lnSpc>
              <a:spcBef>
                <a:spcPts val="100"/>
              </a:spcBef>
              <a:spcAft>
                <a:spcPts val="0"/>
              </a:spcAft>
              <a:buClr>
                <a:srgbClr val="000000"/>
              </a:buClr>
              <a:buSzPts val="800"/>
              <a:buFont typeface="Malgun Gothic"/>
              <a:buNone/>
            </a:pPr>
            <a:endParaRPr sz="800"/>
          </a:p>
          <a:p>
            <a:pPr marL="177800" lvl="0" indent="-177800" algn="l" rtl="0">
              <a:lnSpc>
                <a:spcPct val="150000"/>
              </a:lnSpc>
              <a:spcBef>
                <a:spcPts val="100"/>
              </a:spcBef>
              <a:spcAft>
                <a:spcPts val="0"/>
              </a:spcAft>
              <a:buClr>
                <a:srgbClr val="000000"/>
              </a:buClr>
              <a:buSzPts val="800"/>
              <a:buFont typeface="Malgun Gothic"/>
              <a:buAutoNum type="arabicPeriod"/>
            </a:pPr>
            <a:r>
              <a:rPr lang="en-US" sz="800"/>
              <a:t>콘텐츠는 Html(관리하지 않음)</a:t>
            </a:r>
            <a:endParaRPr/>
          </a:p>
        </p:txBody>
      </p:sp>
      <p:sp>
        <p:nvSpPr>
          <p:cNvPr id="1427" name="Google Shape;1427;p35"/>
          <p:cNvSpPr txBox="1">
            <a:spLocks noGrp="1"/>
          </p:cNvSpPr>
          <p:nvPr>
            <p:ph type="sldNum" idx="12"/>
          </p:nvPr>
        </p:nvSpPr>
        <p:spPr>
          <a:xfrm>
            <a:off x="9547834" y="6639599"/>
            <a:ext cx="246179" cy="215401"/>
          </a:xfrm>
          <a:prstGeom prst="rect">
            <a:avLst/>
          </a:prstGeom>
          <a:noFill/>
          <a:ln>
            <a:noFill/>
          </a:ln>
        </p:spPr>
        <p:txBody>
          <a:bodyPr spcFirstLastPara="1" wrap="square" lIns="45675" tIns="45675" rIns="45675" bIns="45675" anchor="t" anchorCtr="0">
            <a:spAutoFit/>
          </a:bodyPr>
          <a:lstStyle/>
          <a:p>
            <a:pPr marL="0" lvl="0" indent="0" algn="ctr" rtl="0">
              <a:lnSpc>
                <a:spcPct val="100000"/>
              </a:lnSpc>
              <a:spcBef>
                <a:spcPts val="0"/>
              </a:spcBef>
              <a:spcAft>
                <a:spcPts val="0"/>
              </a:spcAft>
              <a:buClr>
                <a:schemeClr val="dk1"/>
              </a:buClr>
              <a:buSzPts val="800"/>
              <a:buFont typeface="Arial"/>
              <a:buNone/>
            </a:pPr>
            <a:fld id="{00000000-1234-1234-1234-123412341234}" type="slidenum">
              <a:rPr lang="en-US"/>
              <a:t>35</a:t>
            </a:fld>
            <a:endParaRPr/>
          </a:p>
        </p:txBody>
      </p:sp>
      <p:sp>
        <p:nvSpPr>
          <p:cNvPr id="1428" name="Google Shape;1428;p35"/>
          <p:cNvSpPr txBox="1"/>
          <p:nvPr/>
        </p:nvSpPr>
        <p:spPr>
          <a:xfrm>
            <a:off x="323470" y="1708106"/>
            <a:ext cx="347852" cy="215444"/>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1400"/>
              <a:buFont typeface="Malgun Gothic"/>
              <a:buNone/>
            </a:pPr>
            <a:r>
              <a:rPr lang="en-US" sz="1400" b="0" i="0" u="none" strike="noStrike" cap="none">
                <a:solidFill>
                  <a:srgbClr val="000000"/>
                </a:solidFill>
                <a:latin typeface="Malgun Gothic"/>
                <a:ea typeface="Malgun Gothic"/>
                <a:cs typeface="Malgun Gothic"/>
                <a:sym typeface="Malgun Gothic"/>
              </a:rPr>
              <a:t>FAQ</a:t>
            </a:r>
            <a:endParaRPr sz="1400" b="0" i="0" u="none" strike="noStrike" cap="none">
              <a:solidFill>
                <a:srgbClr val="000000"/>
              </a:solidFill>
              <a:latin typeface="Malgun Gothic"/>
              <a:ea typeface="Malgun Gothic"/>
              <a:cs typeface="Malgun Gothic"/>
              <a:sym typeface="Malgun Gothic"/>
            </a:endParaRPr>
          </a:p>
        </p:txBody>
      </p:sp>
      <p:graphicFrame>
        <p:nvGraphicFramePr>
          <p:cNvPr id="1429" name="Google Shape;1429;p35"/>
          <p:cNvGraphicFramePr/>
          <p:nvPr/>
        </p:nvGraphicFramePr>
        <p:xfrm>
          <a:off x="270532" y="1364677"/>
          <a:ext cx="3000000" cy="3000000"/>
        </p:xfrm>
        <a:graphic>
          <a:graphicData uri="http://schemas.openxmlformats.org/drawingml/2006/table">
            <a:tbl>
              <a:tblPr>
                <a:noFill/>
                <a:tableStyleId>{BC9DB5B6-DF2C-4204-969A-3691A821754B}</a:tableStyleId>
              </a:tblPr>
              <a:tblGrid>
                <a:gridCol w="1001800">
                  <a:extLst>
                    <a:ext uri="{9D8B030D-6E8A-4147-A177-3AD203B41FA5}">
                      <a16:colId xmlns:a16="http://schemas.microsoft.com/office/drawing/2014/main" val="20000"/>
                    </a:ext>
                  </a:extLst>
                </a:gridCol>
                <a:gridCol w="1001800">
                  <a:extLst>
                    <a:ext uri="{9D8B030D-6E8A-4147-A177-3AD203B41FA5}">
                      <a16:colId xmlns:a16="http://schemas.microsoft.com/office/drawing/2014/main" val="20001"/>
                    </a:ext>
                  </a:extLst>
                </a:gridCol>
                <a:gridCol w="1001800">
                  <a:extLst>
                    <a:ext uri="{9D8B030D-6E8A-4147-A177-3AD203B41FA5}">
                      <a16:colId xmlns:a16="http://schemas.microsoft.com/office/drawing/2014/main" val="20002"/>
                    </a:ext>
                  </a:extLst>
                </a:gridCol>
                <a:gridCol w="1001800">
                  <a:extLst>
                    <a:ext uri="{9D8B030D-6E8A-4147-A177-3AD203B41FA5}">
                      <a16:colId xmlns:a16="http://schemas.microsoft.com/office/drawing/2014/main" val="20003"/>
                    </a:ext>
                  </a:extLst>
                </a:gridCol>
                <a:gridCol w="1001800">
                  <a:extLst>
                    <a:ext uri="{9D8B030D-6E8A-4147-A177-3AD203B41FA5}">
                      <a16:colId xmlns:a16="http://schemas.microsoft.com/office/drawing/2014/main" val="20004"/>
                    </a:ext>
                  </a:extLst>
                </a:gridCol>
                <a:gridCol w="1001800">
                  <a:extLst>
                    <a:ext uri="{9D8B030D-6E8A-4147-A177-3AD203B41FA5}">
                      <a16:colId xmlns:a16="http://schemas.microsoft.com/office/drawing/2014/main" val="20005"/>
                    </a:ext>
                  </a:extLst>
                </a:gridCol>
                <a:gridCol w="1001800">
                  <a:extLst>
                    <a:ext uri="{9D8B030D-6E8A-4147-A177-3AD203B41FA5}">
                      <a16:colId xmlns:a16="http://schemas.microsoft.com/office/drawing/2014/main" val="20006"/>
                    </a:ext>
                  </a:extLst>
                </a:gridCol>
              </a:tblGrid>
              <a:tr h="208925">
                <a:tc gridSpan="7">
                  <a:txBody>
                    <a:bodyPr/>
                    <a:lstStyle/>
                    <a:p>
                      <a:pPr marL="0" marR="0" lvl="0" indent="0" algn="l"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계정 정보   |   </a:t>
                      </a:r>
                      <a:r>
                        <a:rPr lang="en-US" sz="800" b="1" u="none" strike="noStrike" cap="none">
                          <a:solidFill>
                            <a:schemeClr val="dk1"/>
                          </a:solidFill>
                          <a:latin typeface="Malgun Gothic"/>
                          <a:ea typeface="Malgun Gothic"/>
                          <a:cs typeface="Malgun Gothic"/>
                          <a:sym typeface="Malgun Gothic"/>
                        </a:rPr>
                        <a:t>FAQ</a:t>
                      </a:r>
                      <a:r>
                        <a:rPr lang="en-US" sz="800" u="none" strike="noStrike" cap="none">
                          <a:latin typeface="Malgun Gothic"/>
                          <a:ea typeface="Malgun Gothic"/>
                          <a:cs typeface="Malgun Gothic"/>
                          <a:sym typeface="Malgun Gothic"/>
                        </a:rPr>
                        <a:t>  |  시스템 문의   |  회원탈퇴</a:t>
                      </a:r>
                      <a:endParaRPr sz="1200" u="none" strike="noStrike" cap="none">
                        <a:latin typeface="Malgun Gothic"/>
                        <a:ea typeface="Malgun Gothic"/>
                        <a:cs typeface="Malgun Gothic"/>
                        <a:sym typeface="Malgun Gothic"/>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0"/>
                  </a:ext>
                </a:extLst>
              </a:tr>
            </a:tbl>
          </a:graphicData>
        </a:graphic>
      </p:graphicFrame>
      <p:sp>
        <p:nvSpPr>
          <p:cNvPr id="1430" name="Google Shape;1430;p35"/>
          <p:cNvSpPr txBox="1"/>
          <p:nvPr/>
        </p:nvSpPr>
        <p:spPr>
          <a:xfrm>
            <a:off x="3603045" y="1165412"/>
            <a:ext cx="3634423" cy="232371"/>
          </a:xfrm>
          <a:prstGeom prst="rect">
            <a:avLst/>
          </a:prstGeom>
          <a:noFill/>
          <a:ln>
            <a:noFill/>
          </a:ln>
        </p:spPr>
        <p:txBody>
          <a:bodyPr spcFirstLastPara="1" wrap="square" lIns="45700" tIns="45700" rIns="45700" bIns="45700" anchor="t" anchorCtr="0">
            <a:spAutoFit/>
          </a:bodyPr>
          <a:lstStyle/>
          <a:p>
            <a:pPr marL="0" marR="0" lvl="0" indent="0" algn="r" rtl="0">
              <a:lnSpc>
                <a:spcPct val="13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HOME &gt; 설정 &gt; FAQ</a:t>
            </a:r>
            <a:endParaRPr sz="1400" b="0" i="0" u="none" strike="noStrike" cap="none">
              <a:solidFill>
                <a:srgbClr val="000000"/>
              </a:solidFill>
              <a:latin typeface="Calibri"/>
              <a:ea typeface="Calibri"/>
              <a:cs typeface="Calibri"/>
              <a:sym typeface="Calibri"/>
            </a:endParaRPr>
          </a:p>
        </p:txBody>
      </p:sp>
      <p:graphicFrame>
        <p:nvGraphicFramePr>
          <p:cNvPr id="1431" name="Google Shape;1431;p35"/>
          <p:cNvGraphicFramePr/>
          <p:nvPr/>
        </p:nvGraphicFramePr>
        <p:xfrm>
          <a:off x="270532" y="742449"/>
          <a:ext cx="3000000" cy="3000000"/>
        </p:xfrm>
        <a:graphic>
          <a:graphicData uri="http://schemas.openxmlformats.org/drawingml/2006/table">
            <a:tbl>
              <a:tblPr>
                <a:noFill/>
                <a:tableStyleId>{B367B671-0B81-4218-960B-C469DE42323E}</a:tableStyleId>
              </a:tblPr>
              <a:tblGrid>
                <a:gridCol w="1411475">
                  <a:extLst>
                    <a:ext uri="{9D8B030D-6E8A-4147-A177-3AD203B41FA5}">
                      <a16:colId xmlns:a16="http://schemas.microsoft.com/office/drawing/2014/main" val="20000"/>
                    </a:ext>
                  </a:extLst>
                </a:gridCol>
                <a:gridCol w="1411475">
                  <a:extLst>
                    <a:ext uri="{9D8B030D-6E8A-4147-A177-3AD203B41FA5}">
                      <a16:colId xmlns:a16="http://schemas.microsoft.com/office/drawing/2014/main" val="20001"/>
                    </a:ext>
                  </a:extLst>
                </a:gridCol>
                <a:gridCol w="1411475">
                  <a:extLst>
                    <a:ext uri="{9D8B030D-6E8A-4147-A177-3AD203B41FA5}">
                      <a16:colId xmlns:a16="http://schemas.microsoft.com/office/drawing/2014/main" val="20002"/>
                    </a:ext>
                  </a:extLst>
                </a:gridCol>
                <a:gridCol w="1411475">
                  <a:extLst>
                    <a:ext uri="{9D8B030D-6E8A-4147-A177-3AD203B41FA5}">
                      <a16:colId xmlns:a16="http://schemas.microsoft.com/office/drawing/2014/main" val="20003"/>
                    </a:ext>
                  </a:extLst>
                </a:gridCol>
                <a:gridCol w="1411475">
                  <a:extLst>
                    <a:ext uri="{9D8B030D-6E8A-4147-A177-3AD203B41FA5}">
                      <a16:colId xmlns:a16="http://schemas.microsoft.com/office/drawing/2014/main" val="20004"/>
                    </a:ext>
                  </a:extLst>
                </a:gridCol>
              </a:tblGrid>
              <a:tr h="421975">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solidFill>
                            <a:schemeClr val="dk1"/>
                          </a:solidFill>
                          <a:latin typeface="Malgun Gothic"/>
                          <a:ea typeface="Malgun Gothic"/>
                          <a:cs typeface="Malgun Gothic"/>
                          <a:sym typeface="Malgun Gothic"/>
                        </a:rPr>
                        <a:t>홈</a:t>
                      </a:r>
                      <a:endParaRPr sz="900" u="none" strike="noStrike" cap="none">
                        <a:solidFill>
                          <a:schemeClr val="dk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solidFill>
                            <a:schemeClr val="dk1"/>
                          </a:solidFill>
                          <a:latin typeface="Malgun Gothic"/>
                          <a:ea typeface="Malgun Gothic"/>
                          <a:cs typeface="Malgun Gothic"/>
                          <a:sym typeface="Malgun Gothic"/>
                        </a:rPr>
                        <a:t>환자</a:t>
                      </a:r>
                      <a:endParaRPr sz="900" u="none" strike="noStrike" cap="none">
                        <a:solidFill>
                          <a:schemeClr val="dk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solidFill>
                            <a:schemeClr val="dk1"/>
                          </a:solidFill>
                          <a:latin typeface="Malgun Gothic"/>
                          <a:ea typeface="Malgun Gothic"/>
                          <a:cs typeface="Malgun Gothic"/>
                          <a:sym typeface="Malgun Gothic"/>
                        </a:rPr>
                        <a:t>스케줄</a:t>
                      </a:r>
                      <a:endParaRPr sz="900" u="none" strike="noStrike" cap="none">
                        <a:solidFill>
                          <a:schemeClr val="dk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latin typeface="Malgun Gothic"/>
                          <a:ea typeface="Malgun Gothic"/>
                          <a:cs typeface="Malgun Gothic"/>
                          <a:sym typeface="Malgun Gothic"/>
                        </a:rPr>
                        <a:t>통계</a:t>
                      </a:r>
                      <a:endParaRPr sz="900" u="none" strike="noStrike" cap="none">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900"/>
                        <a:buFont typeface="Malgun Gothic"/>
                        <a:buNone/>
                      </a:pPr>
                      <a:r>
                        <a:rPr lang="en-US" sz="900" u="none" strike="noStrike" cap="none">
                          <a:solidFill>
                            <a:schemeClr val="lt1"/>
                          </a:solidFill>
                          <a:latin typeface="Malgun Gothic"/>
                          <a:ea typeface="Malgun Gothic"/>
                          <a:cs typeface="Malgun Gothic"/>
                          <a:sym typeface="Malgun Gothic"/>
                        </a:rPr>
                        <a:t>설정</a:t>
                      </a:r>
                      <a:endParaRPr sz="1200" u="none" strike="noStrike" cap="none">
                        <a:solidFill>
                          <a:schemeClr val="lt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bl>
          </a:graphicData>
        </a:graphic>
      </p:graphicFrame>
      <p:grpSp>
        <p:nvGrpSpPr>
          <p:cNvPr id="1432" name="Google Shape;1432;p35"/>
          <p:cNvGrpSpPr/>
          <p:nvPr/>
        </p:nvGrpSpPr>
        <p:grpSpPr>
          <a:xfrm>
            <a:off x="270532" y="525844"/>
            <a:ext cx="7012656" cy="209515"/>
            <a:chOff x="270532" y="525844"/>
            <a:chExt cx="7012656" cy="209515"/>
          </a:xfrm>
        </p:grpSpPr>
        <p:sp>
          <p:nvSpPr>
            <p:cNvPr id="1433" name="Google Shape;1433;p35"/>
            <p:cNvSpPr/>
            <p:nvPr/>
          </p:nvSpPr>
          <p:spPr>
            <a:xfrm>
              <a:off x="5081992" y="525844"/>
              <a:ext cx="2201196" cy="20951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Malgun Gothic"/>
                <a:buNone/>
              </a:pPr>
              <a:r>
                <a:rPr lang="en-US" sz="800" b="1" i="0" u="none" strike="noStrike" cap="none">
                  <a:solidFill>
                    <a:srgbClr val="000000"/>
                  </a:solidFill>
                  <a:latin typeface="Malgun Gothic"/>
                  <a:ea typeface="Malgun Gothic"/>
                  <a:cs typeface="Malgun Gothic"/>
                  <a:sym typeface="Malgun Gothic"/>
                </a:rPr>
                <a:t>ooo님 환영합니다 | 로그아웃 </a:t>
              </a:r>
              <a:endParaRPr/>
            </a:p>
          </p:txBody>
        </p:sp>
        <p:pic>
          <p:nvPicPr>
            <p:cNvPr id="1434" name="Google Shape;1434;p35"/>
            <p:cNvPicPr preferRelativeResize="0"/>
            <p:nvPr/>
          </p:nvPicPr>
          <p:blipFill rotWithShape="1">
            <a:blip r:embed="rId3">
              <a:alphaModFix/>
            </a:blip>
            <a:srcRect/>
            <a:stretch/>
          </p:blipFill>
          <p:spPr>
            <a:xfrm>
              <a:off x="270532" y="531569"/>
              <a:ext cx="944107" cy="99032"/>
            </a:xfrm>
            <a:prstGeom prst="rect">
              <a:avLst/>
            </a:prstGeom>
            <a:noFill/>
            <a:ln>
              <a:noFill/>
            </a:ln>
          </p:spPr>
        </p:pic>
      </p:grpSp>
      <p:sp>
        <p:nvSpPr>
          <p:cNvPr id="1435" name="Google Shape;1435;p35"/>
          <p:cNvSpPr/>
          <p:nvPr/>
        </p:nvSpPr>
        <p:spPr>
          <a:xfrm>
            <a:off x="5069567" y="1964976"/>
            <a:ext cx="2167901" cy="213955"/>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800"/>
              <a:buFont typeface="Malgun Gothic"/>
              <a:buNone/>
            </a:pPr>
            <a:r>
              <a:rPr lang="en-US" sz="800" b="0" i="0" u="none" strike="noStrike" cap="none">
                <a:solidFill>
                  <a:schemeClr val="dk1"/>
                </a:solidFill>
                <a:latin typeface="Malgun Gothic"/>
                <a:ea typeface="Malgun Gothic"/>
                <a:cs typeface="Malgun Gothic"/>
                <a:sym typeface="Malgun Gothic"/>
              </a:rPr>
              <a:t>전체 ▼</a:t>
            </a:r>
            <a:endParaRPr sz="1400" b="0" i="0" u="none" strike="noStrike" cap="none">
              <a:solidFill>
                <a:srgbClr val="000000"/>
              </a:solidFill>
              <a:latin typeface="Malgun Gothic"/>
              <a:ea typeface="Malgun Gothic"/>
              <a:cs typeface="Malgun Gothic"/>
              <a:sym typeface="Malgun Gothic"/>
            </a:endParaRPr>
          </a:p>
        </p:txBody>
      </p:sp>
      <p:grpSp>
        <p:nvGrpSpPr>
          <p:cNvPr id="1436" name="Google Shape;1436;p35"/>
          <p:cNvGrpSpPr/>
          <p:nvPr/>
        </p:nvGrpSpPr>
        <p:grpSpPr>
          <a:xfrm>
            <a:off x="270534" y="2319736"/>
            <a:ext cx="6966935" cy="596911"/>
            <a:chOff x="896075" y="1658457"/>
            <a:chExt cx="2592887" cy="596911"/>
          </a:xfrm>
        </p:grpSpPr>
        <p:sp>
          <p:nvSpPr>
            <p:cNvPr id="1437" name="Google Shape;1437;p35"/>
            <p:cNvSpPr/>
            <p:nvPr/>
          </p:nvSpPr>
          <p:spPr>
            <a:xfrm>
              <a:off x="914400" y="1658457"/>
              <a:ext cx="2574562" cy="596911"/>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Calibri"/>
                <a:buNone/>
              </a:pPr>
              <a:endParaRPr sz="1400" b="0" i="0" u="none" strike="noStrike" cap="none">
                <a:solidFill>
                  <a:schemeClr val="lt1"/>
                </a:solidFill>
                <a:latin typeface="Malgun Gothic"/>
                <a:ea typeface="Malgun Gothic"/>
                <a:cs typeface="Malgun Gothic"/>
                <a:sym typeface="Malgun Gothic"/>
              </a:endParaRPr>
            </a:p>
          </p:txBody>
        </p:sp>
        <p:sp>
          <p:nvSpPr>
            <p:cNvPr id="1438" name="Google Shape;1438;p35"/>
            <p:cNvSpPr txBox="1"/>
            <p:nvPr/>
          </p:nvSpPr>
          <p:spPr>
            <a:xfrm>
              <a:off x="896078" y="1892689"/>
              <a:ext cx="1954381"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Malgun Gothic"/>
                <a:buNone/>
              </a:pPr>
              <a:r>
                <a:rPr lang="en-US" sz="800" b="1" i="0" u="none" strike="noStrike" cap="none">
                  <a:solidFill>
                    <a:srgbClr val="000000"/>
                  </a:solidFill>
                  <a:latin typeface="Malgun Gothic"/>
                  <a:ea typeface="Malgun Gothic"/>
                  <a:cs typeface="Malgun Gothic"/>
                  <a:sym typeface="Malgun Gothic"/>
                </a:rPr>
                <a:t>인솔 구매 문의는 어디로 해야 하나요?</a:t>
              </a:r>
              <a:endParaRPr sz="800" b="1" i="0" u="none" strike="noStrike" cap="none">
                <a:solidFill>
                  <a:srgbClr val="000000"/>
                </a:solidFill>
                <a:latin typeface="Malgun Gothic"/>
                <a:ea typeface="Malgun Gothic"/>
                <a:cs typeface="Malgun Gothic"/>
                <a:sym typeface="Malgun Gothic"/>
              </a:endParaRPr>
            </a:p>
          </p:txBody>
        </p:sp>
        <p:sp>
          <p:nvSpPr>
            <p:cNvPr id="1439" name="Google Shape;1439;p35"/>
            <p:cNvSpPr txBox="1"/>
            <p:nvPr/>
          </p:nvSpPr>
          <p:spPr>
            <a:xfrm flipH="1">
              <a:off x="896075" y="1741541"/>
              <a:ext cx="2554260" cy="2000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[카테고리명]</a:t>
              </a:r>
              <a:endParaRPr sz="700" b="0" i="0" u="none" strike="noStrike" cap="none">
                <a:solidFill>
                  <a:srgbClr val="000000"/>
                </a:solidFill>
                <a:latin typeface="Malgun Gothic"/>
                <a:ea typeface="Malgun Gothic"/>
                <a:cs typeface="Malgun Gothic"/>
                <a:sym typeface="Malgun Gothic"/>
              </a:endParaRPr>
            </a:p>
          </p:txBody>
        </p:sp>
        <p:sp>
          <p:nvSpPr>
            <p:cNvPr id="1440" name="Google Shape;1440;p35"/>
            <p:cNvSpPr txBox="1"/>
            <p:nvPr/>
          </p:nvSpPr>
          <p:spPr>
            <a:xfrm>
              <a:off x="3349877" y="1893265"/>
              <a:ext cx="100457"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800"/>
                <a:buFont typeface="Malgun Gothic"/>
                <a:buNone/>
              </a:pPr>
              <a:r>
                <a:rPr lang="en-US" sz="800" b="0" i="0" u="none" strike="noStrike" cap="none">
                  <a:solidFill>
                    <a:srgbClr val="7F7F7F"/>
                  </a:solidFill>
                  <a:latin typeface="Malgun Gothic"/>
                  <a:ea typeface="Malgun Gothic"/>
                  <a:cs typeface="Malgun Gothic"/>
                  <a:sym typeface="Malgun Gothic"/>
                </a:rPr>
                <a:t>▲</a:t>
              </a:r>
              <a:endParaRPr sz="800" b="0" i="0" u="none" strike="noStrike" cap="none">
                <a:solidFill>
                  <a:srgbClr val="000000"/>
                </a:solidFill>
                <a:latin typeface="Malgun Gothic"/>
                <a:ea typeface="Malgun Gothic"/>
                <a:cs typeface="Malgun Gothic"/>
                <a:sym typeface="Malgun Gothic"/>
              </a:endParaRPr>
            </a:p>
          </p:txBody>
        </p:sp>
      </p:grpSp>
      <p:grpSp>
        <p:nvGrpSpPr>
          <p:cNvPr id="1441" name="Google Shape;1441;p35"/>
          <p:cNvGrpSpPr/>
          <p:nvPr/>
        </p:nvGrpSpPr>
        <p:grpSpPr>
          <a:xfrm>
            <a:off x="270534" y="4193592"/>
            <a:ext cx="6966935" cy="596911"/>
            <a:chOff x="896075" y="1658457"/>
            <a:chExt cx="2592887" cy="596911"/>
          </a:xfrm>
        </p:grpSpPr>
        <p:sp>
          <p:nvSpPr>
            <p:cNvPr id="1442" name="Google Shape;1442;p35"/>
            <p:cNvSpPr/>
            <p:nvPr/>
          </p:nvSpPr>
          <p:spPr>
            <a:xfrm>
              <a:off x="914400" y="1658457"/>
              <a:ext cx="2574562" cy="596911"/>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Calibri"/>
                <a:buNone/>
              </a:pPr>
              <a:endParaRPr sz="1400" b="0" i="0" u="none" strike="noStrike" cap="none">
                <a:solidFill>
                  <a:schemeClr val="lt1"/>
                </a:solidFill>
                <a:latin typeface="Malgun Gothic"/>
                <a:ea typeface="Malgun Gothic"/>
                <a:cs typeface="Malgun Gothic"/>
                <a:sym typeface="Malgun Gothic"/>
              </a:endParaRPr>
            </a:p>
          </p:txBody>
        </p:sp>
        <p:sp>
          <p:nvSpPr>
            <p:cNvPr id="1443" name="Google Shape;1443;p35"/>
            <p:cNvSpPr txBox="1"/>
            <p:nvPr/>
          </p:nvSpPr>
          <p:spPr>
            <a:xfrm>
              <a:off x="896078" y="1892689"/>
              <a:ext cx="1470274"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Malgun Gothic"/>
                <a:buNone/>
              </a:pPr>
              <a:r>
                <a:rPr lang="en-US" sz="800" b="1" i="0" u="none" strike="noStrike" cap="none">
                  <a:solidFill>
                    <a:srgbClr val="000000"/>
                  </a:solidFill>
                  <a:latin typeface="Malgun Gothic"/>
                  <a:ea typeface="Malgun Gothic"/>
                  <a:cs typeface="Malgun Gothic"/>
                  <a:sym typeface="Malgun Gothic"/>
                </a:rPr>
                <a:t>문의는 어디로 해야 하나요?</a:t>
              </a:r>
              <a:endParaRPr sz="800" b="1" i="0" u="none" strike="noStrike" cap="none">
                <a:solidFill>
                  <a:srgbClr val="000000"/>
                </a:solidFill>
                <a:latin typeface="Malgun Gothic"/>
                <a:ea typeface="Malgun Gothic"/>
                <a:cs typeface="Malgun Gothic"/>
                <a:sym typeface="Malgun Gothic"/>
              </a:endParaRPr>
            </a:p>
          </p:txBody>
        </p:sp>
        <p:sp>
          <p:nvSpPr>
            <p:cNvPr id="1444" name="Google Shape;1444;p35"/>
            <p:cNvSpPr txBox="1"/>
            <p:nvPr/>
          </p:nvSpPr>
          <p:spPr>
            <a:xfrm flipH="1">
              <a:off x="896075" y="1741541"/>
              <a:ext cx="2554260" cy="2000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[카테고리명]</a:t>
              </a:r>
              <a:endParaRPr sz="700" b="0" i="0" u="none" strike="noStrike" cap="none">
                <a:solidFill>
                  <a:srgbClr val="000000"/>
                </a:solidFill>
                <a:latin typeface="Malgun Gothic"/>
                <a:ea typeface="Malgun Gothic"/>
                <a:cs typeface="Malgun Gothic"/>
                <a:sym typeface="Malgun Gothic"/>
              </a:endParaRPr>
            </a:p>
          </p:txBody>
        </p:sp>
      </p:grpSp>
      <p:grpSp>
        <p:nvGrpSpPr>
          <p:cNvPr id="1445" name="Google Shape;1445;p35"/>
          <p:cNvGrpSpPr/>
          <p:nvPr/>
        </p:nvGrpSpPr>
        <p:grpSpPr>
          <a:xfrm>
            <a:off x="270534" y="4848203"/>
            <a:ext cx="6966935" cy="596911"/>
            <a:chOff x="896075" y="1658457"/>
            <a:chExt cx="2592887" cy="596911"/>
          </a:xfrm>
        </p:grpSpPr>
        <p:sp>
          <p:nvSpPr>
            <p:cNvPr id="1446" name="Google Shape;1446;p35"/>
            <p:cNvSpPr/>
            <p:nvPr/>
          </p:nvSpPr>
          <p:spPr>
            <a:xfrm>
              <a:off x="914400" y="1658457"/>
              <a:ext cx="2574562" cy="596911"/>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Calibri"/>
                <a:buNone/>
              </a:pPr>
              <a:endParaRPr sz="1400" b="0" i="0" u="none" strike="noStrike" cap="none">
                <a:solidFill>
                  <a:schemeClr val="lt1"/>
                </a:solidFill>
                <a:latin typeface="Malgun Gothic"/>
                <a:ea typeface="Malgun Gothic"/>
                <a:cs typeface="Malgun Gothic"/>
                <a:sym typeface="Malgun Gothic"/>
              </a:endParaRPr>
            </a:p>
          </p:txBody>
        </p:sp>
        <p:sp>
          <p:nvSpPr>
            <p:cNvPr id="1447" name="Google Shape;1447;p35"/>
            <p:cNvSpPr txBox="1"/>
            <p:nvPr/>
          </p:nvSpPr>
          <p:spPr>
            <a:xfrm>
              <a:off x="896078" y="1892689"/>
              <a:ext cx="1470274"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Malgun Gothic"/>
                <a:buNone/>
              </a:pPr>
              <a:r>
                <a:rPr lang="en-US" sz="800" b="1" i="0" u="none" strike="noStrike" cap="none">
                  <a:solidFill>
                    <a:srgbClr val="000000"/>
                  </a:solidFill>
                  <a:latin typeface="Malgun Gothic"/>
                  <a:ea typeface="Malgun Gothic"/>
                  <a:cs typeface="Malgun Gothic"/>
                  <a:sym typeface="Malgun Gothic"/>
                </a:rPr>
                <a:t>문의는 어디로 해야 하나요?</a:t>
              </a:r>
              <a:endParaRPr sz="800" b="1" i="0" u="none" strike="noStrike" cap="none">
                <a:solidFill>
                  <a:srgbClr val="000000"/>
                </a:solidFill>
                <a:latin typeface="Malgun Gothic"/>
                <a:ea typeface="Malgun Gothic"/>
                <a:cs typeface="Malgun Gothic"/>
                <a:sym typeface="Malgun Gothic"/>
              </a:endParaRPr>
            </a:p>
          </p:txBody>
        </p:sp>
        <p:sp>
          <p:nvSpPr>
            <p:cNvPr id="1448" name="Google Shape;1448;p35"/>
            <p:cNvSpPr txBox="1"/>
            <p:nvPr/>
          </p:nvSpPr>
          <p:spPr>
            <a:xfrm flipH="1">
              <a:off x="896075" y="1741541"/>
              <a:ext cx="2554260" cy="2000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[카테고리명]</a:t>
              </a:r>
              <a:endParaRPr sz="700" b="0" i="0" u="none" strike="noStrike" cap="none">
                <a:solidFill>
                  <a:srgbClr val="000000"/>
                </a:solidFill>
                <a:latin typeface="Malgun Gothic"/>
                <a:ea typeface="Malgun Gothic"/>
                <a:cs typeface="Malgun Gothic"/>
                <a:sym typeface="Malgun Gothic"/>
              </a:endParaRPr>
            </a:p>
          </p:txBody>
        </p:sp>
      </p:grpSp>
      <p:grpSp>
        <p:nvGrpSpPr>
          <p:cNvPr id="1449" name="Google Shape;1449;p35"/>
          <p:cNvGrpSpPr/>
          <p:nvPr/>
        </p:nvGrpSpPr>
        <p:grpSpPr>
          <a:xfrm>
            <a:off x="270534" y="5502814"/>
            <a:ext cx="6966935" cy="596911"/>
            <a:chOff x="896075" y="1658457"/>
            <a:chExt cx="2592887" cy="596911"/>
          </a:xfrm>
        </p:grpSpPr>
        <p:sp>
          <p:nvSpPr>
            <p:cNvPr id="1450" name="Google Shape;1450;p35"/>
            <p:cNvSpPr/>
            <p:nvPr/>
          </p:nvSpPr>
          <p:spPr>
            <a:xfrm>
              <a:off x="914400" y="1658457"/>
              <a:ext cx="2574562" cy="596911"/>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Calibri"/>
                <a:buNone/>
              </a:pPr>
              <a:endParaRPr sz="1400" b="0" i="0" u="none" strike="noStrike" cap="none">
                <a:solidFill>
                  <a:schemeClr val="lt1"/>
                </a:solidFill>
                <a:latin typeface="Malgun Gothic"/>
                <a:ea typeface="Malgun Gothic"/>
                <a:cs typeface="Malgun Gothic"/>
                <a:sym typeface="Malgun Gothic"/>
              </a:endParaRPr>
            </a:p>
          </p:txBody>
        </p:sp>
        <p:sp>
          <p:nvSpPr>
            <p:cNvPr id="1451" name="Google Shape;1451;p35"/>
            <p:cNvSpPr txBox="1"/>
            <p:nvPr/>
          </p:nvSpPr>
          <p:spPr>
            <a:xfrm>
              <a:off x="896078" y="1892689"/>
              <a:ext cx="1470274"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Malgun Gothic"/>
                <a:buNone/>
              </a:pPr>
              <a:r>
                <a:rPr lang="en-US" sz="800" b="1" i="0" u="none" strike="noStrike" cap="none">
                  <a:solidFill>
                    <a:srgbClr val="000000"/>
                  </a:solidFill>
                  <a:latin typeface="Malgun Gothic"/>
                  <a:ea typeface="Malgun Gothic"/>
                  <a:cs typeface="Malgun Gothic"/>
                  <a:sym typeface="Malgun Gothic"/>
                </a:rPr>
                <a:t>문의는 어디로 해야 하나요?</a:t>
              </a:r>
              <a:endParaRPr sz="800" b="1" i="0" u="none" strike="noStrike" cap="none">
                <a:solidFill>
                  <a:srgbClr val="000000"/>
                </a:solidFill>
                <a:latin typeface="Malgun Gothic"/>
                <a:ea typeface="Malgun Gothic"/>
                <a:cs typeface="Malgun Gothic"/>
                <a:sym typeface="Malgun Gothic"/>
              </a:endParaRPr>
            </a:p>
          </p:txBody>
        </p:sp>
        <p:sp>
          <p:nvSpPr>
            <p:cNvPr id="1452" name="Google Shape;1452;p35"/>
            <p:cNvSpPr txBox="1"/>
            <p:nvPr/>
          </p:nvSpPr>
          <p:spPr>
            <a:xfrm flipH="1">
              <a:off x="896075" y="1741541"/>
              <a:ext cx="2554260" cy="2000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[카테고리명]</a:t>
              </a:r>
              <a:endParaRPr sz="700" b="0" i="0" u="none" strike="noStrike" cap="none">
                <a:solidFill>
                  <a:srgbClr val="000000"/>
                </a:solidFill>
                <a:latin typeface="Malgun Gothic"/>
                <a:ea typeface="Malgun Gothic"/>
                <a:cs typeface="Malgun Gothic"/>
                <a:sym typeface="Malgun Gothic"/>
              </a:endParaRPr>
            </a:p>
          </p:txBody>
        </p:sp>
      </p:grpSp>
      <p:sp>
        <p:nvSpPr>
          <p:cNvPr id="1453" name="Google Shape;1453;p35"/>
          <p:cNvSpPr txBox="1"/>
          <p:nvPr/>
        </p:nvSpPr>
        <p:spPr>
          <a:xfrm>
            <a:off x="423619" y="3034254"/>
            <a:ext cx="6539311" cy="83099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인솔 구매 문의는 고객 센터로 연락해주세요.</a:t>
            </a:r>
            <a:endParaRPr sz="1400" b="0" i="0" u="none" strike="noStrike" cap="none">
              <a:solidFill>
                <a:srgbClr val="000000"/>
              </a:solidFill>
              <a:latin typeface="Malgun Gothic"/>
              <a:ea typeface="Malgun Gothic"/>
              <a:cs typeface="Malgun Gothic"/>
              <a:sym typeface="Malgun Gothic"/>
            </a:endParaRPr>
          </a:p>
          <a:p>
            <a:pPr marL="0" marR="0" lvl="0" indent="0" algn="l" rtl="0">
              <a:lnSpc>
                <a:spcPct val="15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문의 전화 080-4048-3912</a:t>
            </a:r>
            <a:endParaRPr sz="1400" b="0" i="0" u="none" strike="noStrike" cap="none">
              <a:solidFill>
                <a:srgbClr val="000000"/>
              </a:solidFill>
              <a:latin typeface="Malgun Gothic"/>
              <a:ea typeface="Malgun Gothic"/>
              <a:cs typeface="Malgun Gothic"/>
              <a:sym typeface="Malgun Gothic"/>
            </a:endParaRPr>
          </a:p>
          <a:p>
            <a:pPr marL="0" marR="0" lvl="0" indent="0" algn="l" rtl="0">
              <a:lnSpc>
                <a:spcPct val="15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고객 센터 운영시간 09:30 ~ 17:30</a:t>
            </a:r>
            <a:endParaRPr sz="1400" b="0" i="0" u="none" strike="noStrike" cap="none">
              <a:solidFill>
                <a:srgbClr val="000000"/>
              </a:solidFill>
              <a:latin typeface="Malgun Gothic"/>
              <a:ea typeface="Malgun Gothic"/>
              <a:cs typeface="Malgun Gothic"/>
              <a:sym typeface="Malgun Gothic"/>
            </a:endParaRPr>
          </a:p>
          <a:p>
            <a:pPr marL="0" marR="0" lvl="0" indent="0" algn="l" rtl="0">
              <a:lnSpc>
                <a:spcPct val="150000"/>
              </a:lnSpc>
              <a:spcBef>
                <a:spcPts val="0"/>
              </a:spcBef>
              <a:spcAft>
                <a:spcPts val="0"/>
              </a:spcAft>
              <a:buClr>
                <a:srgbClr val="000000"/>
              </a:buClr>
              <a:buSzPts val="800"/>
              <a:buFont typeface="Malgun Gothic"/>
              <a:buNone/>
            </a:pPr>
            <a:r>
              <a:rPr lang="en-US" sz="800" b="0" i="0" u="sng" strike="noStrike" cap="none">
                <a:solidFill>
                  <a:srgbClr val="000000"/>
                </a:solidFill>
                <a:latin typeface="Malgun Gothic"/>
                <a:ea typeface="Malgun Gothic"/>
                <a:cs typeface="Malgun Gothic"/>
                <a:sym typeface="Malgun Gothic"/>
              </a:rPr>
              <a:t>인솔 제품 소개서.pdf</a:t>
            </a:r>
            <a:endParaRPr sz="1400" b="0" i="0" u="none" strike="noStrike" cap="none">
              <a:solidFill>
                <a:srgbClr val="000000"/>
              </a:solidFill>
              <a:latin typeface="Malgun Gothic"/>
              <a:ea typeface="Malgun Gothic"/>
              <a:cs typeface="Malgun Gothic"/>
              <a:sym typeface="Malgun Gothic"/>
            </a:endParaRPr>
          </a:p>
        </p:txBody>
      </p:sp>
      <p:sp>
        <p:nvSpPr>
          <p:cNvPr id="1454" name="Google Shape;1454;p35"/>
          <p:cNvSpPr/>
          <p:nvPr/>
        </p:nvSpPr>
        <p:spPr>
          <a:xfrm>
            <a:off x="6894077" y="1846985"/>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1</a:t>
            </a:r>
            <a:endParaRPr sz="800" b="1" i="0" u="none" strike="noStrike" cap="none">
              <a:solidFill>
                <a:schemeClr val="lt1"/>
              </a:solidFill>
              <a:latin typeface="Malgun Gothic"/>
              <a:ea typeface="Malgun Gothic"/>
              <a:cs typeface="Malgun Gothic"/>
              <a:sym typeface="Malgun Gothic"/>
            </a:endParaRPr>
          </a:p>
        </p:txBody>
      </p:sp>
      <p:sp>
        <p:nvSpPr>
          <p:cNvPr id="1455" name="Google Shape;1455;p35"/>
          <p:cNvSpPr txBox="1"/>
          <p:nvPr/>
        </p:nvSpPr>
        <p:spPr>
          <a:xfrm>
            <a:off x="6634812" y="4402071"/>
            <a:ext cx="259265"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800"/>
              <a:buFont typeface="Malgun Gothic"/>
              <a:buNone/>
            </a:pPr>
            <a:r>
              <a:rPr lang="en-US" sz="800" b="0" i="0" u="none" strike="noStrike" cap="none">
                <a:solidFill>
                  <a:srgbClr val="7F7F7F"/>
                </a:solidFill>
                <a:latin typeface="Malgun Gothic"/>
                <a:ea typeface="Malgun Gothic"/>
                <a:cs typeface="Malgun Gothic"/>
                <a:sym typeface="Malgun Gothic"/>
              </a:rPr>
              <a:t>▼</a:t>
            </a:r>
            <a:endParaRPr sz="1400" b="0" i="0" u="none" strike="noStrike" cap="none">
              <a:solidFill>
                <a:srgbClr val="000000"/>
              </a:solidFill>
              <a:latin typeface="Malgun Gothic"/>
              <a:ea typeface="Malgun Gothic"/>
              <a:cs typeface="Malgun Gothic"/>
              <a:sym typeface="Malgun Gothic"/>
            </a:endParaRPr>
          </a:p>
        </p:txBody>
      </p:sp>
      <p:sp>
        <p:nvSpPr>
          <p:cNvPr id="1456" name="Google Shape;1456;p35"/>
          <p:cNvSpPr txBox="1"/>
          <p:nvPr/>
        </p:nvSpPr>
        <p:spPr>
          <a:xfrm>
            <a:off x="6634812" y="5088865"/>
            <a:ext cx="259265"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800"/>
              <a:buFont typeface="Malgun Gothic"/>
              <a:buNone/>
            </a:pPr>
            <a:r>
              <a:rPr lang="en-US" sz="800" b="0" i="0" u="none" strike="noStrike" cap="none">
                <a:solidFill>
                  <a:srgbClr val="7F7F7F"/>
                </a:solidFill>
                <a:latin typeface="Malgun Gothic"/>
                <a:ea typeface="Malgun Gothic"/>
                <a:cs typeface="Malgun Gothic"/>
                <a:sym typeface="Malgun Gothic"/>
              </a:rPr>
              <a:t>▼</a:t>
            </a:r>
            <a:endParaRPr sz="1400" b="0" i="0" u="none" strike="noStrike" cap="none">
              <a:solidFill>
                <a:srgbClr val="000000"/>
              </a:solidFill>
              <a:latin typeface="Malgun Gothic"/>
              <a:ea typeface="Malgun Gothic"/>
              <a:cs typeface="Malgun Gothic"/>
              <a:sym typeface="Malgun Gothic"/>
            </a:endParaRPr>
          </a:p>
        </p:txBody>
      </p:sp>
      <p:sp>
        <p:nvSpPr>
          <p:cNvPr id="1457" name="Google Shape;1457;p35"/>
          <p:cNvSpPr txBox="1"/>
          <p:nvPr/>
        </p:nvSpPr>
        <p:spPr>
          <a:xfrm>
            <a:off x="6634812" y="5735931"/>
            <a:ext cx="259265"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800"/>
              <a:buFont typeface="Malgun Gothic"/>
              <a:buNone/>
            </a:pPr>
            <a:r>
              <a:rPr lang="en-US" sz="800" b="0" i="0" u="none" strike="noStrike" cap="none">
                <a:solidFill>
                  <a:srgbClr val="7F7F7F"/>
                </a:solidFill>
                <a:latin typeface="Malgun Gothic"/>
                <a:ea typeface="Malgun Gothic"/>
                <a:cs typeface="Malgun Gothic"/>
                <a:sym typeface="Malgun Gothic"/>
              </a:rPr>
              <a:t>▼</a:t>
            </a:r>
            <a:endParaRPr sz="1400" b="0" i="0" u="none" strike="noStrike" cap="none">
              <a:solidFill>
                <a:srgbClr val="000000"/>
              </a:solidFill>
              <a:latin typeface="Malgun Gothic"/>
              <a:ea typeface="Malgun Gothic"/>
              <a:cs typeface="Malgun Gothic"/>
              <a:sym typeface="Malgun Gothic"/>
            </a:endParaRPr>
          </a:p>
        </p:txBody>
      </p:sp>
      <p:sp>
        <p:nvSpPr>
          <p:cNvPr id="1458" name="Google Shape;1458;p35"/>
          <p:cNvSpPr/>
          <p:nvPr/>
        </p:nvSpPr>
        <p:spPr>
          <a:xfrm>
            <a:off x="6894076" y="2418330"/>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2</a:t>
            </a:r>
            <a:endParaRPr sz="800" b="1" i="0" u="none" strike="noStrike" cap="none">
              <a:solidFill>
                <a:schemeClr val="lt1"/>
              </a:solidFill>
              <a:latin typeface="Malgun Gothic"/>
              <a:ea typeface="Malgun Gothic"/>
              <a:cs typeface="Malgun Gothic"/>
              <a:sym typeface="Malgun Gothic"/>
            </a:endParaRPr>
          </a:p>
        </p:txBody>
      </p:sp>
      <p:sp>
        <p:nvSpPr>
          <p:cNvPr id="1459" name="Google Shape;1459;p35"/>
          <p:cNvSpPr/>
          <p:nvPr/>
        </p:nvSpPr>
        <p:spPr>
          <a:xfrm>
            <a:off x="7593944" y="956142"/>
            <a:ext cx="2027134" cy="1041941"/>
          </a:xfrm>
          <a:prstGeom prst="rect">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chemeClr val="dk1"/>
              </a:buClr>
              <a:buSzPts val="800"/>
              <a:buFont typeface="Arial"/>
              <a:buNone/>
            </a:pPr>
            <a:r>
              <a:rPr lang="en-US" sz="800" b="0" i="0" u="none" strike="noStrike" cap="none">
                <a:solidFill>
                  <a:schemeClr val="dk1"/>
                </a:solidFill>
                <a:latin typeface="Arial"/>
                <a:ea typeface="Arial"/>
                <a:cs typeface="Arial"/>
                <a:sym typeface="Arial"/>
              </a:rPr>
              <a:t>전체</a:t>
            </a:r>
            <a:endParaRPr sz="800" b="0" i="0" u="none" strike="noStrike" cap="none">
              <a:solidFill>
                <a:schemeClr val="dk1"/>
              </a:solidFill>
              <a:latin typeface="Arial"/>
              <a:ea typeface="Arial"/>
              <a:cs typeface="Arial"/>
              <a:sym typeface="Arial"/>
            </a:endParaRPr>
          </a:p>
          <a:p>
            <a:pPr marL="0" marR="0" lvl="0" indent="0" algn="ctr" rtl="0">
              <a:lnSpc>
                <a:spcPct val="150000"/>
              </a:lnSpc>
              <a:spcBef>
                <a:spcPts val="0"/>
              </a:spcBef>
              <a:spcAft>
                <a:spcPts val="0"/>
              </a:spcAft>
              <a:buClr>
                <a:schemeClr val="dk1"/>
              </a:buClr>
              <a:buSzPts val="800"/>
              <a:buFont typeface="Arial"/>
              <a:buNone/>
            </a:pPr>
            <a:r>
              <a:rPr lang="en-US" sz="800" b="0" i="0" u="none" strike="noStrike" cap="none">
                <a:solidFill>
                  <a:schemeClr val="dk1"/>
                </a:solidFill>
                <a:latin typeface="Arial"/>
                <a:ea typeface="Arial"/>
                <a:cs typeface="Arial"/>
                <a:sym typeface="Arial"/>
              </a:rPr>
              <a:t>카테고리1</a:t>
            </a:r>
            <a:endParaRPr sz="1400" b="0" i="0" u="none" strike="noStrike" cap="none">
              <a:solidFill>
                <a:srgbClr val="000000"/>
              </a:solidFill>
              <a:latin typeface="Calibri"/>
              <a:ea typeface="Calibri"/>
              <a:cs typeface="Calibri"/>
              <a:sym typeface="Calibri"/>
            </a:endParaRPr>
          </a:p>
          <a:p>
            <a:pPr marL="0" marR="0" lvl="0" indent="0" algn="ctr" rtl="0">
              <a:lnSpc>
                <a:spcPct val="150000"/>
              </a:lnSpc>
              <a:spcBef>
                <a:spcPts val="0"/>
              </a:spcBef>
              <a:spcAft>
                <a:spcPts val="0"/>
              </a:spcAft>
              <a:buClr>
                <a:schemeClr val="dk1"/>
              </a:buClr>
              <a:buSzPts val="800"/>
              <a:buFont typeface="Arial"/>
              <a:buNone/>
            </a:pPr>
            <a:r>
              <a:rPr lang="en-US" sz="800" b="0" i="0" u="none" strike="noStrike" cap="none">
                <a:solidFill>
                  <a:schemeClr val="dk1"/>
                </a:solidFill>
                <a:latin typeface="Arial"/>
                <a:ea typeface="Arial"/>
                <a:cs typeface="Arial"/>
                <a:sym typeface="Arial"/>
              </a:rPr>
              <a:t>카테고리2</a:t>
            </a:r>
            <a:endParaRPr sz="1400" b="0" i="0" u="none" strike="noStrike" cap="none">
              <a:solidFill>
                <a:srgbClr val="000000"/>
              </a:solidFill>
              <a:latin typeface="Calibri"/>
              <a:ea typeface="Calibri"/>
              <a:cs typeface="Calibri"/>
              <a:sym typeface="Calibri"/>
            </a:endParaRPr>
          </a:p>
          <a:p>
            <a:pPr marL="0" marR="0" lvl="0" indent="0" algn="ctr" rtl="0">
              <a:lnSpc>
                <a:spcPct val="150000"/>
              </a:lnSpc>
              <a:spcBef>
                <a:spcPts val="0"/>
              </a:spcBef>
              <a:spcAft>
                <a:spcPts val="0"/>
              </a:spcAft>
              <a:buClr>
                <a:schemeClr val="dk1"/>
              </a:buClr>
              <a:buSzPts val="800"/>
              <a:buFont typeface="Arial"/>
              <a:buNone/>
            </a:pPr>
            <a:r>
              <a:rPr lang="en-US" sz="800" b="0" i="0" u="none" strike="noStrike" cap="none">
                <a:solidFill>
                  <a:schemeClr val="dk1"/>
                </a:solidFill>
                <a:latin typeface="Arial"/>
                <a:ea typeface="Arial"/>
                <a:cs typeface="Arial"/>
                <a:sym typeface="Arial"/>
              </a:rPr>
              <a:t>카테고리3</a:t>
            </a:r>
            <a:endParaRPr sz="1400" b="0" i="0" u="none" strike="noStrike" cap="none">
              <a:solidFill>
                <a:srgbClr val="000000"/>
              </a:solidFill>
              <a:latin typeface="Calibri"/>
              <a:ea typeface="Calibri"/>
              <a:cs typeface="Calibri"/>
              <a:sym typeface="Calibri"/>
            </a:endParaRPr>
          </a:p>
          <a:p>
            <a:pPr marL="0" marR="0" lvl="0" indent="0" algn="ctr" rtl="0">
              <a:lnSpc>
                <a:spcPct val="150000"/>
              </a:lnSpc>
              <a:spcBef>
                <a:spcPts val="0"/>
              </a:spcBef>
              <a:spcAft>
                <a:spcPts val="0"/>
              </a:spcAft>
              <a:buClr>
                <a:schemeClr val="dk1"/>
              </a:buClr>
              <a:buSzPts val="800"/>
              <a:buFont typeface="Arial"/>
              <a:buNone/>
            </a:pPr>
            <a:r>
              <a:rPr lang="en-US" sz="800" b="0" i="0" u="none" strike="noStrike" cap="none">
                <a:solidFill>
                  <a:schemeClr val="dk1"/>
                </a:solidFill>
                <a:latin typeface="Arial"/>
                <a:ea typeface="Arial"/>
                <a:cs typeface="Arial"/>
                <a:sym typeface="Arial"/>
              </a:rPr>
              <a:t>카테고리4</a:t>
            </a:r>
            <a:endParaRPr sz="800" b="0" i="0" u="none" strike="noStrike" cap="none">
              <a:solidFill>
                <a:schemeClr val="dk1"/>
              </a:solidFill>
              <a:latin typeface="Arial"/>
              <a:ea typeface="Arial"/>
              <a:cs typeface="Arial"/>
              <a:sym typeface="Arial"/>
            </a:endParaRPr>
          </a:p>
        </p:txBody>
      </p:sp>
      <p:sp>
        <p:nvSpPr>
          <p:cNvPr id="1460" name="Google Shape;1460;p35"/>
          <p:cNvSpPr/>
          <p:nvPr/>
        </p:nvSpPr>
        <p:spPr>
          <a:xfrm>
            <a:off x="7593945" y="731545"/>
            <a:ext cx="2027134" cy="213955"/>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800"/>
              <a:buFont typeface="Malgun Gothic"/>
              <a:buNone/>
            </a:pPr>
            <a:r>
              <a:rPr lang="en-US" sz="800" b="0" i="0" u="none" strike="noStrike" cap="none">
                <a:solidFill>
                  <a:schemeClr val="dk1"/>
                </a:solidFill>
                <a:latin typeface="Malgun Gothic"/>
                <a:ea typeface="Malgun Gothic"/>
                <a:cs typeface="Malgun Gothic"/>
                <a:sym typeface="Malgun Gothic"/>
              </a:rPr>
              <a:t>전체 ▼</a:t>
            </a:r>
            <a:endParaRPr sz="1400" b="0" i="0" u="none" strike="noStrike" cap="none">
              <a:solidFill>
                <a:srgbClr val="000000"/>
              </a:solidFill>
              <a:latin typeface="Malgun Gothic"/>
              <a:ea typeface="Malgun Gothic"/>
              <a:cs typeface="Malgun Gothic"/>
              <a:sym typeface="Malgun Gothic"/>
            </a:endParaRPr>
          </a:p>
        </p:txBody>
      </p:sp>
      <p:sp>
        <p:nvSpPr>
          <p:cNvPr id="1461" name="Google Shape;1461;p35"/>
          <p:cNvSpPr/>
          <p:nvPr/>
        </p:nvSpPr>
        <p:spPr>
          <a:xfrm>
            <a:off x="1819999" y="1226452"/>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3</a:t>
            </a:r>
            <a:endParaRPr sz="800" b="1" i="0" u="none" strike="noStrike" cap="none">
              <a:solidFill>
                <a:schemeClr val="lt1"/>
              </a:solidFill>
              <a:latin typeface="Malgun Gothic"/>
              <a:ea typeface="Malgun Gothic"/>
              <a:cs typeface="Malgun Gothic"/>
              <a:sym typeface="Malgun Gothic"/>
            </a:endParaRPr>
          </a:p>
        </p:txBody>
      </p:sp>
      <p:sp>
        <p:nvSpPr>
          <p:cNvPr id="1462" name="Google Shape;1462;p35"/>
          <p:cNvSpPr/>
          <p:nvPr/>
        </p:nvSpPr>
        <p:spPr>
          <a:xfrm rot="-216480">
            <a:off x="7940502" y="5881600"/>
            <a:ext cx="1517257" cy="484617"/>
          </a:xfrm>
          <a:prstGeom prst="rect">
            <a:avLst/>
          </a:prstGeom>
          <a:solidFill>
            <a:schemeClr val="lt1"/>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0000"/>
              </a:buClr>
              <a:buSzPts val="800"/>
              <a:buFont typeface="Arial"/>
              <a:buNone/>
            </a:pPr>
            <a:r>
              <a:rPr lang="en-US" sz="800" b="0" i="0" u="none" strike="noStrike" cap="none">
                <a:solidFill>
                  <a:srgbClr val="FF0000"/>
                </a:solidFill>
                <a:latin typeface="Arial"/>
                <a:ea typeface="Arial"/>
                <a:cs typeface="Arial"/>
                <a:sym typeface="Arial"/>
              </a:rPr>
              <a:t>FAQ 추가</a:t>
            </a:r>
            <a:endParaRPr sz="800" b="0" i="0" u="none" strike="noStrike" cap="none">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FF0000"/>
              </a:buClr>
              <a:buSzPts val="800"/>
              <a:buFont typeface="Arial"/>
              <a:buNone/>
            </a:pPr>
            <a:r>
              <a:rPr lang="en-US" sz="800" b="0" i="0" u="none" strike="noStrike" cap="none">
                <a:solidFill>
                  <a:srgbClr val="FF0000"/>
                </a:solidFill>
                <a:latin typeface="Arial"/>
                <a:ea typeface="Arial"/>
                <a:cs typeface="Arial"/>
                <a:sym typeface="Arial"/>
              </a:rPr>
              <a:t>2021.10.26</a:t>
            </a:r>
            <a:endParaRPr sz="800" b="0" i="0" u="none" strike="noStrike" cap="none">
              <a:solidFill>
                <a:srgbClr val="FF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36"/>
          <p:cNvSpPr txBox="1">
            <a:spLocks noGrp="1"/>
          </p:cNvSpPr>
          <p:nvPr>
            <p:ph type="title"/>
          </p:nvPr>
        </p:nvSpPr>
        <p:spPr>
          <a:xfrm>
            <a:off x="1164033" y="116632"/>
            <a:ext cx="4367523" cy="234623"/>
          </a:xfrm>
          <a:prstGeom prst="rect">
            <a:avLst/>
          </a:prstGeom>
          <a:noFill/>
          <a:ln>
            <a:noFill/>
          </a:ln>
        </p:spPr>
        <p:txBody>
          <a:bodyPr spcFirstLastPara="1" wrap="square" lIns="36000" tIns="36000" rIns="36000" bIns="36000" anchor="ctr" anchorCtr="0">
            <a:normAutofit/>
          </a:bodyPr>
          <a:lstStyle/>
          <a:p>
            <a:pPr marL="0" lvl="0" indent="0" algn="l" rtl="0">
              <a:lnSpc>
                <a:spcPct val="100000"/>
              </a:lnSpc>
              <a:spcBef>
                <a:spcPts val="0"/>
              </a:spcBef>
              <a:spcAft>
                <a:spcPts val="0"/>
              </a:spcAft>
              <a:buClr>
                <a:srgbClr val="000000"/>
              </a:buClr>
              <a:buSzPts val="800"/>
              <a:buFont typeface="Malgun Gothic"/>
              <a:buNone/>
            </a:pPr>
            <a:r>
              <a:rPr lang="en-US"/>
              <a:t>설정 &gt; 계정 관리 &gt; 계정 삭제</a:t>
            </a:r>
            <a:endParaRPr/>
          </a:p>
        </p:txBody>
      </p:sp>
      <p:sp>
        <p:nvSpPr>
          <p:cNvPr id="1468" name="Google Shape;1468;p36"/>
          <p:cNvSpPr txBox="1">
            <a:spLocks noGrp="1"/>
          </p:cNvSpPr>
          <p:nvPr>
            <p:ph type="body" idx="1"/>
          </p:nvPr>
        </p:nvSpPr>
        <p:spPr>
          <a:xfrm>
            <a:off x="6249144" y="116632"/>
            <a:ext cx="1188134" cy="234623"/>
          </a:xfrm>
          <a:prstGeom prst="rect">
            <a:avLst/>
          </a:prstGeom>
          <a:noFill/>
          <a:ln>
            <a:noFill/>
          </a:ln>
        </p:spPr>
        <p:txBody>
          <a:bodyPr spcFirstLastPara="1" wrap="square" lIns="45675" tIns="45675" rIns="45675" bIns="45675" anchor="ctr" anchorCtr="0">
            <a:normAutofit fontScale="85000" lnSpcReduction="20000"/>
          </a:bodyPr>
          <a:lstStyle/>
          <a:p>
            <a:pPr marL="0" lvl="0" indent="0" algn="l" rtl="0">
              <a:lnSpc>
                <a:spcPct val="150000"/>
              </a:lnSpc>
              <a:spcBef>
                <a:spcPts val="0"/>
              </a:spcBef>
              <a:spcAft>
                <a:spcPts val="0"/>
              </a:spcAft>
              <a:buClr>
                <a:srgbClr val="000000"/>
              </a:buClr>
              <a:buSzPct val="100000"/>
              <a:buFont typeface="Malgun Gothic"/>
              <a:buNone/>
            </a:pPr>
            <a:endParaRPr/>
          </a:p>
        </p:txBody>
      </p:sp>
      <p:sp>
        <p:nvSpPr>
          <p:cNvPr id="1469" name="Google Shape;1469;p36"/>
          <p:cNvSpPr txBox="1">
            <a:spLocks noGrp="1"/>
          </p:cNvSpPr>
          <p:nvPr>
            <p:ph type="body" idx="2"/>
          </p:nvPr>
        </p:nvSpPr>
        <p:spPr>
          <a:xfrm>
            <a:off x="7484132" y="392191"/>
            <a:ext cx="2329410" cy="6205459"/>
          </a:xfrm>
          <a:prstGeom prst="rect">
            <a:avLst/>
          </a:prstGeom>
          <a:noFill/>
          <a:ln>
            <a:noFill/>
          </a:ln>
        </p:spPr>
        <p:txBody>
          <a:bodyPr spcFirstLastPara="1" wrap="square" lIns="45675" tIns="45675" rIns="45675" bIns="45675" anchor="t" anchorCtr="0">
            <a:normAutofit/>
          </a:bodyPr>
          <a:lstStyle/>
          <a:p>
            <a:pPr marL="177800" lvl="0" indent="-177800" algn="l" rtl="0">
              <a:lnSpc>
                <a:spcPct val="150000"/>
              </a:lnSpc>
              <a:spcBef>
                <a:spcPts val="0"/>
              </a:spcBef>
              <a:spcAft>
                <a:spcPts val="0"/>
              </a:spcAft>
              <a:buClr>
                <a:srgbClr val="000000"/>
              </a:buClr>
              <a:buSzPts val="800"/>
              <a:buFont typeface="Malgun Gothic"/>
              <a:buAutoNum type="arabicPeriod"/>
            </a:pPr>
            <a:r>
              <a:rPr lang="en-US" sz="800"/>
              <a:t>클릭 시 계정 삭제, “로그인” 페이지로 이동</a:t>
            </a:r>
            <a:endParaRPr/>
          </a:p>
          <a:p>
            <a:pPr marL="177800" lvl="0" indent="-127000" algn="l" rtl="0">
              <a:lnSpc>
                <a:spcPct val="150000"/>
              </a:lnSpc>
              <a:spcBef>
                <a:spcPts val="100"/>
              </a:spcBef>
              <a:spcAft>
                <a:spcPts val="0"/>
              </a:spcAft>
              <a:buClr>
                <a:srgbClr val="000000"/>
              </a:buClr>
              <a:buSzPts val="800"/>
              <a:buFont typeface="Malgun Gothic"/>
              <a:buNone/>
            </a:pPr>
            <a:endParaRPr sz="800"/>
          </a:p>
        </p:txBody>
      </p:sp>
      <p:sp>
        <p:nvSpPr>
          <p:cNvPr id="1470" name="Google Shape;1470;p36"/>
          <p:cNvSpPr txBox="1">
            <a:spLocks noGrp="1"/>
          </p:cNvSpPr>
          <p:nvPr>
            <p:ph type="sldNum" idx="12"/>
          </p:nvPr>
        </p:nvSpPr>
        <p:spPr>
          <a:xfrm>
            <a:off x="9547834" y="6639599"/>
            <a:ext cx="246179" cy="215401"/>
          </a:xfrm>
          <a:prstGeom prst="rect">
            <a:avLst/>
          </a:prstGeom>
          <a:noFill/>
          <a:ln>
            <a:noFill/>
          </a:ln>
        </p:spPr>
        <p:txBody>
          <a:bodyPr spcFirstLastPara="1" wrap="square" lIns="45675" tIns="45675" rIns="45675" bIns="45675" anchor="t" anchorCtr="0">
            <a:spAutoFit/>
          </a:bodyPr>
          <a:lstStyle/>
          <a:p>
            <a:pPr marL="0" lvl="0" indent="0" algn="ctr" rtl="0">
              <a:lnSpc>
                <a:spcPct val="100000"/>
              </a:lnSpc>
              <a:spcBef>
                <a:spcPts val="0"/>
              </a:spcBef>
              <a:spcAft>
                <a:spcPts val="0"/>
              </a:spcAft>
              <a:buClr>
                <a:schemeClr val="dk1"/>
              </a:buClr>
              <a:buSzPts val="800"/>
              <a:buFont typeface="Arial"/>
              <a:buNone/>
            </a:pPr>
            <a:fld id="{00000000-1234-1234-1234-123412341234}" type="slidenum">
              <a:rPr lang="en-US"/>
              <a:t>36</a:t>
            </a:fld>
            <a:endParaRPr/>
          </a:p>
        </p:txBody>
      </p:sp>
      <p:sp>
        <p:nvSpPr>
          <p:cNvPr id="1471" name="Google Shape;1471;p36"/>
          <p:cNvSpPr txBox="1"/>
          <p:nvPr/>
        </p:nvSpPr>
        <p:spPr>
          <a:xfrm>
            <a:off x="270532" y="1666461"/>
            <a:ext cx="1381789" cy="215444"/>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1400"/>
              <a:buFont typeface="Malgun Gothic"/>
              <a:buNone/>
            </a:pPr>
            <a:r>
              <a:rPr lang="en-US" sz="1400" b="0" i="0" u="none" strike="noStrike" cap="none">
                <a:solidFill>
                  <a:srgbClr val="000000"/>
                </a:solidFill>
                <a:latin typeface="Malgun Gothic"/>
                <a:ea typeface="Malgun Gothic"/>
                <a:cs typeface="Malgun Gothic"/>
                <a:sym typeface="Malgun Gothic"/>
              </a:rPr>
              <a:t>의료진 계정 삭제</a:t>
            </a:r>
            <a:endParaRPr/>
          </a:p>
        </p:txBody>
      </p:sp>
      <p:sp>
        <p:nvSpPr>
          <p:cNvPr id="1472" name="Google Shape;1472;p36"/>
          <p:cNvSpPr txBox="1"/>
          <p:nvPr/>
        </p:nvSpPr>
        <p:spPr>
          <a:xfrm>
            <a:off x="270532" y="2155693"/>
            <a:ext cx="6966936" cy="900246"/>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50"/>
              <a:buFont typeface="Malgun Gothic"/>
              <a:buNone/>
            </a:pPr>
            <a:r>
              <a:rPr lang="en-US" sz="1050" b="0" i="0" u="none" strike="noStrike" cap="none">
                <a:solidFill>
                  <a:srgbClr val="000000"/>
                </a:solidFill>
                <a:latin typeface="Malgun Gothic"/>
                <a:ea typeface="Malgun Gothic"/>
                <a:cs typeface="Malgun Gothic"/>
                <a:sym typeface="Malgun Gothic"/>
              </a:rPr>
              <a:t>의료진 계정 삭제는 뉴로게이트 앱 서비스에서 의료진 분이 등록하신 환자 분들의 정보와 진단 기록을 소거할 뿐 아니라 서비스를 이용 중이신 의료진 분의 계정 정보를 삭제하는 것을 의미하며, </a:t>
            </a:r>
            <a:endParaRPr/>
          </a:p>
          <a:p>
            <a:pPr marL="0" marR="0" lvl="0" indent="0" algn="l" rtl="0">
              <a:lnSpc>
                <a:spcPct val="100000"/>
              </a:lnSpc>
              <a:spcBef>
                <a:spcPts val="0"/>
              </a:spcBef>
              <a:spcAft>
                <a:spcPts val="0"/>
              </a:spcAft>
              <a:buClr>
                <a:srgbClr val="000000"/>
              </a:buClr>
              <a:buSzPts val="1050"/>
              <a:buFont typeface="Malgun Gothic"/>
              <a:buNone/>
            </a:pPr>
            <a:r>
              <a:rPr lang="en-US" sz="1050" b="0" i="0" u="none" strike="noStrike" cap="none">
                <a:solidFill>
                  <a:srgbClr val="000000"/>
                </a:solidFill>
                <a:latin typeface="Malgun Gothic"/>
                <a:ea typeface="Malgun Gothic"/>
                <a:cs typeface="Malgun Gothic"/>
                <a:sym typeface="Malgun Gothic"/>
              </a:rPr>
              <a:t>이 작업은 취소할 수 없습니다.</a:t>
            </a:r>
            <a:endParaRPr/>
          </a:p>
          <a:p>
            <a:pPr marL="0" marR="0" lvl="0" indent="0" algn="l" rtl="0">
              <a:lnSpc>
                <a:spcPct val="100000"/>
              </a:lnSpc>
              <a:spcBef>
                <a:spcPts val="0"/>
              </a:spcBef>
              <a:spcAft>
                <a:spcPts val="0"/>
              </a:spcAft>
              <a:buClr>
                <a:srgbClr val="000000"/>
              </a:buClr>
              <a:buSzPts val="1050"/>
              <a:buFont typeface="Calibri"/>
              <a:buNone/>
            </a:pPr>
            <a:endParaRPr sz="1050" b="0" i="0" u="none" strike="noStrike" cap="none">
              <a:solidFill>
                <a:srgbClr val="000000"/>
              </a:solidFill>
              <a:latin typeface="Malgun Gothic"/>
              <a:ea typeface="Malgun Gothic"/>
              <a:cs typeface="Malgun Gothic"/>
              <a:sym typeface="Malgun Gothic"/>
            </a:endParaRPr>
          </a:p>
          <a:p>
            <a:pPr marL="0" marR="0" lvl="0" indent="0" algn="l" rtl="0">
              <a:lnSpc>
                <a:spcPct val="100000"/>
              </a:lnSpc>
              <a:spcBef>
                <a:spcPts val="0"/>
              </a:spcBef>
              <a:spcAft>
                <a:spcPts val="0"/>
              </a:spcAft>
              <a:buClr>
                <a:srgbClr val="000000"/>
              </a:buClr>
              <a:buSzPts val="1050"/>
              <a:buFont typeface="Malgun Gothic"/>
              <a:buNone/>
            </a:pPr>
            <a:r>
              <a:rPr lang="en-US" sz="1050" b="0" i="0" u="none" strike="noStrike" cap="none">
                <a:solidFill>
                  <a:srgbClr val="000000"/>
                </a:solidFill>
                <a:latin typeface="Malgun Gothic"/>
                <a:ea typeface="Malgun Gothic"/>
                <a:cs typeface="Malgun Gothic"/>
                <a:sym typeface="Malgun Gothic"/>
              </a:rPr>
              <a:t>환자 정보와 기록을 모두 소거하고 계정을 삭제하시겠습니까?</a:t>
            </a:r>
            <a:endParaRPr/>
          </a:p>
        </p:txBody>
      </p:sp>
      <p:sp>
        <p:nvSpPr>
          <p:cNvPr id="1473" name="Google Shape;1473;p36"/>
          <p:cNvSpPr/>
          <p:nvPr/>
        </p:nvSpPr>
        <p:spPr>
          <a:xfrm>
            <a:off x="2336860" y="4446206"/>
            <a:ext cx="2880001" cy="396045"/>
          </a:xfrm>
          <a:prstGeom prst="roundRect">
            <a:avLst>
              <a:gd name="adj" fmla="val 4457"/>
            </a:avLst>
          </a:prstGeom>
          <a:solidFill>
            <a:srgbClr val="595959"/>
          </a:solidFill>
          <a:ln w="9525" cap="flat" cmpd="sng">
            <a:solidFill>
              <a:srgbClr val="404040"/>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700"/>
              <a:buFont typeface="Malgun Gothic"/>
              <a:buNone/>
            </a:pPr>
            <a:r>
              <a:rPr lang="en-US" sz="700" b="0" i="0" u="none" strike="noStrike" cap="none">
                <a:solidFill>
                  <a:srgbClr val="FFFFFF"/>
                </a:solidFill>
                <a:latin typeface="Malgun Gothic"/>
                <a:ea typeface="Malgun Gothic"/>
                <a:cs typeface="Malgun Gothic"/>
                <a:sym typeface="Malgun Gothic"/>
              </a:rPr>
              <a:t>이 계정과 등록된 환자 정보 전부를 삭제하겠습니다.</a:t>
            </a:r>
            <a:endParaRPr/>
          </a:p>
        </p:txBody>
      </p:sp>
      <p:sp>
        <p:nvSpPr>
          <p:cNvPr id="1474" name="Google Shape;1474;p36"/>
          <p:cNvSpPr/>
          <p:nvPr/>
        </p:nvSpPr>
        <p:spPr>
          <a:xfrm>
            <a:off x="1963064" y="4527438"/>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Calibri"/>
              <a:buNone/>
            </a:pPr>
            <a:r>
              <a:rPr lang="en-US" sz="800" b="1" i="0" u="none" strike="noStrike" cap="none">
                <a:solidFill>
                  <a:schemeClr val="lt1"/>
                </a:solidFill>
                <a:latin typeface="Calibri"/>
                <a:ea typeface="Calibri"/>
                <a:cs typeface="Calibri"/>
                <a:sym typeface="Calibri"/>
              </a:rPr>
              <a:t>1</a:t>
            </a:r>
            <a:endParaRPr sz="800" b="1" i="0" u="none" strike="noStrike" cap="none">
              <a:solidFill>
                <a:schemeClr val="lt1"/>
              </a:solidFill>
              <a:latin typeface="Calibri"/>
              <a:ea typeface="Calibri"/>
              <a:cs typeface="Calibri"/>
              <a:sym typeface="Calibri"/>
            </a:endParaRPr>
          </a:p>
        </p:txBody>
      </p:sp>
      <p:graphicFrame>
        <p:nvGraphicFramePr>
          <p:cNvPr id="1475" name="Google Shape;1475;p36"/>
          <p:cNvGraphicFramePr/>
          <p:nvPr/>
        </p:nvGraphicFramePr>
        <p:xfrm>
          <a:off x="270532" y="1364677"/>
          <a:ext cx="3000000" cy="3000000"/>
        </p:xfrm>
        <a:graphic>
          <a:graphicData uri="http://schemas.openxmlformats.org/drawingml/2006/table">
            <a:tbl>
              <a:tblPr>
                <a:noFill/>
                <a:tableStyleId>{BC9DB5B6-DF2C-4204-969A-3691A821754B}</a:tableStyleId>
              </a:tblPr>
              <a:tblGrid>
                <a:gridCol w="1001800">
                  <a:extLst>
                    <a:ext uri="{9D8B030D-6E8A-4147-A177-3AD203B41FA5}">
                      <a16:colId xmlns:a16="http://schemas.microsoft.com/office/drawing/2014/main" val="20000"/>
                    </a:ext>
                  </a:extLst>
                </a:gridCol>
                <a:gridCol w="1001800">
                  <a:extLst>
                    <a:ext uri="{9D8B030D-6E8A-4147-A177-3AD203B41FA5}">
                      <a16:colId xmlns:a16="http://schemas.microsoft.com/office/drawing/2014/main" val="20001"/>
                    </a:ext>
                  </a:extLst>
                </a:gridCol>
                <a:gridCol w="1001800">
                  <a:extLst>
                    <a:ext uri="{9D8B030D-6E8A-4147-A177-3AD203B41FA5}">
                      <a16:colId xmlns:a16="http://schemas.microsoft.com/office/drawing/2014/main" val="20002"/>
                    </a:ext>
                  </a:extLst>
                </a:gridCol>
                <a:gridCol w="1001800">
                  <a:extLst>
                    <a:ext uri="{9D8B030D-6E8A-4147-A177-3AD203B41FA5}">
                      <a16:colId xmlns:a16="http://schemas.microsoft.com/office/drawing/2014/main" val="20003"/>
                    </a:ext>
                  </a:extLst>
                </a:gridCol>
                <a:gridCol w="1001800">
                  <a:extLst>
                    <a:ext uri="{9D8B030D-6E8A-4147-A177-3AD203B41FA5}">
                      <a16:colId xmlns:a16="http://schemas.microsoft.com/office/drawing/2014/main" val="20004"/>
                    </a:ext>
                  </a:extLst>
                </a:gridCol>
                <a:gridCol w="1001800">
                  <a:extLst>
                    <a:ext uri="{9D8B030D-6E8A-4147-A177-3AD203B41FA5}">
                      <a16:colId xmlns:a16="http://schemas.microsoft.com/office/drawing/2014/main" val="20005"/>
                    </a:ext>
                  </a:extLst>
                </a:gridCol>
                <a:gridCol w="1001800">
                  <a:extLst>
                    <a:ext uri="{9D8B030D-6E8A-4147-A177-3AD203B41FA5}">
                      <a16:colId xmlns:a16="http://schemas.microsoft.com/office/drawing/2014/main" val="20006"/>
                    </a:ext>
                  </a:extLst>
                </a:gridCol>
              </a:tblGrid>
              <a:tr h="208925">
                <a:tc gridSpan="7">
                  <a:txBody>
                    <a:bodyPr/>
                    <a:lstStyle/>
                    <a:p>
                      <a:pPr marL="0" marR="0" lvl="0" indent="0" algn="l"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계정 정보   |   FAQ  |  시스템 문의   |  회원탈퇴</a:t>
                      </a:r>
                      <a:endParaRPr sz="1200" u="none" strike="noStrike" cap="none">
                        <a:latin typeface="Malgun Gothic"/>
                        <a:ea typeface="Malgun Gothic"/>
                        <a:cs typeface="Malgun Gothic"/>
                        <a:sym typeface="Malgun Gothic"/>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0"/>
                  </a:ext>
                </a:extLst>
              </a:tr>
            </a:tbl>
          </a:graphicData>
        </a:graphic>
      </p:graphicFrame>
      <p:sp>
        <p:nvSpPr>
          <p:cNvPr id="1476" name="Google Shape;1476;p36"/>
          <p:cNvSpPr txBox="1"/>
          <p:nvPr/>
        </p:nvSpPr>
        <p:spPr>
          <a:xfrm>
            <a:off x="3603045" y="1165412"/>
            <a:ext cx="3634423" cy="216919"/>
          </a:xfrm>
          <a:prstGeom prst="rect">
            <a:avLst/>
          </a:prstGeom>
          <a:noFill/>
          <a:ln>
            <a:noFill/>
          </a:ln>
        </p:spPr>
        <p:txBody>
          <a:bodyPr spcFirstLastPara="1" wrap="square" lIns="45700" tIns="45700" rIns="45700" bIns="45700" anchor="t" anchorCtr="0">
            <a:spAutoFit/>
          </a:bodyPr>
          <a:lstStyle/>
          <a:p>
            <a:pPr marL="0" marR="0" lvl="0" indent="0" algn="r" rtl="0">
              <a:lnSpc>
                <a:spcPct val="13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HOME &gt; 설정 &gt; 계정 정보</a:t>
            </a:r>
            <a:endParaRPr sz="1400" b="0" i="0" u="none" strike="noStrike" cap="none">
              <a:solidFill>
                <a:srgbClr val="000000"/>
              </a:solidFill>
              <a:latin typeface="Calibri"/>
              <a:ea typeface="Calibri"/>
              <a:cs typeface="Calibri"/>
              <a:sym typeface="Calibri"/>
            </a:endParaRPr>
          </a:p>
        </p:txBody>
      </p:sp>
      <p:graphicFrame>
        <p:nvGraphicFramePr>
          <p:cNvPr id="1477" name="Google Shape;1477;p36"/>
          <p:cNvGraphicFramePr/>
          <p:nvPr/>
        </p:nvGraphicFramePr>
        <p:xfrm>
          <a:off x="270532" y="742449"/>
          <a:ext cx="3000000" cy="3000000"/>
        </p:xfrm>
        <a:graphic>
          <a:graphicData uri="http://schemas.openxmlformats.org/drawingml/2006/table">
            <a:tbl>
              <a:tblPr>
                <a:noFill/>
                <a:tableStyleId>{B367B671-0B81-4218-960B-C469DE42323E}</a:tableStyleId>
              </a:tblPr>
              <a:tblGrid>
                <a:gridCol w="1411475">
                  <a:extLst>
                    <a:ext uri="{9D8B030D-6E8A-4147-A177-3AD203B41FA5}">
                      <a16:colId xmlns:a16="http://schemas.microsoft.com/office/drawing/2014/main" val="20000"/>
                    </a:ext>
                  </a:extLst>
                </a:gridCol>
                <a:gridCol w="1411475">
                  <a:extLst>
                    <a:ext uri="{9D8B030D-6E8A-4147-A177-3AD203B41FA5}">
                      <a16:colId xmlns:a16="http://schemas.microsoft.com/office/drawing/2014/main" val="20001"/>
                    </a:ext>
                  </a:extLst>
                </a:gridCol>
                <a:gridCol w="1411475">
                  <a:extLst>
                    <a:ext uri="{9D8B030D-6E8A-4147-A177-3AD203B41FA5}">
                      <a16:colId xmlns:a16="http://schemas.microsoft.com/office/drawing/2014/main" val="20002"/>
                    </a:ext>
                  </a:extLst>
                </a:gridCol>
                <a:gridCol w="1411475">
                  <a:extLst>
                    <a:ext uri="{9D8B030D-6E8A-4147-A177-3AD203B41FA5}">
                      <a16:colId xmlns:a16="http://schemas.microsoft.com/office/drawing/2014/main" val="20003"/>
                    </a:ext>
                  </a:extLst>
                </a:gridCol>
                <a:gridCol w="1411475">
                  <a:extLst>
                    <a:ext uri="{9D8B030D-6E8A-4147-A177-3AD203B41FA5}">
                      <a16:colId xmlns:a16="http://schemas.microsoft.com/office/drawing/2014/main" val="20004"/>
                    </a:ext>
                  </a:extLst>
                </a:gridCol>
              </a:tblGrid>
              <a:tr h="421975">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solidFill>
                            <a:schemeClr val="dk1"/>
                          </a:solidFill>
                          <a:latin typeface="Malgun Gothic"/>
                          <a:ea typeface="Malgun Gothic"/>
                          <a:cs typeface="Malgun Gothic"/>
                          <a:sym typeface="Malgun Gothic"/>
                        </a:rPr>
                        <a:t>홈</a:t>
                      </a:r>
                      <a:endParaRPr sz="900" u="none" strike="noStrike" cap="none">
                        <a:solidFill>
                          <a:schemeClr val="dk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solidFill>
                            <a:schemeClr val="dk1"/>
                          </a:solidFill>
                          <a:latin typeface="Malgun Gothic"/>
                          <a:ea typeface="Malgun Gothic"/>
                          <a:cs typeface="Malgun Gothic"/>
                          <a:sym typeface="Malgun Gothic"/>
                        </a:rPr>
                        <a:t>환자</a:t>
                      </a:r>
                      <a:endParaRPr sz="900" u="none" strike="noStrike" cap="none">
                        <a:solidFill>
                          <a:schemeClr val="dk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solidFill>
                            <a:schemeClr val="dk1"/>
                          </a:solidFill>
                          <a:latin typeface="Malgun Gothic"/>
                          <a:ea typeface="Malgun Gothic"/>
                          <a:cs typeface="Malgun Gothic"/>
                          <a:sym typeface="Malgun Gothic"/>
                        </a:rPr>
                        <a:t>스케줄</a:t>
                      </a:r>
                      <a:endParaRPr sz="900" u="none" strike="noStrike" cap="none">
                        <a:solidFill>
                          <a:schemeClr val="dk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latin typeface="Malgun Gothic"/>
                          <a:ea typeface="Malgun Gothic"/>
                          <a:cs typeface="Malgun Gothic"/>
                          <a:sym typeface="Malgun Gothic"/>
                        </a:rPr>
                        <a:t>통계</a:t>
                      </a:r>
                      <a:endParaRPr sz="900" u="none" strike="noStrike" cap="none">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900"/>
                        <a:buFont typeface="Malgun Gothic"/>
                        <a:buNone/>
                      </a:pPr>
                      <a:r>
                        <a:rPr lang="en-US" sz="900" u="none" strike="noStrike" cap="none">
                          <a:solidFill>
                            <a:schemeClr val="lt1"/>
                          </a:solidFill>
                          <a:latin typeface="Malgun Gothic"/>
                          <a:ea typeface="Malgun Gothic"/>
                          <a:cs typeface="Malgun Gothic"/>
                          <a:sym typeface="Malgun Gothic"/>
                        </a:rPr>
                        <a:t>설정</a:t>
                      </a:r>
                      <a:endParaRPr sz="1200" u="none" strike="noStrike" cap="none">
                        <a:solidFill>
                          <a:schemeClr val="lt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bl>
          </a:graphicData>
        </a:graphic>
      </p:graphicFrame>
      <p:grpSp>
        <p:nvGrpSpPr>
          <p:cNvPr id="1478" name="Google Shape;1478;p36"/>
          <p:cNvGrpSpPr/>
          <p:nvPr/>
        </p:nvGrpSpPr>
        <p:grpSpPr>
          <a:xfrm>
            <a:off x="270532" y="525844"/>
            <a:ext cx="7012656" cy="209515"/>
            <a:chOff x="270532" y="525844"/>
            <a:chExt cx="7012656" cy="209515"/>
          </a:xfrm>
        </p:grpSpPr>
        <p:sp>
          <p:nvSpPr>
            <p:cNvPr id="1479" name="Google Shape;1479;p36"/>
            <p:cNvSpPr/>
            <p:nvPr/>
          </p:nvSpPr>
          <p:spPr>
            <a:xfrm>
              <a:off x="5081992" y="525844"/>
              <a:ext cx="2201196" cy="20951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Malgun Gothic"/>
                <a:buNone/>
              </a:pPr>
              <a:r>
                <a:rPr lang="en-US" sz="800" b="1" i="0" u="none" strike="noStrike" cap="none">
                  <a:solidFill>
                    <a:srgbClr val="000000"/>
                  </a:solidFill>
                  <a:latin typeface="Malgun Gothic"/>
                  <a:ea typeface="Malgun Gothic"/>
                  <a:cs typeface="Malgun Gothic"/>
                  <a:sym typeface="Malgun Gothic"/>
                </a:rPr>
                <a:t>ooo님 환영합니다 | 로그아웃 </a:t>
              </a:r>
              <a:endParaRPr/>
            </a:p>
          </p:txBody>
        </p:sp>
        <p:pic>
          <p:nvPicPr>
            <p:cNvPr id="1480" name="Google Shape;1480;p36"/>
            <p:cNvPicPr preferRelativeResize="0"/>
            <p:nvPr/>
          </p:nvPicPr>
          <p:blipFill rotWithShape="1">
            <a:blip r:embed="rId3">
              <a:alphaModFix/>
            </a:blip>
            <a:srcRect/>
            <a:stretch/>
          </p:blipFill>
          <p:spPr>
            <a:xfrm>
              <a:off x="270532" y="531569"/>
              <a:ext cx="944107" cy="99032"/>
            </a:xfrm>
            <a:prstGeom prst="rect">
              <a:avLst/>
            </a:prstGeom>
            <a:noFill/>
            <a:ln>
              <a:noFill/>
            </a:ln>
          </p:spPr>
        </p:pic>
      </p:grpSp>
      <p:sp>
        <p:nvSpPr>
          <p:cNvPr id="1481" name="Google Shape;1481;p36"/>
          <p:cNvSpPr/>
          <p:nvPr/>
        </p:nvSpPr>
        <p:spPr>
          <a:xfrm rot="-216480">
            <a:off x="7940502" y="5881600"/>
            <a:ext cx="1517257" cy="484617"/>
          </a:xfrm>
          <a:prstGeom prst="rect">
            <a:avLst/>
          </a:prstGeom>
          <a:solidFill>
            <a:schemeClr val="lt1"/>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0000"/>
              </a:buClr>
              <a:buSzPts val="800"/>
              <a:buFont typeface="Arial"/>
              <a:buNone/>
            </a:pPr>
            <a:r>
              <a:rPr lang="en-US" sz="800" b="0" i="0" u="none" strike="noStrike" cap="none">
                <a:solidFill>
                  <a:srgbClr val="FF0000"/>
                </a:solidFill>
                <a:latin typeface="Arial"/>
                <a:ea typeface="Arial"/>
                <a:cs typeface="Arial"/>
                <a:sym typeface="Arial"/>
              </a:rPr>
              <a:t>GNB 수정</a:t>
            </a:r>
            <a:endParaRPr sz="800" b="0" i="0" u="none" strike="noStrike" cap="none">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FF0000"/>
              </a:buClr>
              <a:buSzPts val="800"/>
              <a:buFont typeface="Arial"/>
              <a:buNone/>
            </a:pPr>
            <a:r>
              <a:rPr lang="en-US" sz="800" b="0" i="0" u="none" strike="noStrike" cap="none">
                <a:solidFill>
                  <a:srgbClr val="FF0000"/>
                </a:solidFill>
                <a:latin typeface="Arial"/>
                <a:ea typeface="Arial"/>
                <a:cs typeface="Arial"/>
                <a:sym typeface="Arial"/>
              </a:rPr>
              <a:t>2021.10.26</a:t>
            </a:r>
            <a:endParaRPr sz="800" b="0" i="0" u="none" strike="noStrike" cap="none">
              <a:solidFill>
                <a:srgbClr val="FF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485"/>
        <p:cNvGrpSpPr/>
        <p:nvPr/>
      </p:nvGrpSpPr>
      <p:grpSpPr>
        <a:xfrm>
          <a:off x="0" y="0"/>
          <a:ext cx="0" cy="0"/>
          <a:chOff x="0" y="0"/>
          <a:chExt cx="0" cy="0"/>
        </a:xfrm>
      </p:grpSpPr>
      <p:sp>
        <p:nvSpPr>
          <p:cNvPr id="1486" name="Google Shape;1486;p37"/>
          <p:cNvSpPr txBox="1">
            <a:spLocks noGrp="1"/>
          </p:cNvSpPr>
          <p:nvPr>
            <p:ph type="title"/>
          </p:nvPr>
        </p:nvSpPr>
        <p:spPr>
          <a:xfrm>
            <a:off x="1164033" y="116632"/>
            <a:ext cx="4367523" cy="234623"/>
          </a:xfrm>
          <a:prstGeom prst="rect">
            <a:avLst/>
          </a:prstGeom>
          <a:noFill/>
          <a:ln>
            <a:noFill/>
          </a:ln>
        </p:spPr>
        <p:txBody>
          <a:bodyPr spcFirstLastPara="1" wrap="square" lIns="36000" tIns="36000" rIns="36000" bIns="36000" anchor="ctr" anchorCtr="0">
            <a:normAutofit/>
          </a:bodyPr>
          <a:lstStyle/>
          <a:p>
            <a:pPr marL="0" lvl="0" indent="0" algn="l" rtl="0">
              <a:lnSpc>
                <a:spcPct val="100000"/>
              </a:lnSpc>
              <a:spcBef>
                <a:spcPts val="0"/>
              </a:spcBef>
              <a:spcAft>
                <a:spcPts val="0"/>
              </a:spcAft>
              <a:buClr>
                <a:srgbClr val="000000"/>
              </a:buClr>
              <a:buSzPts val="800"/>
              <a:buFont typeface="Malgun Gothic"/>
              <a:buNone/>
            </a:pPr>
            <a:r>
              <a:rPr lang="en-US"/>
              <a:t>설정 &gt; 서비스 이용 약관</a:t>
            </a:r>
            <a:endParaRPr/>
          </a:p>
        </p:txBody>
      </p:sp>
      <p:sp>
        <p:nvSpPr>
          <p:cNvPr id="1487" name="Google Shape;1487;p37"/>
          <p:cNvSpPr txBox="1">
            <a:spLocks noGrp="1"/>
          </p:cNvSpPr>
          <p:nvPr>
            <p:ph type="body" idx="1"/>
          </p:nvPr>
        </p:nvSpPr>
        <p:spPr>
          <a:xfrm>
            <a:off x="6249144" y="116632"/>
            <a:ext cx="1188134" cy="234623"/>
          </a:xfrm>
          <a:prstGeom prst="rect">
            <a:avLst/>
          </a:prstGeom>
          <a:noFill/>
          <a:ln>
            <a:noFill/>
          </a:ln>
        </p:spPr>
        <p:txBody>
          <a:bodyPr spcFirstLastPara="1" wrap="square" lIns="45675" tIns="45675" rIns="45675" bIns="45675" anchor="ctr" anchorCtr="0">
            <a:normAutofit fontScale="85000" lnSpcReduction="20000"/>
          </a:bodyPr>
          <a:lstStyle/>
          <a:p>
            <a:pPr marL="0" lvl="0" indent="0" algn="l" rtl="0">
              <a:lnSpc>
                <a:spcPct val="150000"/>
              </a:lnSpc>
              <a:spcBef>
                <a:spcPts val="0"/>
              </a:spcBef>
              <a:spcAft>
                <a:spcPts val="0"/>
              </a:spcAft>
              <a:buClr>
                <a:srgbClr val="000000"/>
              </a:buClr>
              <a:buSzPct val="100000"/>
              <a:buFont typeface="Malgun Gothic"/>
              <a:buNone/>
            </a:pPr>
            <a:endParaRPr/>
          </a:p>
        </p:txBody>
      </p:sp>
      <p:sp>
        <p:nvSpPr>
          <p:cNvPr id="1488" name="Google Shape;1488;p37"/>
          <p:cNvSpPr txBox="1">
            <a:spLocks noGrp="1"/>
          </p:cNvSpPr>
          <p:nvPr>
            <p:ph type="body" idx="2"/>
          </p:nvPr>
        </p:nvSpPr>
        <p:spPr>
          <a:xfrm>
            <a:off x="7484132" y="392191"/>
            <a:ext cx="2329410" cy="6205459"/>
          </a:xfrm>
          <a:prstGeom prst="rect">
            <a:avLst/>
          </a:prstGeom>
          <a:noFill/>
          <a:ln>
            <a:noFill/>
          </a:ln>
        </p:spPr>
        <p:txBody>
          <a:bodyPr spcFirstLastPara="1" wrap="square" lIns="45675" tIns="45675" rIns="45675" bIns="45675" anchor="t" anchorCtr="0">
            <a:normAutofit/>
          </a:bodyPr>
          <a:lstStyle/>
          <a:p>
            <a:pPr marL="177800" lvl="0" indent="-177800" algn="l" rtl="0">
              <a:lnSpc>
                <a:spcPct val="150000"/>
              </a:lnSpc>
              <a:spcBef>
                <a:spcPts val="0"/>
              </a:spcBef>
              <a:spcAft>
                <a:spcPts val="0"/>
              </a:spcAft>
              <a:buClr>
                <a:srgbClr val="000000"/>
              </a:buClr>
              <a:buSzPts val="800"/>
              <a:buFont typeface="Malgun Gothic"/>
              <a:buAutoNum type="arabicPeriod"/>
            </a:pPr>
            <a:r>
              <a:rPr lang="en-US"/>
              <a:t>이용 약관 전문 출력</a:t>
            </a:r>
            <a:endParaRPr/>
          </a:p>
          <a:p>
            <a:pPr marL="177800" lvl="0" indent="-177800" algn="l" rtl="0">
              <a:lnSpc>
                <a:spcPct val="150000"/>
              </a:lnSpc>
              <a:spcBef>
                <a:spcPts val="100"/>
              </a:spcBef>
              <a:spcAft>
                <a:spcPts val="0"/>
              </a:spcAft>
              <a:buClr>
                <a:srgbClr val="000000"/>
              </a:buClr>
              <a:buSzPts val="800"/>
              <a:buFont typeface="Malgun Gothic"/>
              <a:buAutoNum type="arabicPeriod"/>
            </a:pPr>
            <a:r>
              <a:rPr lang="en-US"/>
              <a:t>가장 최근 약관 세팅</a:t>
            </a:r>
            <a:br>
              <a:rPr lang="en-US"/>
            </a:br>
            <a:r>
              <a:rPr lang="en-US"/>
              <a:t>개정된 약관 히스토리를 볼 수 있도록 목록 출력 (개정일 기준)</a:t>
            </a:r>
            <a:endParaRPr/>
          </a:p>
          <a:p>
            <a:pPr marL="0" lvl="0" indent="0" algn="l" rtl="0">
              <a:lnSpc>
                <a:spcPct val="100000"/>
              </a:lnSpc>
              <a:spcBef>
                <a:spcPts val="0"/>
              </a:spcBef>
              <a:spcAft>
                <a:spcPts val="0"/>
              </a:spcAft>
              <a:buClr>
                <a:srgbClr val="000000"/>
              </a:buClr>
              <a:buSzPts val="1000"/>
              <a:buFont typeface="Malgun Gothic"/>
              <a:buNone/>
            </a:pPr>
            <a:endParaRPr/>
          </a:p>
        </p:txBody>
      </p:sp>
      <p:sp>
        <p:nvSpPr>
          <p:cNvPr id="1489" name="Google Shape;1489;p37"/>
          <p:cNvSpPr txBox="1">
            <a:spLocks noGrp="1"/>
          </p:cNvSpPr>
          <p:nvPr>
            <p:ph type="sldNum" idx="12"/>
          </p:nvPr>
        </p:nvSpPr>
        <p:spPr>
          <a:xfrm>
            <a:off x="9565467" y="6639599"/>
            <a:ext cx="210913" cy="215401"/>
          </a:xfrm>
          <a:prstGeom prst="rect">
            <a:avLst/>
          </a:prstGeom>
          <a:noFill/>
          <a:ln>
            <a:noFill/>
          </a:ln>
        </p:spPr>
        <p:txBody>
          <a:bodyPr spcFirstLastPara="1" wrap="square" lIns="45675" tIns="45675" rIns="45675" bIns="45675" anchor="t" anchorCtr="0">
            <a:spAutoFit/>
          </a:bodyPr>
          <a:lstStyle/>
          <a:p>
            <a:pPr marL="0" lvl="0" indent="0" algn="ctr" rtl="0">
              <a:lnSpc>
                <a:spcPct val="100000"/>
              </a:lnSpc>
              <a:spcBef>
                <a:spcPts val="0"/>
              </a:spcBef>
              <a:spcAft>
                <a:spcPts val="0"/>
              </a:spcAft>
              <a:buClr>
                <a:schemeClr val="dk1"/>
              </a:buClr>
              <a:buSzPts val="800"/>
              <a:buFont typeface="Malgun Gothic"/>
              <a:buNone/>
            </a:pPr>
            <a:fld id="{00000000-1234-1234-1234-123412341234}" type="slidenum">
              <a:rPr lang="en-US">
                <a:latin typeface="Malgun Gothic"/>
                <a:ea typeface="Malgun Gothic"/>
                <a:cs typeface="Malgun Gothic"/>
                <a:sym typeface="Malgun Gothic"/>
              </a:rPr>
              <a:t>37</a:t>
            </a:fld>
            <a:endParaRPr>
              <a:latin typeface="Malgun Gothic"/>
              <a:ea typeface="Malgun Gothic"/>
              <a:cs typeface="Malgun Gothic"/>
              <a:sym typeface="Malgun Gothic"/>
            </a:endParaRPr>
          </a:p>
        </p:txBody>
      </p:sp>
      <p:sp>
        <p:nvSpPr>
          <p:cNvPr id="1490" name="Google Shape;1490;p37"/>
          <p:cNvSpPr txBox="1"/>
          <p:nvPr/>
        </p:nvSpPr>
        <p:spPr>
          <a:xfrm>
            <a:off x="270532" y="2024842"/>
            <a:ext cx="7012655" cy="3046988"/>
          </a:xfrm>
          <a:prstGeom prst="rect">
            <a:avLst/>
          </a:prstGeom>
          <a:noFill/>
          <a:ln>
            <a:noFill/>
          </a:ln>
        </p:spPr>
        <p:txBody>
          <a:bodyPr spcFirstLastPara="1" wrap="square" lIns="45700" tIns="45700" rIns="45700" bIns="45700" anchor="t" anchorCtr="0">
            <a:spAutoFit/>
          </a:bodyPr>
          <a:lstStyle/>
          <a:p>
            <a:pPr marL="0" marR="0" lvl="0" indent="0" algn="just"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제1장 약관의 적용</a:t>
            </a:r>
            <a:endParaRPr/>
          </a:p>
          <a:p>
            <a:pPr marL="0" marR="0" lvl="0" indent="0" algn="just"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제1조 목적</a:t>
            </a:r>
            <a:endParaRPr/>
          </a:p>
          <a:p>
            <a:pPr marL="0" marR="0" lvl="0" indent="0" algn="just"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솔티드㈜(이하 ‘회사’)가 제공하는 서비스를 이용해 주셔서 감사합니다. 회사는 이용자(이 약관에 동의하지 않은 비회원을 말합니다) 또는 회원(이 약관에 동의하여 회사와 이용계약을 체결하고 회사가 제공하는 서비스를 이용할 수 있는 자를 말합니다)이 회사가 제공하는 솔티드 서비스(이하 ‘서비스’)에 통합 적용될 수 있는 솔티드㈜ 통합 약관(이하 ‘본 약관’)을 마련하였습니다. 본 약관은 이용자가 서비스를 이용하는 데 필요한 권리, 의무 및 책임사항, 이용조건 및 절차 등 기본적인 사항을 규정함을 목적으로 합니다.</a:t>
            </a:r>
            <a:endParaRPr/>
          </a:p>
          <a:p>
            <a:pPr marL="0" marR="0" lvl="0" indent="0" algn="just"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 '솔티드 서비스'라 함은 회사가 제공하는 “SALTED” 브랜드를 사용하는 서비스(예:SALTED Golf)를 의미합니다.</a:t>
            </a:r>
            <a:endParaRPr/>
          </a:p>
          <a:p>
            <a:pPr marL="0" marR="0" lvl="0" indent="0" algn="just" rtl="0">
              <a:lnSpc>
                <a:spcPct val="100000"/>
              </a:lnSpc>
              <a:spcBef>
                <a:spcPts val="0"/>
              </a:spcBef>
              <a:spcAft>
                <a:spcPts val="0"/>
              </a:spcAft>
              <a:buClr>
                <a:srgbClr val="000000"/>
              </a:buClr>
              <a:buSzPts val="800"/>
              <a:buFont typeface="Calibri"/>
              <a:buNone/>
            </a:pPr>
            <a:endParaRPr sz="800" b="0" i="0" u="none" strike="noStrike" cap="none">
              <a:solidFill>
                <a:srgbClr val="000000"/>
              </a:solidFill>
              <a:latin typeface="Malgun Gothic"/>
              <a:ea typeface="Malgun Gothic"/>
              <a:cs typeface="Malgun Gothic"/>
              <a:sym typeface="Malgun Gothic"/>
            </a:endParaRPr>
          </a:p>
          <a:p>
            <a:pPr marL="0" marR="0" lvl="0" indent="0" algn="just"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제2조 약관의 명시, 효력 및 변경</a:t>
            </a:r>
            <a:endParaRPr/>
          </a:p>
          <a:p>
            <a:pPr marL="0" marR="0" lvl="0" indent="0" algn="just"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1. 본 약관의 내용은 회사가 제공하는 개별 서비스 또는 서비스 초기 화면에 게시하거나 기타의 방법으로 공지하고, 본 약관에 동의한 이용자와 회원 모두(이하 ‘이용자’)에게 그 효력이 발생합니다.</a:t>
            </a:r>
            <a:endParaRPr/>
          </a:p>
          <a:p>
            <a:pPr marL="0" marR="0" lvl="0" indent="0" algn="just"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2. 회사는 필요한 경우 관련법령을 위배하지 않는 범위 내에서 본 약관을 변경할 수 있습니다. 본 약관이 변경되는 경우 회사는 변경사항을 시행일자 7일 전부터 이용자에게 홈페이지의 공지사항에서 공지하는 것을 원칙으로 하며, 이용자에게 불리한 내용으로 변경할 경우에는 30일 이전의 사전 유예기간을 두고 홈페이지에 게시하거나, 이용자가 등록한 메일 주소로 이메일을, 휴대폰번호로 문자메시지를 보내는 등 합리적으로 가능한 방법으로 변경사항을 공지 또는 통지합니다.</a:t>
            </a:r>
            <a:endParaRPr/>
          </a:p>
          <a:p>
            <a:pPr marL="0" marR="0" lvl="0" indent="0" algn="just"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3. 회사가 전 항에 따라 공지 또는 통지를 하면서 공지 또는 통지일로부터 개정약관 시행일까지 거부의료진을 표시하지 아니하면 승인한 것으로 본다는 뜻을 명확하게 고지하였음에도 이용자의 의료진표시가 없는 경우에는 변경된 약관을 승인한 것으로 봅니다. 이용자가 개정약관에 동의하지 않을 경우 이용자는 제13조 제1항에 따라 이용계약을 해지할 수 있습니다.</a:t>
            </a:r>
            <a:endParaRPr/>
          </a:p>
          <a:p>
            <a:pPr marL="0" marR="0" lvl="0" indent="0" algn="just"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제3조 약관 외 준칙</a:t>
            </a:r>
            <a:endParaRPr/>
          </a:p>
          <a:p>
            <a:pPr marL="0" marR="0" lvl="0" indent="0" algn="just"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본 약관에 규정되지 않은 사항에 대해서는 관련법령 또는 회사가 정한 서비스의 개별 이용약관, 운영정책 및 규칙 등(이하 ‘세부지침’)의 규정에 따릅니다. 또한 본 약관과 세부지침의 내용이 충돌할 경우 세부지침에 따릅니다.</a:t>
            </a:r>
            <a:endParaRPr/>
          </a:p>
          <a:p>
            <a:pPr marL="0" marR="0" lvl="0" indent="0" algn="just"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제2장 회원</a:t>
            </a:r>
            <a:endParaRPr/>
          </a:p>
          <a:p>
            <a:pPr marL="0" marR="0" lvl="0" indent="0" algn="just"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제4조 회원가입</a:t>
            </a:r>
            <a:endParaRPr/>
          </a:p>
          <a:p>
            <a:pPr marL="0" marR="0" lvl="0" indent="0" algn="just"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1. SALTED 계정이란</a:t>
            </a:r>
            <a:endParaRPr/>
          </a:p>
        </p:txBody>
      </p:sp>
      <p:sp>
        <p:nvSpPr>
          <p:cNvPr id="1491" name="Google Shape;1491;p37"/>
          <p:cNvSpPr txBox="1"/>
          <p:nvPr/>
        </p:nvSpPr>
        <p:spPr>
          <a:xfrm>
            <a:off x="270532" y="1666461"/>
            <a:ext cx="1381789" cy="215444"/>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1400"/>
              <a:buFont typeface="Malgun Gothic"/>
              <a:buNone/>
            </a:pPr>
            <a:r>
              <a:rPr lang="en-US" sz="1400" b="0" i="0" u="none" strike="noStrike" cap="none">
                <a:solidFill>
                  <a:srgbClr val="000000"/>
                </a:solidFill>
                <a:latin typeface="Malgun Gothic"/>
                <a:ea typeface="Malgun Gothic"/>
                <a:cs typeface="Malgun Gothic"/>
                <a:sym typeface="Malgun Gothic"/>
              </a:rPr>
              <a:t>서비스 이용 약관</a:t>
            </a:r>
            <a:endParaRPr sz="1400" b="0" i="0" u="none" strike="noStrike" cap="none">
              <a:solidFill>
                <a:srgbClr val="000000"/>
              </a:solidFill>
              <a:latin typeface="Malgun Gothic"/>
              <a:ea typeface="Malgun Gothic"/>
              <a:cs typeface="Malgun Gothic"/>
              <a:sym typeface="Malgun Gothic"/>
            </a:endParaRPr>
          </a:p>
        </p:txBody>
      </p:sp>
      <p:sp>
        <p:nvSpPr>
          <p:cNvPr id="1492" name="Google Shape;1492;p37"/>
          <p:cNvSpPr/>
          <p:nvPr/>
        </p:nvSpPr>
        <p:spPr>
          <a:xfrm>
            <a:off x="36953" y="1935410"/>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Calibri"/>
              <a:buNone/>
            </a:pPr>
            <a:r>
              <a:rPr lang="en-US" sz="800" b="1" i="0" u="none" strike="noStrike" cap="none">
                <a:solidFill>
                  <a:schemeClr val="lt1"/>
                </a:solidFill>
                <a:latin typeface="Calibri"/>
                <a:ea typeface="Calibri"/>
                <a:cs typeface="Calibri"/>
                <a:sym typeface="Calibri"/>
              </a:rPr>
              <a:t>1</a:t>
            </a:r>
            <a:endParaRPr sz="800" b="1" i="0" u="none" strike="noStrike" cap="none">
              <a:solidFill>
                <a:schemeClr val="lt1"/>
              </a:solidFill>
              <a:latin typeface="Calibri"/>
              <a:ea typeface="Calibri"/>
              <a:cs typeface="Calibri"/>
              <a:sym typeface="Calibri"/>
            </a:endParaRPr>
          </a:p>
        </p:txBody>
      </p:sp>
      <p:sp>
        <p:nvSpPr>
          <p:cNvPr id="1493" name="Google Shape;1493;p37"/>
          <p:cNvSpPr/>
          <p:nvPr/>
        </p:nvSpPr>
        <p:spPr>
          <a:xfrm>
            <a:off x="5528235" y="1742303"/>
            <a:ext cx="1754952" cy="215442"/>
          </a:xfrm>
          <a:prstGeom prst="rect">
            <a:avLst/>
          </a:prstGeom>
          <a:solidFill>
            <a:srgbClr val="FFFFFF"/>
          </a:solidFill>
          <a:ln w="9525" cap="flat" cmpd="sng">
            <a:solidFill>
              <a:srgbClr val="7F7F7F"/>
            </a:solidFill>
            <a:prstDash val="solid"/>
            <a:round/>
            <a:headEnd type="none" w="sm" len="sm"/>
            <a:tailEnd type="none" w="sm" len="sm"/>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2021.10.10 서비스 이용약관   ▼    </a:t>
            </a:r>
            <a:endParaRPr sz="800" b="0" i="0" u="none" strike="noStrike" cap="none">
              <a:solidFill>
                <a:srgbClr val="000000"/>
              </a:solidFill>
              <a:latin typeface="Malgun Gothic"/>
              <a:ea typeface="Malgun Gothic"/>
              <a:cs typeface="Malgun Gothic"/>
              <a:sym typeface="Malgun Gothic"/>
            </a:endParaRPr>
          </a:p>
        </p:txBody>
      </p:sp>
      <p:sp>
        <p:nvSpPr>
          <p:cNvPr id="1494" name="Google Shape;1494;p37"/>
          <p:cNvSpPr/>
          <p:nvPr/>
        </p:nvSpPr>
        <p:spPr>
          <a:xfrm>
            <a:off x="5420256" y="1617561"/>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Calibri"/>
              <a:buNone/>
            </a:pPr>
            <a:r>
              <a:rPr lang="en-US" sz="800" b="1" i="0" u="none" strike="noStrike" cap="none">
                <a:solidFill>
                  <a:schemeClr val="lt1"/>
                </a:solidFill>
                <a:latin typeface="Calibri"/>
                <a:ea typeface="Calibri"/>
                <a:cs typeface="Calibri"/>
                <a:sym typeface="Calibri"/>
              </a:rPr>
              <a:t>2</a:t>
            </a:r>
            <a:endParaRPr sz="800" b="1" i="0" u="none" strike="noStrike" cap="none">
              <a:solidFill>
                <a:schemeClr val="lt1"/>
              </a:solidFill>
              <a:latin typeface="Calibri"/>
              <a:ea typeface="Calibri"/>
              <a:cs typeface="Calibri"/>
              <a:sym typeface="Calibri"/>
            </a:endParaRPr>
          </a:p>
        </p:txBody>
      </p:sp>
      <p:sp>
        <p:nvSpPr>
          <p:cNvPr id="1495" name="Google Shape;1495;p37"/>
          <p:cNvSpPr/>
          <p:nvPr/>
        </p:nvSpPr>
        <p:spPr>
          <a:xfrm rot="-566232">
            <a:off x="7801298" y="4484829"/>
            <a:ext cx="1695076" cy="573740"/>
          </a:xfrm>
          <a:prstGeom prst="rect">
            <a:avLst/>
          </a:prstGeom>
          <a:solidFill>
            <a:srgbClr val="FFFFFF"/>
          </a:solidFill>
          <a:ln w="25400" cap="flat" cmpd="sng">
            <a:solidFill>
              <a:srgbClr val="FF0000"/>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0000"/>
              </a:buClr>
              <a:buSzPts val="800"/>
              <a:buFont typeface="Malgun Gothic"/>
              <a:buNone/>
            </a:pPr>
            <a:r>
              <a:rPr lang="en-US" sz="800" b="0" i="0" u="none" strike="noStrike" cap="none">
                <a:solidFill>
                  <a:srgbClr val="FF0000"/>
                </a:solidFill>
                <a:latin typeface="Malgun Gothic"/>
                <a:ea typeface="Malgun Gothic"/>
                <a:cs typeface="Malgun Gothic"/>
                <a:sym typeface="Malgun Gothic"/>
              </a:rPr>
              <a:t>약관 컨텐츠 수급 대기 중</a:t>
            </a:r>
            <a:endParaRPr sz="800" b="0" i="0" u="none" strike="noStrike" cap="none">
              <a:solidFill>
                <a:srgbClr val="FF0000"/>
              </a:solidFill>
              <a:latin typeface="Malgun Gothic"/>
              <a:ea typeface="Malgun Gothic"/>
              <a:cs typeface="Malgun Gothic"/>
              <a:sym typeface="Malgun Gothic"/>
            </a:endParaRPr>
          </a:p>
        </p:txBody>
      </p:sp>
      <p:graphicFrame>
        <p:nvGraphicFramePr>
          <p:cNvPr id="1496" name="Google Shape;1496;p37"/>
          <p:cNvGraphicFramePr/>
          <p:nvPr/>
        </p:nvGraphicFramePr>
        <p:xfrm>
          <a:off x="270532" y="1364677"/>
          <a:ext cx="3000000" cy="3000000"/>
        </p:xfrm>
        <a:graphic>
          <a:graphicData uri="http://schemas.openxmlformats.org/drawingml/2006/table">
            <a:tbl>
              <a:tblPr>
                <a:noFill/>
                <a:tableStyleId>{BC9DB5B6-DF2C-4204-969A-3691A821754B}</a:tableStyleId>
              </a:tblPr>
              <a:tblGrid>
                <a:gridCol w="1001800">
                  <a:extLst>
                    <a:ext uri="{9D8B030D-6E8A-4147-A177-3AD203B41FA5}">
                      <a16:colId xmlns:a16="http://schemas.microsoft.com/office/drawing/2014/main" val="20000"/>
                    </a:ext>
                  </a:extLst>
                </a:gridCol>
                <a:gridCol w="1001800">
                  <a:extLst>
                    <a:ext uri="{9D8B030D-6E8A-4147-A177-3AD203B41FA5}">
                      <a16:colId xmlns:a16="http://schemas.microsoft.com/office/drawing/2014/main" val="20001"/>
                    </a:ext>
                  </a:extLst>
                </a:gridCol>
                <a:gridCol w="1001800">
                  <a:extLst>
                    <a:ext uri="{9D8B030D-6E8A-4147-A177-3AD203B41FA5}">
                      <a16:colId xmlns:a16="http://schemas.microsoft.com/office/drawing/2014/main" val="20002"/>
                    </a:ext>
                  </a:extLst>
                </a:gridCol>
                <a:gridCol w="1001800">
                  <a:extLst>
                    <a:ext uri="{9D8B030D-6E8A-4147-A177-3AD203B41FA5}">
                      <a16:colId xmlns:a16="http://schemas.microsoft.com/office/drawing/2014/main" val="20003"/>
                    </a:ext>
                  </a:extLst>
                </a:gridCol>
                <a:gridCol w="1001800">
                  <a:extLst>
                    <a:ext uri="{9D8B030D-6E8A-4147-A177-3AD203B41FA5}">
                      <a16:colId xmlns:a16="http://schemas.microsoft.com/office/drawing/2014/main" val="20004"/>
                    </a:ext>
                  </a:extLst>
                </a:gridCol>
                <a:gridCol w="1001800">
                  <a:extLst>
                    <a:ext uri="{9D8B030D-6E8A-4147-A177-3AD203B41FA5}">
                      <a16:colId xmlns:a16="http://schemas.microsoft.com/office/drawing/2014/main" val="20005"/>
                    </a:ext>
                  </a:extLst>
                </a:gridCol>
                <a:gridCol w="1001800">
                  <a:extLst>
                    <a:ext uri="{9D8B030D-6E8A-4147-A177-3AD203B41FA5}">
                      <a16:colId xmlns:a16="http://schemas.microsoft.com/office/drawing/2014/main" val="20006"/>
                    </a:ext>
                  </a:extLst>
                </a:gridCol>
              </a:tblGrid>
              <a:tr h="208925">
                <a:tc gridSpan="7">
                  <a:txBody>
                    <a:bodyPr/>
                    <a:lstStyle/>
                    <a:p>
                      <a:pPr marL="0" marR="0" lvl="0" indent="0" algn="l"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계정 정보   |   FAQ  |  시스템 문의   |  회원탈퇴</a:t>
                      </a:r>
                      <a:endParaRPr sz="1200" u="none" strike="noStrike" cap="none">
                        <a:latin typeface="Malgun Gothic"/>
                        <a:ea typeface="Malgun Gothic"/>
                        <a:cs typeface="Malgun Gothic"/>
                        <a:sym typeface="Malgun Gothic"/>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0"/>
                  </a:ext>
                </a:extLst>
              </a:tr>
            </a:tbl>
          </a:graphicData>
        </a:graphic>
      </p:graphicFrame>
      <p:sp>
        <p:nvSpPr>
          <p:cNvPr id="1497" name="Google Shape;1497;p37"/>
          <p:cNvSpPr txBox="1"/>
          <p:nvPr/>
        </p:nvSpPr>
        <p:spPr>
          <a:xfrm>
            <a:off x="3603045" y="1165412"/>
            <a:ext cx="3634423" cy="232371"/>
          </a:xfrm>
          <a:prstGeom prst="rect">
            <a:avLst/>
          </a:prstGeom>
          <a:noFill/>
          <a:ln>
            <a:noFill/>
          </a:ln>
        </p:spPr>
        <p:txBody>
          <a:bodyPr spcFirstLastPara="1" wrap="square" lIns="45700" tIns="45700" rIns="45700" bIns="45700" anchor="t" anchorCtr="0">
            <a:spAutoFit/>
          </a:bodyPr>
          <a:lstStyle/>
          <a:p>
            <a:pPr marL="0" marR="0" lvl="0" indent="0" algn="r" rtl="0">
              <a:lnSpc>
                <a:spcPct val="13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HOME &gt; 설정 &gt; 계정 정보</a:t>
            </a:r>
            <a:endParaRPr sz="1400" b="0" i="0" u="none" strike="noStrike" cap="none">
              <a:solidFill>
                <a:srgbClr val="000000"/>
              </a:solidFill>
              <a:latin typeface="Malgun Gothic"/>
              <a:ea typeface="Malgun Gothic"/>
              <a:cs typeface="Malgun Gothic"/>
              <a:sym typeface="Malgun Gothic"/>
            </a:endParaRPr>
          </a:p>
        </p:txBody>
      </p:sp>
      <p:graphicFrame>
        <p:nvGraphicFramePr>
          <p:cNvPr id="1498" name="Google Shape;1498;p37"/>
          <p:cNvGraphicFramePr/>
          <p:nvPr/>
        </p:nvGraphicFramePr>
        <p:xfrm>
          <a:off x="270532" y="742449"/>
          <a:ext cx="3000000" cy="3000000"/>
        </p:xfrm>
        <a:graphic>
          <a:graphicData uri="http://schemas.openxmlformats.org/drawingml/2006/table">
            <a:tbl>
              <a:tblPr>
                <a:noFill/>
                <a:tableStyleId>{B367B671-0B81-4218-960B-C469DE42323E}</a:tableStyleId>
              </a:tblPr>
              <a:tblGrid>
                <a:gridCol w="1411475">
                  <a:extLst>
                    <a:ext uri="{9D8B030D-6E8A-4147-A177-3AD203B41FA5}">
                      <a16:colId xmlns:a16="http://schemas.microsoft.com/office/drawing/2014/main" val="20000"/>
                    </a:ext>
                  </a:extLst>
                </a:gridCol>
                <a:gridCol w="1411475">
                  <a:extLst>
                    <a:ext uri="{9D8B030D-6E8A-4147-A177-3AD203B41FA5}">
                      <a16:colId xmlns:a16="http://schemas.microsoft.com/office/drawing/2014/main" val="20001"/>
                    </a:ext>
                  </a:extLst>
                </a:gridCol>
                <a:gridCol w="1411475">
                  <a:extLst>
                    <a:ext uri="{9D8B030D-6E8A-4147-A177-3AD203B41FA5}">
                      <a16:colId xmlns:a16="http://schemas.microsoft.com/office/drawing/2014/main" val="20002"/>
                    </a:ext>
                  </a:extLst>
                </a:gridCol>
                <a:gridCol w="1411475">
                  <a:extLst>
                    <a:ext uri="{9D8B030D-6E8A-4147-A177-3AD203B41FA5}">
                      <a16:colId xmlns:a16="http://schemas.microsoft.com/office/drawing/2014/main" val="20003"/>
                    </a:ext>
                  </a:extLst>
                </a:gridCol>
                <a:gridCol w="1411475">
                  <a:extLst>
                    <a:ext uri="{9D8B030D-6E8A-4147-A177-3AD203B41FA5}">
                      <a16:colId xmlns:a16="http://schemas.microsoft.com/office/drawing/2014/main" val="20004"/>
                    </a:ext>
                  </a:extLst>
                </a:gridCol>
              </a:tblGrid>
              <a:tr h="421975">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solidFill>
                            <a:schemeClr val="dk1"/>
                          </a:solidFill>
                          <a:latin typeface="Malgun Gothic"/>
                          <a:ea typeface="Malgun Gothic"/>
                          <a:cs typeface="Malgun Gothic"/>
                          <a:sym typeface="Malgun Gothic"/>
                        </a:rPr>
                        <a:t>홈</a:t>
                      </a:r>
                      <a:endParaRPr sz="900" u="none" strike="noStrike" cap="none">
                        <a:solidFill>
                          <a:schemeClr val="dk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solidFill>
                            <a:schemeClr val="dk1"/>
                          </a:solidFill>
                          <a:latin typeface="Malgun Gothic"/>
                          <a:ea typeface="Malgun Gothic"/>
                          <a:cs typeface="Malgun Gothic"/>
                          <a:sym typeface="Malgun Gothic"/>
                        </a:rPr>
                        <a:t>환자</a:t>
                      </a:r>
                      <a:endParaRPr sz="900" u="none" strike="noStrike" cap="none">
                        <a:solidFill>
                          <a:schemeClr val="dk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solidFill>
                            <a:schemeClr val="dk1"/>
                          </a:solidFill>
                          <a:latin typeface="Malgun Gothic"/>
                          <a:ea typeface="Malgun Gothic"/>
                          <a:cs typeface="Malgun Gothic"/>
                          <a:sym typeface="Malgun Gothic"/>
                        </a:rPr>
                        <a:t>스케줄</a:t>
                      </a:r>
                      <a:endParaRPr sz="900" u="none" strike="noStrike" cap="none">
                        <a:solidFill>
                          <a:schemeClr val="dk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latin typeface="Malgun Gothic"/>
                          <a:ea typeface="Malgun Gothic"/>
                          <a:cs typeface="Malgun Gothic"/>
                          <a:sym typeface="Malgun Gothic"/>
                        </a:rPr>
                        <a:t>통계</a:t>
                      </a:r>
                      <a:endParaRPr sz="900" u="none" strike="noStrike" cap="none">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900"/>
                        <a:buFont typeface="Malgun Gothic"/>
                        <a:buNone/>
                      </a:pPr>
                      <a:r>
                        <a:rPr lang="en-US" sz="900" u="none" strike="noStrike" cap="none">
                          <a:solidFill>
                            <a:schemeClr val="lt1"/>
                          </a:solidFill>
                          <a:latin typeface="Malgun Gothic"/>
                          <a:ea typeface="Malgun Gothic"/>
                          <a:cs typeface="Malgun Gothic"/>
                          <a:sym typeface="Malgun Gothic"/>
                        </a:rPr>
                        <a:t>설정</a:t>
                      </a:r>
                      <a:endParaRPr sz="1200" u="none" strike="noStrike" cap="none">
                        <a:solidFill>
                          <a:schemeClr val="lt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bl>
          </a:graphicData>
        </a:graphic>
      </p:graphicFrame>
      <p:grpSp>
        <p:nvGrpSpPr>
          <p:cNvPr id="1499" name="Google Shape;1499;p37"/>
          <p:cNvGrpSpPr/>
          <p:nvPr/>
        </p:nvGrpSpPr>
        <p:grpSpPr>
          <a:xfrm>
            <a:off x="270532" y="525844"/>
            <a:ext cx="7012656" cy="209515"/>
            <a:chOff x="270532" y="525844"/>
            <a:chExt cx="7012656" cy="209515"/>
          </a:xfrm>
        </p:grpSpPr>
        <p:sp>
          <p:nvSpPr>
            <p:cNvPr id="1500" name="Google Shape;1500;p37"/>
            <p:cNvSpPr/>
            <p:nvPr/>
          </p:nvSpPr>
          <p:spPr>
            <a:xfrm>
              <a:off x="5081992" y="525844"/>
              <a:ext cx="2201196" cy="20951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Malgun Gothic"/>
                <a:buNone/>
              </a:pPr>
              <a:r>
                <a:rPr lang="en-US" sz="800" b="1" i="0" u="none" strike="noStrike" cap="none">
                  <a:solidFill>
                    <a:srgbClr val="000000"/>
                  </a:solidFill>
                  <a:latin typeface="Malgun Gothic"/>
                  <a:ea typeface="Malgun Gothic"/>
                  <a:cs typeface="Malgun Gothic"/>
                  <a:sym typeface="Malgun Gothic"/>
                </a:rPr>
                <a:t>ooo님 환영합니다 | 로그아웃 </a:t>
              </a:r>
              <a:endParaRPr/>
            </a:p>
          </p:txBody>
        </p:sp>
        <p:pic>
          <p:nvPicPr>
            <p:cNvPr id="1501" name="Google Shape;1501;p37"/>
            <p:cNvPicPr preferRelativeResize="0"/>
            <p:nvPr/>
          </p:nvPicPr>
          <p:blipFill rotWithShape="1">
            <a:blip r:embed="rId3">
              <a:alphaModFix/>
            </a:blip>
            <a:srcRect/>
            <a:stretch/>
          </p:blipFill>
          <p:spPr>
            <a:xfrm>
              <a:off x="270532" y="531569"/>
              <a:ext cx="944107" cy="99032"/>
            </a:xfrm>
            <a:prstGeom prst="rect">
              <a:avLst/>
            </a:prstGeom>
            <a:noFill/>
            <a:ln>
              <a:noFill/>
            </a:ln>
          </p:spPr>
        </p:pic>
      </p:grpSp>
      <p:sp>
        <p:nvSpPr>
          <p:cNvPr id="1502" name="Google Shape;1502;p37"/>
          <p:cNvSpPr/>
          <p:nvPr/>
        </p:nvSpPr>
        <p:spPr>
          <a:xfrm rot="-216480">
            <a:off x="7940502" y="5881600"/>
            <a:ext cx="1517257" cy="484617"/>
          </a:xfrm>
          <a:prstGeom prst="rect">
            <a:avLst/>
          </a:prstGeom>
          <a:solidFill>
            <a:schemeClr val="lt1"/>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0000"/>
              </a:buClr>
              <a:buSzPts val="800"/>
              <a:buFont typeface="Arial"/>
              <a:buNone/>
            </a:pPr>
            <a:r>
              <a:rPr lang="en-US" sz="800" b="0" i="0" u="none" strike="noStrike" cap="none">
                <a:solidFill>
                  <a:srgbClr val="FF0000"/>
                </a:solidFill>
                <a:latin typeface="Arial"/>
                <a:ea typeface="Arial"/>
                <a:cs typeface="Arial"/>
                <a:sym typeface="Arial"/>
              </a:rPr>
              <a:t>GNB 수정</a:t>
            </a:r>
            <a:endParaRPr sz="800" b="0" i="0" u="none" strike="noStrike" cap="none">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FF0000"/>
              </a:buClr>
              <a:buSzPts val="800"/>
              <a:buFont typeface="Arial"/>
              <a:buNone/>
            </a:pPr>
            <a:r>
              <a:rPr lang="en-US" sz="800" b="0" i="0" u="none" strike="noStrike" cap="none">
                <a:solidFill>
                  <a:srgbClr val="FF0000"/>
                </a:solidFill>
                <a:latin typeface="Arial"/>
                <a:ea typeface="Arial"/>
                <a:cs typeface="Arial"/>
                <a:sym typeface="Arial"/>
              </a:rPr>
              <a:t>2021.10.26</a:t>
            </a:r>
            <a:endParaRPr sz="800" b="0" i="0" u="none" strike="noStrike" cap="none">
              <a:solidFill>
                <a:srgbClr val="FF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506"/>
        <p:cNvGrpSpPr/>
        <p:nvPr/>
      </p:nvGrpSpPr>
      <p:grpSpPr>
        <a:xfrm>
          <a:off x="0" y="0"/>
          <a:ext cx="0" cy="0"/>
          <a:chOff x="0" y="0"/>
          <a:chExt cx="0" cy="0"/>
        </a:xfrm>
      </p:grpSpPr>
      <p:sp>
        <p:nvSpPr>
          <p:cNvPr id="1507" name="Google Shape;1507;p38"/>
          <p:cNvSpPr txBox="1">
            <a:spLocks noGrp="1"/>
          </p:cNvSpPr>
          <p:nvPr>
            <p:ph type="title"/>
          </p:nvPr>
        </p:nvSpPr>
        <p:spPr>
          <a:xfrm>
            <a:off x="1164033" y="116632"/>
            <a:ext cx="4367523" cy="234623"/>
          </a:xfrm>
          <a:prstGeom prst="rect">
            <a:avLst/>
          </a:prstGeom>
          <a:noFill/>
          <a:ln>
            <a:noFill/>
          </a:ln>
        </p:spPr>
        <p:txBody>
          <a:bodyPr spcFirstLastPara="1" wrap="square" lIns="36000" tIns="36000" rIns="36000" bIns="36000" anchor="ctr" anchorCtr="0">
            <a:normAutofit/>
          </a:bodyPr>
          <a:lstStyle/>
          <a:p>
            <a:pPr marL="0" lvl="0" indent="0" algn="l" rtl="0">
              <a:lnSpc>
                <a:spcPct val="100000"/>
              </a:lnSpc>
              <a:spcBef>
                <a:spcPts val="0"/>
              </a:spcBef>
              <a:spcAft>
                <a:spcPts val="0"/>
              </a:spcAft>
              <a:buClr>
                <a:srgbClr val="000000"/>
              </a:buClr>
              <a:buSzPts val="800"/>
              <a:buFont typeface="Malgun Gothic"/>
              <a:buNone/>
            </a:pPr>
            <a:r>
              <a:rPr lang="en-US"/>
              <a:t>설정 &gt; 개인정보 처리방침</a:t>
            </a:r>
            <a:endParaRPr/>
          </a:p>
        </p:txBody>
      </p:sp>
      <p:sp>
        <p:nvSpPr>
          <p:cNvPr id="1508" name="Google Shape;1508;p38"/>
          <p:cNvSpPr txBox="1">
            <a:spLocks noGrp="1"/>
          </p:cNvSpPr>
          <p:nvPr>
            <p:ph type="body" idx="1"/>
          </p:nvPr>
        </p:nvSpPr>
        <p:spPr>
          <a:xfrm>
            <a:off x="6249144" y="116632"/>
            <a:ext cx="1188134" cy="234623"/>
          </a:xfrm>
          <a:prstGeom prst="rect">
            <a:avLst/>
          </a:prstGeom>
          <a:noFill/>
          <a:ln>
            <a:noFill/>
          </a:ln>
        </p:spPr>
        <p:txBody>
          <a:bodyPr spcFirstLastPara="1" wrap="square" lIns="45675" tIns="45675" rIns="45675" bIns="45675" anchor="ctr" anchorCtr="0">
            <a:normAutofit fontScale="85000" lnSpcReduction="20000"/>
          </a:bodyPr>
          <a:lstStyle/>
          <a:p>
            <a:pPr marL="0" lvl="0" indent="0" algn="l" rtl="0">
              <a:lnSpc>
                <a:spcPct val="150000"/>
              </a:lnSpc>
              <a:spcBef>
                <a:spcPts val="0"/>
              </a:spcBef>
              <a:spcAft>
                <a:spcPts val="0"/>
              </a:spcAft>
              <a:buClr>
                <a:srgbClr val="000000"/>
              </a:buClr>
              <a:buSzPct val="100000"/>
              <a:buFont typeface="Malgun Gothic"/>
              <a:buNone/>
            </a:pPr>
            <a:endParaRPr/>
          </a:p>
        </p:txBody>
      </p:sp>
      <p:sp>
        <p:nvSpPr>
          <p:cNvPr id="1509" name="Google Shape;1509;p38"/>
          <p:cNvSpPr txBox="1">
            <a:spLocks noGrp="1"/>
          </p:cNvSpPr>
          <p:nvPr>
            <p:ph type="body" idx="2"/>
          </p:nvPr>
        </p:nvSpPr>
        <p:spPr>
          <a:xfrm>
            <a:off x="7484132" y="392191"/>
            <a:ext cx="2329410" cy="6205459"/>
          </a:xfrm>
          <a:prstGeom prst="rect">
            <a:avLst/>
          </a:prstGeom>
          <a:noFill/>
          <a:ln>
            <a:noFill/>
          </a:ln>
        </p:spPr>
        <p:txBody>
          <a:bodyPr spcFirstLastPara="1" wrap="square" lIns="45675" tIns="45675" rIns="45675" bIns="45675" anchor="t" anchorCtr="0">
            <a:normAutofit/>
          </a:bodyPr>
          <a:lstStyle/>
          <a:p>
            <a:pPr marL="177800" lvl="0" indent="-177800" algn="l" rtl="0">
              <a:lnSpc>
                <a:spcPct val="150000"/>
              </a:lnSpc>
              <a:spcBef>
                <a:spcPts val="0"/>
              </a:spcBef>
              <a:spcAft>
                <a:spcPts val="0"/>
              </a:spcAft>
              <a:buClr>
                <a:srgbClr val="000000"/>
              </a:buClr>
              <a:buSzPts val="800"/>
              <a:buFont typeface="Malgun Gothic"/>
              <a:buAutoNum type="arabicPeriod"/>
            </a:pPr>
            <a:r>
              <a:rPr lang="en-US"/>
              <a:t>개인정보 처리방침 전문 출력</a:t>
            </a:r>
            <a:endParaRPr/>
          </a:p>
          <a:p>
            <a:pPr marL="177800" lvl="0" indent="-177800" algn="l" rtl="0">
              <a:lnSpc>
                <a:spcPct val="150000"/>
              </a:lnSpc>
              <a:spcBef>
                <a:spcPts val="100"/>
              </a:spcBef>
              <a:spcAft>
                <a:spcPts val="0"/>
              </a:spcAft>
              <a:buClr>
                <a:srgbClr val="000000"/>
              </a:buClr>
              <a:buSzPts val="800"/>
              <a:buFont typeface="Malgun Gothic"/>
              <a:buAutoNum type="arabicPeriod"/>
            </a:pPr>
            <a:r>
              <a:rPr lang="en-US"/>
              <a:t>가장 최근 약관 세팅</a:t>
            </a:r>
            <a:br>
              <a:rPr lang="en-US"/>
            </a:br>
            <a:r>
              <a:rPr lang="en-US"/>
              <a:t>개정된 약관 히스토리를 볼 수 있도록 목록 출력 (개정일 기준)</a:t>
            </a:r>
            <a:endParaRPr/>
          </a:p>
          <a:p>
            <a:pPr marL="0" lvl="0" indent="0" algn="l" rtl="0">
              <a:lnSpc>
                <a:spcPct val="100000"/>
              </a:lnSpc>
              <a:spcBef>
                <a:spcPts val="0"/>
              </a:spcBef>
              <a:spcAft>
                <a:spcPts val="0"/>
              </a:spcAft>
              <a:buClr>
                <a:srgbClr val="000000"/>
              </a:buClr>
              <a:buSzPts val="1000"/>
              <a:buFont typeface="Malgun Gothic"/>
              <a:buNone/>
            </a:pPr>
            <a:endParaRPr/>
          </a:p>
        </p:txBody>
      </p:sp>
      <p:sp>
        <p:nvSpPr>
          <p:cNvPr id="1510" name="Google Shape;1510;p38"/>
          <p:cNvSpPr txBox="1">
            <a:spLocks noGrp="1"/>
          </p:cNvSpPr>
          <p:nvPr>
            <p:ph type="sldNum" idx="12"/>
          </p:nvPr>
        </p:nvSpPr>
        <p:spPr>
          <a:xfrm>
            <a:off x="9547834" y="6639599"/>
            <a:ext cx="246179" cy="215401"/>
          </a:xfrm>
          <a:prstGeom prst="rect">
            <a:avLst/>
          </a:prstGeom>
          <a:noFill/>
          <a:ln>
            <a:noFill/>
          </a:ln>
        </p:spPr>
        <p:txBody>
          <a:bodyPr spcFirstLastPara="1" wrap="square" lIns="45675" tIns="45675" rIns="45675" bIns="45675" anchor="t" anchorCtr="0">
            <a:spAutoFit/>
          </a:bodyPr>
          <a:lstStyle/>
          <a:p>
            <a:pPr marL="0" lvl="0" indent="0" algn="ctr" rtl="0">
              <a:lnSpc>
                <a:spcPct val="100000"/>
              </a:lnSpc>
              <a:spcBef>
                <a:spcPts val="0"/>
              </a:spcBef>
              <a:spcAft>
                <a:spcPts val="0"/>
              </a:spcAft>
              <a:buClr>
                <a:schemeClr val="dk1"/>
              </a:buClr>
              <a:buSzPts val="800"/>
              <a:buFont typeface="Arial"/>
              <a:buNone/>
            </a:pPr>
            <a:fld id="{00000000-1234-1234-1234-123412341234}" type="slidenum">
              <a:rPr lang="en-US"/>
              <a:t>38</a:t>
            </a:fld>
            <a:endParaRPr/>
          </a:p>
        </p:txBody>
      </p:sp>
      <p:sp>
        <p:nvSpPr>
          <p:cNvPr id="1511" name="Google Shape;1511;p38"/>
          <p:cNvSpPr txBox="1"/>
          <p:nvPr/>
        </p:nvSpPr>
        <p:spPr>
          <a:xfrm>
            <a:off x="270532" y="2024842"/>
            <a:ext cx="7012655" cy="2862322"/>
          </a:xfrm>
          <a:prstGeom prst="rect">
            <a:avLst/>
          </a:prstGeom>
          <a:noFill/>
          <a:ln>
            <a:noFill/>
          </a:ln>
        </p:spPr>
        <p:txBody>
          <a:bodyPr spcFirstLastPara="1" wrap="square" lIns="45700" tIns="45700" rIns="45700" bIns="45700" anchor="t" anchorCtr="0">
            <a:spAutoFit/>
          </a:bodyPr>
          <a:lstStyle/>
          <a:p>
            <a:pPr marL="0" marR="0" lvl="0" indent="0" algn="just"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제1장 약관의 적용</a:t>
            </a:r>
            <a:endParaRPr sz="800" b="0" i="0" u="none" strike="noStrike" cap="none">
              <a:solidFill>
                <a:srgbClr val="000000"/>
              </a:solidFill>
              <a:latin typeface="Malgun Gothic"/>
              <a:ea typeface="Malgun Gothic"/>
              <a:cs typeface="Malgun Gothic"/>
              <a:sym typeface="Malgun Gothic"/>
            </a:endParaRPr>
          </a:p>
          <a:p>
            <a:pPr marL="0" marR="0" lvl="0" indent="0" algn="just"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제1조 목적</a:t>
            </a:r>
            <a:endParaRPr sz="800" b="0" i="0" u="none" strike="noStrike" cap="none">
              <a:solidFill>
                <a:srgbClr val="000000"/>
              </a:solidFill>
              <a:latin typeface="Malgun Gothic"/>
              <a:ea typeface="Malgun Gothic"/>
              <a:cs typeface="Malgun Gothic"/>
              <a:sym typeface="Malgun Gothic"/>
            </a:endParaRPr>
          </a:p>
          <a:p>
            <a:pPr marL="0" marR="0" lvl="0" indent="0" algn="just"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솔티드㈜(이하 ‘회사’)가 제공하는 서비스를 이용해 주셔서 감사합니다. 회사는 이용자(이 약관에 동의하지 않은 비회원을 말합니다) 또는 회원(이 약관에 동의하여 회사와 이용계약을 체결하고 회사가 제공하는 서비스를 이용할 수 있는 자를 말합니다)이 회사가 제공하는 솔티드 서비스(이하 ‘서비스’)에 통합 적용될 수 있는 솔티드㈜ 통합 약관(이하 ‘본 약관’)을 마련하였습니다. 본 약관은 이용자가 서비스를 이용하는 데 필요한 권리, 의무 및 책임사항, 이용조건 및 절차 등 기본적인 사항을 규정함을 목적으로 합니다.</a:t>
            </a:r>
            <a:endParaRPr/>
          </a:p>
          <a:p>
            <a:pPr marL="0" marR="0" lvl="0" indent="0" algn="just"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 '솔티드 서비스'라 함은 회사가 제공하는 “SALTED” 브랜드를 사용하는 서비스(예:SALTED Golf)를 의미합니다.</a:t>
            </a:r>
            <a:endParaRPr/>
          </a:p>
          <a:p>
            <a:pPr marL="0" marR="0" lvl="0" indent="0" algn="just"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Malgun Gothic"/>
              <a:ea typeface="Malgun Gothic"/>
              <a:cs typeface="Malgun Gothic"/>
              <a:sym typeface="Malgun Gothic"/>
            </a:endParaRPr>
          </a:p>
          <a:p>
            <a:pPr marL="0" marR="0" lvl="0" indent="0" algn="just"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제2조 약관의 명시, 효력 및 변경</a:t>
            </a:r>
            <a:endParaRPr sz="800" b="0" i="0" u="none" strike="noStrike" cap="none">
              <a:solidFill>
                <a:srgbClr val="000000"/>
              </a:solidFill>
              <a:latin typeface="Malgun Gothic"/>
              <a:ea typeface="Malgun Gothic"/>
              <a:cs typeface="Malgun Gothic"/>
              <a:sym typeface="Malgun Gothic"/>
            </a:endParaRPr>
          </a:p>
          <a:p>
            <a:pPr marL="0" marR="0" lvl="0" indent="0" algn="just"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1. 본 약관의 내용은 회사가 제공하는 개별 서비스 또는 서비스 초기 화면에 게시하거나 기타의 방법으로 공지하고, 본 약관에 동의한 이용자와 회원 모두(이하 ‘이용자’)에게 그 효력이 발생합니다.</a:t>
            </a:r>
            <a:endParaRPr/>
          </a:p>
          <a:p>
            <a:pPr marL="0" marR="0" lvl="0" indent="0" algn="just"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2. 회사는 필요한 경우 관련법령을 위배하지 않는 범위 내에서 본 약관을 변경할 수 있습니다. 본 약관이 변경되는 경우 회사는 변경사항을 시행일자 7일 전부터 이용자에게 홈페이지의 공지사항에서 공지하는 것을 원칙으로 하며, 이용자에게 불리한 내용으로 변경할 경우에는 30일 이전의 사전 유예기간을 두고 홈페이지에 게시하거나, 이용자가 등록한 메일 주소로 이메일을, 휴대폰번호로 문자메시지를 보내는 등 합리적으로 가능한 방법으로 변경사항을 공지 또는 통지합니다.</a:t>
            </a:r>
            <a:endParaRPr/>
          </a:p>
          <a:p>
            <a:pPr marL="0" marR="0" lvl="0" indent="0" algn="just"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3. 회사가 전 항에 따라 공지 또는 통지를 하면서 공지 또는 통지일로부터 개정약관 시행일까지 거부의료진을 표시하지 아니하면 승인한 것으로 본다는 뜻을 명확하게 고지하였음에도 이용자의 의료진표시가 없는 경우에는 변경된 약관을 승인한 것으로 봅니다. 이용자가 개정약관에 동의하지 않을 경우 이용자는 제13조 제1항에 따라 이용계약을 해지할 수 있습니다.</a:t>
            </a:r>
            <a:endParaRPr/>
          </a:p>
          <a:p>
            <a:pPr marL="0" marR="0" lvl="0" indent="0" algn="just"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제3조 약관 외 준칙</a:t>
            </a:r>
            <a:endParaRPr sz="800" b="0" i="0" u="none" strike="noStrike" cap="none">
              <a:solidFill>
                <a:srgbClr val="000000"/>
              </a:solidFill>
              <a:latin typeface="Malgun Gothic"/>
              <a:ea typeface="Malgun Gothic"/>
              <a:cs typeface="Malgun Gothic"/>
              <a:sym typeface="Malgun Gothic"/>
            </a:endParaRPr>
          </a:p>
          <a:p>
            <a:pPr marL="0" marR="0" lvl="0" indent="0" algn="just"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본 약관에 규정되지 않은 사항에 대해서는 관련법령 또는 회사가 정한 서비스의 개별 이용약관, 운영정책 및 규칙 등(이하 ‘세부지침’)의 규정에 따릅니다. 또한 본 약관과 세부지침의 내용이 충돌할 경우 세부지침에 따릅니다.</a:t>
            </a:r>
            <a:endParaRPr/>
          </a:p>
          <a:p>
            <a:pPr marL="0" marR="0" lvl="0" indent="0" algn="just"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제2장 회원</a:t>
            </a:r>
            <a:endParaRPr sz="800" b="0" i="0" u="none" strike="noStrike" cap="none">
              <a:solidFill>
                <a:srgbClr val="000000"/>
              </a:solidFill>
              <a:latin typeface="Malgun Gothic"/>
              <a:ea typeface="Malgun Gothic"/>
              <a:cs typeface="Malgun Gothic"/>
              <a:sym typeface="Malgun Gothic"/>
            </a:endParaRPr>
          </a:p>
        </p:txBody>
      </p:sp>
      <p:sp>
        <p:nvSpPr>
          <p:cNvPr id="1512" name="Google Shape;1512;p38"/>
          <p:cNvSpPr txBox="1"/>
          <p:nvPr/>
        </p:nvSpPr>
        <p:spPr>
          <a:xfrm>
            <a:off x="270532" y="1666461"/>
            <a:ext cx="1498808" cy="215444"/>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1400"/>
              <a:buFont typeface="Malgun Gothic"/>
              <a:buNone/>
            </a:pPr>
            <a:r>
              <a:rPr lang="en-US" sz="1400" b="0" i="0" u="none" strike="noStrike" cap="none">
                <a:solidFill>
                  <a:srgbClr val="000000"/>
                </a:solidFill>
                <a:latin typeface="Malgun Gothic"/>
                <a:ea typeface="Malgun Gothic"/>
                <a:cs typeface="Malgun Gothic"/>
                <a:sym typeface="Malgun Gothic"/>
              </a:rPr>
              <a:t>개인정보 처리방침</a:t>
            </a:r>
            <a:endParaRPr sz="1400" b="0" i="0" u="none" strike="noStrike" cap="none">
              <a:solidFill>
                <a:srgbClr val="000000"/>
              </a:solidFill>
              <a:latin typeface="Malgun Gothic"/>
              <a:ea typeface="Malgun Gothic"/>
              <a:cs typeface="Malgun Gothic"/>
              <a:sym typeface="Malgun Gothic"/>
            </a:endParaRPr>
          </a:p>
        </p:txBody>
      </p:sp>
      <p:sp>
        <p:nvSpPr>
          <p:cNvPr id="1513" name="Google Shape;1513;p38"/>
          <p:cNvSpPr/>
          <p:nvPr/>
        </p:nvSpPr>
        <p:spPr>
          <a:xfrm>
            <a:off x="36953" y="1935410"/>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Calibri"/>
              <a:buNone/>
            </a:pPr>
            <a:r>
              <a:rPr lang="en-US" sz="800" b="1" i="0" u="none" strike="noStrike" cap="none">
                <a:solidFill>
                  <a:schemeClr val="lt1"/>
                </a:solidFill>
                <a:latin typeface="Calibri"/>
                <a:ea typeface="Calibri"/>
                <a:cs typeface="Calibri"/>
                <a:sym typeface="Calibri"/>
              </a:rPr>
              <a:t>1</a:t>
            </a:r>
            <a:endParaRPr sz="800" b="1" i="0" u="none" strike="noStrike" cap="none">
              <a:solidFill>
                <a:schemeClr val="lt1"/>
              </a:solidFill>
              <a:latin typeface="Calibri"/>
              <a:ea typeface="Calibri"/>
              <a:cs typeface="Calibri"/>
              <a:sym typeface="Calibri"/>
            </a:endParaRPr>
          </a:p>
        </p:txBody>
      </p:sp>
      <p:sp>
        <p:nvSpPr>
          <p:cNvPr id="1514" name="Google Shape;1514;p38"/>
          <p:cNvSpPr/>
          <p:nvPr/>
        </p:nvSpPr>
        <p:spPr>
          <a:xfrm>
            <a:off x="5528235" y="1777302"/>
            <a:ext cx="1754952" cy="215442"/>
          </a:xfrm>
          <a:prstGeom prst="rect">
            <a:avLst/>
          </a:prstGeom>
          <a:solidFill>
            <a:srgbClr val="FFFFFF"/>
          </a:solidFill>
          <a:ln w="9525" cap="flat" cmpd="sng">
            <a:solidFill>
              <a:srgbClr val="7F7F7F"/>
            </a:solidFill>
            <a:prstDash val="solid"/>
            <a:round/>
            <a:headEnd type="none" w="sm" len="sm"/>
            <a:tailEnd type="none" w="sm" len="sm"/>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000000"/>
              </a:buClr>
              <a:buSzPts val="800"/>
              <a:buFont typeface="Malgun Gothic"/>
              <a:buNone/>
            </a:pPr>
            <a:r>
              <a:rPr lang="en-US" sz="800" b="0" i="0" u="none" strike="noStrike" cap="none">
                <a:solidFill>
                  <a:srgbClr val="000000"/>
                </a:solidFill>
                <a:latin typeface="Malgun Gothic"/>
                <a:ea typeface="Malgun Gothic"/>
                <a:cs typeface="Malgun Gothic"/>
                <a:sym typeface="Malgun Gothic"/>
              </a:rPr>
              <a:t>2021.10.10 개인정보 처리방침  ▼    </a:t>
            </a:r>
            <a:endParaRPr sz="800" b="0" i="0" u="none" strike="noStrike" cap="none">
              <a:solidFill>
                <a:srgbClr val="000000"/>
              </a:solidFill>
              <a:latin typeface="Malgun Gothic"/>
              <a:ea typeface="Malgun Gothic"/>
              <a:cs typeface="Malgun Gothic"/>
              <a:sym typeface="Malgun Gothic"/>
            </a:endParaRPr>
          </a:p>
        </p:txBody>
      </p:sp>
      <p:sp>
        <p:nvSpPr>
          <p:cNvPr id="1515" name="Google Shape;1515;p38"/>
          <p:cNvSpPr/>
          <p:nvPr/>
        </p:nvSpPr>
        <p:spPr>
          <a:xfrm>
            <a:off x="5420256" y="1652560"/>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Calibri"/>
              <a:buNone/>
            </a:pPr>
            <a:r>
              <a:rPr lang="en-US" sz="800" b="1" i="0" u="none" strike="noStrike" cap="none">
                <a:solidFill>
                  <a:schemeClr val="lt1"/>
                </a:solidFill>
                <a:latin typeface="Calibri"/>
                <a:ea typeface="Calibri"/>
                <a:cs typeface="Calibri"/>
                <a:sym typeface="Calibri"/>
              </a:rPr>
              <a:t>2</a:t>
            </a:r>
            <a:endParaRPr sz="800" b="1" i="0" u="none" strike="noStrike" cap="none">
              <a:solidFill>
                <a:schemeClr val="lt1"/>
              </a:solidFill>
              <a:latin typeface="Calibri"/>
              <a:ea typeface="Calibri"/>
              <a:cs typeface="Calibri"/>
              <a:sym typeface="Calibri"/>
            </a:endParaRPr>
          </a:p>
        </p:txBody>
      </p:sp>
      <p:sp>
        <p:nvSpPr>
          <p:cNvPr id="1516" name="Google Shape;1516;p38"/>
          <p:cNvSpPr/>
          <p:nvPr/>
        </p:nvSpPr>
        <p:spPr>
          <a:xfrm rot="-566232">
            <a:off x="7801298" y="4484829"/>
            <a:ext cx="1695076" cy="573740"/>
          </a:xfrm>
          <a:prstGeom prst="rect">
            <a:avLst/>
          </a:prstGeom>
          <a:solidFill>
            <a:srgbClr val="FFFFFF"/>
          </a:solidFill>
          <a:ln w="25400" cap="flat" cmpd="sng">
            <a:solidFill>
              <a:srgbClr val="FF0000"/>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0000"/>
              </a:buClr>
              <a:buSzPts val="800"/>
              <a:buFont typeface="Malgun Gothic"/>
              <a:buNone/>
            </a:pPr>
            <a:r>
              <a:rPr lang="en-US" sz="800" b="0" i="0" u="none" strike="noStrike" cap="none">
                <a:solidFill>
                  <a:srgbClr val="FF0000"/>
                </a:solidFill>
                <a:latin typeface="Malgun Gothic"/>
                <a:ea typeface="Malgun Gothic"/>
                <a:cs typeface="Malgun Gothic"/>
                <a:sym typeface="Malgun Gothic"/>
              </a:rPr>
              <a:t>약관 컨텐츠 수급 대기 중</a:t>
            </a:r>
            <a:endParaRPr sz="800" b="0" i="0" u="none" strike="noStrike" cap="none">
              <a:solidFill>
                <a:srgbClr val="FF0000"/>
              </a:solidFill>
              <a:latin typeface="Malgun Gothic"/>
              <a:ea typeface="Malgun Gothic"/>
              <a:cs typeface="Malgun Gothic"/>
              <a:sym typeface="Malgun Gothic"/>
            </a:endParaRPr>
          </a:p>
        </p:txBody>
      </p:sp>
      <p:graphicFrame>
        <p:nvGraphicFramePr>
          <p:cNvPr id="1517" name="Google Shape;1517;p38"/>
          <p:cNvGraphicFramePr/>
          <p:nvPr/>
        </p:nvGraphicFramePr>
        <p:xfrm>
          <a:off x="270532" y="1364677"/>
          <a:ext cx="3000000" cy="3000000"/>
        </p:xfrm>
        <a:graphic>
          <a:graphicData uri="http://schemas.openxmlformats.org/drawingml/2006/table">
            <a:tbl>
              <a:tblPr>
                <a:noFill/>
                <a:tableStyleId>{BC9DB5B6-DF2C-4204-969A-3691A821754B}</a:tableStyleId>
              </a:tblPr>
              <a:tblGrid>
                <a:gridCol w="1001800">
                  <a:extLst>
                    <a:ext uri="{9D8B030D-6E8A-4147-A177-3AD203B41FA5}">
                      <a16:colId xmlns:a16="http://schemas.microsoft.com/office/drawing/2014/main" val="20000"/>
                    </a:ext>
                  </a:extLst>
                </a:gridCol>
                <a:gridCol w="1001800">
                  <a:extLst>
                    <a:ext uri="{9D8B030D-6E8A-4147-A177-3AD203B41FA5}">
                      <a16:colId xmlns:a16="http://schemas.microsoft.com/office/drawing/2014/main" val="20001"/>
                    </a:ext>
                  </a:extLst>
                </a:gridCol>
                <a:gridCol w="1001800">
                  <a:extLst>
                    <a:ext uri="{9D8B030D-6E8A-4147-A177-3AD203B41FA5}">
                      <a16:colId xmlns:a16="http://schemas.microsoft.com/office/drawing/2014/main" val="20002"/>
                    </a:ext>
                  </a:extLst>
                </a:gridCol>
                <a:gridCol w="1001800">
                  <a:extLst>
                    <a:ext uri="{9D8B030D-6E8A-4147-A177-3AD203B41FA5}">
                      <a16:colId xmlns:a16="http://schemas.microsoft.com/office/drawing/2014/main" val="20003"/>
                    </a:ext>
                  </a:extLst>
                </a:gridCol>
                <a:gridCol w="1001800">
                  <a:extLst>
                    <a:ext uri="{9D8B030D-6E8A-4147-A177-3AD203B41FA5}">
                      <a16:colId xmlns:a16="http://schemas.microsoft.com/office/drawing/2014/main" val="20004"/>
                    </a:ext>
                  </a:extLst>
                </a:gridCol>
                <a:gridCol w="1001800">
                  <a:extLst>
                    <a:ext uri="{9D8B030D-6E8A-4147-A177-3AD203B41FA5}">
                      <a16:colId xmlns:a16="http://schemas.microsoft.com/office/drawing/2014/main" val="20005"/>
                    </a:ext>
                  </a:extLst>
                </a:gridCol>
                <a:gridCol w="1001800">
                  <a:extLst>
                    <a:ext uri="{9D8B030D-6E8A-4147-A177-3AD203B41FA5}">
                      <a16:colId xmlns:a16="http://schemas.microsoft.com/office/drawing/2014/main" val="20006"/>
                    </a:ext>
                  </a:extLst>
                </a:gridCol>
              </a:tblGrid>
              <a:tr h="208925">
                <a:tc gridSpan="7">
                  <a:txBody>
                    <a:bodyPr/>
                    <a:lstStyle/>
                    <a:p>
                      <a:pPr marL="0" marR="0" lvl="0" indent="0" algn="l" rtl="0">
                        <a:lnSpc>
                          <a:spcPct val="100000"/>
                        </a:lnSpc>
                        <a:spcBef>
                          <a:spcPts val="0"/>
                        </a:spcBef>
                        <a:spcAft>
                          <a:spcPts val="0"/>
                        </a:spcAft>
                        <a:buClr>
                          <a:schemeClr val="dk1"/>
                        </a:buClr>
                        <a:buSzPts val="800"/>
                        <a:buFont typeface="Malgun Gothic"/>
                        <a:buNone/>
                      </a:pPr>
                      <a:r>
                        <a:rPr lang="en-US" sz="800" u="none" strike="noStrike" cap="none">
                          <a:latin typeface="Malgun Gothic"/>
                          <a:ea typeface="Malgun Gothic"/>
                          <a:cs typeface="Malgun Gothic"/>
                          <a:sym typeface="Malgun Gothic"/>
                        </a:rPr>
                        <a:t>계정 정보   |   FAQ  |  시스템 문의   |  회원탈퇴</a:t>
                      </a:r>
                      <a:endParaRPr sz="1200" u="none" strike="noStrike" cap="none">
                        <a:latin typeface="Malgun Gothic"/>
                        <a:ea typeface="Malgun Gothic"/>
                        <a:cs typeface="Malgun Gothic"/>
                        <a:sym typeface="Malgun Gothic"/>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0"/>
                  </a:ext>
                </a:extLst>
              </a:tr>
            </a:tbl>
          </a:graphicData>
        </a:graphic>
      </p:graphicFrame>
      <p:sp>
        <p:nvSpPr>
          <p:cNvPr id="1518" name="Google Shape;1518;p38"/>
          <p:cNvSpPr txBox="1"/>
          <p:nvPr/>
        </p:nvSpPr>
        <p:spPr>
          <a:xfrm>
            <a:off x="3603045" y="1165412"/>
            <a:ext cx="3634423" cy="216919"/>
          </a:xfrm>
          <a:prstGeom prst="rect">
            <a:avLst/>
          </a:prstGeom>
          <a:noFill/>
          <a:ln>
            <a:noFill/>
          </a:ln>
        </p:spPr>
        <p:txBody>
          <a:bodyPr spcFirstLastPara="1" wrap="square" lIns="45700" tIns="45700" rIns="45700" bIns="45700" anchor="t" anchorCtr="0">
            <a:spAutoFit/>
          </a:bodyPr>
          <a:lstStyle/>
          <a:p>
            <a:pPr marL="0" marR="0" lvl="0" indent="0" algn="r" rtl="0">
              <a:lnSpc>
                <a:spcPct val="130000"/>
              </a:lnSpc>
              <a:spcBef>
                <a:spcPts val="0"/>
              </a:spcBef>
              <a:spcAft>
                <a:spcPts val="0"/>
              </a:spcAft>
              <a:buClr>
                <a:srgbClr val="000000"/>
              </a:buClr>
              <a:buSzPts val="700"/>
              <a:buFont typeface="Malgun Gothic"/>
              <a:buNone/>
            </a:pPr>
            <a:r>
              <a:rPr lang="en-US" sz="700" b="0" i="0" u="none" strike="noStrike" cap="none">
                <a:solidFill>
                  <a:srgbClr val="000000"/>
                </a:solidFill>
                <a:latin typeface="Malgun Gothic"/>
                <a:ea typeface="Malgun Gothic"/>
                <a:cs typeface="Malgun Gothic"/>
                <a:sym typeface="Malgun Gothic"/>
              </a:rPr>
              <a:t>HOME &gt; 설정 &gt; 계정 정보</a:t>
            </a:r>
            <a:endParaRPr sz="1400" b="0" i="0" u="none" strike="noStrike" cap="none">
              <a:solidFill>
                <a:srgbClr val="000000"/>
              </a:solidFill>
              <a:latin typeface="Calibri"/>
              <a:ea typeface="Calibri"/>
              <a:cs typeface="Calibri"/>
              <a:sym typeface="Calibri"/>
            </a:endParaRPr>
          </a:p>
        </p:txBody>
      </p:sp>
      <p:graphicFrame>
        <p:nvGraphicFramePr>
          <p:cNvPr id="1519" name="Google Shape;1519;p38"/>
          <p:cNvGraphicFramePr/>
          <p:nvPr/>
        </p:nvGraphicFramePr>
        <p:xfrm>
          <a:off x="270532" y="742449"/>
          <a:ext cx="3000000" cy="3000000"/>
        </p:xfrm>
        <a:graphic>
          <a:graphicData uri="http://schemas.openxmlformats.org/drawingml/2006/table">
            <a:tbl>
              <a:tblPr>
                <a:noFill/>
                <a:tableStyleId>{B367B671-0B81-4218-960B-C469DE42323E}</a:tableStyleId>
              </a:tblPr>
              <a:tblGrid>
                <a:gridCol w="1411475">
                  <a:extLst>
                    <a:ext uri="{9D8B030D-6E8A-4147-A177-3AD203B41FA5}">
                      <a16:colId xmlns:a16="http://schemas.microsoft.com/office/drawing/2014/main" val="20000"/>
                    </a:ext>
                  </a:extLst>
                </a:gridCol>
                <a:gridCol w="1411475">
                  <a:extLst>
                    <a:ext uri="{9D8B030D-6E8A-4147-A177-3AD203B41FA5}">
                      <a16:colId xmlns:a16="http://schemas.microsoft.com/office/drawing/2014/main" val="20001"/>
                    </a:ext>
                  </a:extLst>
                </a:gridCol>
                <a:gridCol w="1411475">
                  <a:extLst>
                    <a:ext uri="{9D8B030D-6E8A-4147-A177-3AD203B41FA5}">
                      <a16:colId xmlns:a16="http://schemas.microsoft.com/office/drawing/2014/main" val="20002"/>
                    </a:ext>
                  </a:extLst>
                </a:gridCol>
                <a:gridCol w="1411475">
                  <a:extLst>
                    <a:ext uri="{9D8B030D-6E8A-4147-A177-3AD203B41FA5}">
                      <a16:colId xmlns:a16="http://schemas.microsoft.com/office/drawing/2014/main" val="20003"/>
                    </a:ext>
                  </a:extLst>
                </a:gridCol>
                <a:gridCol w="1411475">
                  <a:extLst>
                    <a:ext uri="{9D8B030D-6E8A-4147-A177-3AD203B41FA5}">
                      <a16:colId xmlns:a16="http://schemas.microsoft.com/office/drawing/2014/main" val="20004"/>
                    </a:ext>
                  </a:extLst>
                </a:gridCol>
              </a:tblGrid>
              <a:tr h="421975">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solidFill>
                            <a:schemeClr val="dk1"/>
                          </a:solidFill>
                          <a:latin typeface="Malgun Gothic"/>
                          <a:ea typeface="Malgun Gothic"/>
                          <a:cs typeface="Malgun Gothic"/>
                          <a:sym typeface="Malgun Gothic"/>
                        </a:rPr>
                        <a:t>홈</a:t>
                      </a:r>
                      <a:endParaRPr sz="900" u="none" strike="noStrike" cap="none">
                        <a:solidFill>
                          <a:schemeClr val="dk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solidFill>
                            <a:schemeClr val="dk1"/>
                          </a:solidFill>
                          <a:latin typeface="Malgun Gothic"/>
                          <a:ea typeface="Malgun Gothic"/>
                          <a:cs typeface="Malgun Gothic"/>
                          <a:sym typeface="Malgun Gothic"/>
                        </a:rPr>
                        <a:t>환자</a:t>
                      </a:r>
                      <a:endParaRPr sz="900" u="none" strike="noStrike" cap="none">
                        <a:solidFill>
                          <a:schemeClr val="dk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solidFill>
                            <a:schemeClr val="dk1"/>
                          </a:solidFill>
                          <a:latin typeface="Malgun Gothic"/>
                          <a:ea typeface="Malgun Gothic"/>
                          <a:cs typeface="Malgun Gothic"/>
                          <a:sym typeface="Malgun Gothic"/>
                        </a:rPr>
                        <a:t>스케줄</a:t>
                      </a:r>
                      <a:endParaRPr sz="900" u="none" strike="noStrike" cap="none">
                        <a:solidFill>
                          <a:schemeClr val="dk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900"/>
                        <a:buFont typeface="Malgun Gothic"/>
                        <a:buNone/>
                      </a:pPr>
                      <a:r>
                        <a:rPr lang="en-US" sz="900" u="none" strike="noStrike" cap="none">
                          <a:latin typeface="Malgun Gothic"/>
                          <a:ea typeface="Malgun Gothic"/>
                          <a:cs typeface="Malgun Gothic"/>
                          <a:sym typeface="Malgun Gothic"/>
                        </a:rPr>
                        <a:t>통계</a:t>
                      </a:r>
                      <a:endParaRPr sz="900" u="none" strike="noStrike" cap="none">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900"/>
                        <a:buFont typeface="Malgun Gothic"/>
                        <a:buNone/>
                      </a:pPr>
                      <a:r>
                        <a:rPr lang="en-US" sz="900" u="none" strike="noStrike" cap="none">
                          <a:solidFill>
                            <a:schemeClr val="lt1"/>
                          </a:solidFill>
                          <a:latin typeface="Malgun Gothic"/>
                          <a:ea typeface="Malgun Gothic"/>
                          <a:cs typeface="Malgun Gothic"/>
                          <a:sym typeface="Malgun Gothic"/>
                        </a:rPr>
                        <a:t>설정</a:t>
                      </a:r>
                      <a:endParaRPr sz="1200" u="none" strike="noStrike" cap="none">
                        <a:solidFill>
                          <a:schemeClr val="lt1"/>
                        </a:solidFill>
                        <a:latin typeface="Malgun Gothic"/>
                        <a:ea typeface="Malgun Gothic"/>
                        <a:cs typeface="Malgun Gothic"/>
                        <a:sym typeface="Malgun Gothic"/>
                      </a:endParaRPr>
                    </a:p>
                  </a:txBody>
                  <a:tcPr marL="45725" marR="45725"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bl>
          </a:graphicData>
        </a:graphic>
      </p:graphicFrame>
      <p:grpSp>
        <p:nvGrpSpPr>
          <p:cNvPr id="1520" name="Google Shape;1520;p38"/>
          <p:cNvGrpSpPr/>
          <p:nvPr/>
        </p:nvGrpSpPr>
        <p:grpSpPr>
          <a:xfrm>
            <a:off x="270532" y="525844"/>
            <a:ext cx="7012656" cy="209515"/>
            <a:chOff x="270532" y="525844"/>
            <a:chExt cx="7012656" cy="209515"/>
          </a:xfrm>
        </p:grpSpPr>
        <p:sp>
          <p:nvSpPr>
            <p:cNvPr id="1521" name="Google Shape;1521;p38"/>
            <p:cNvSpPr/>
            <p:nvPr/>
          </p:nvSpPr>
          <p:spPr>
            <a:xfrm>
              <a:off x="5081992" y="525844"/>
              <a:ext cx="2201196" cy="20951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Malgun Gothic"/>
                <a:buNone/>
              </a:pPr>
              <a:r>
                <a:rPr lang="en-US" sz="800" b="1" i="0" u="none" strike="noStrike" cap="none">
                  <a:solidFill>
                    <a:srgbClr val="000000"/>
                  </a:solidFill>
                  <a:latin typeface="Malgun Gothic"/>
                  <a:ea typeface="Malgun Gothic"/>
                  <a:cs typeface="Malgun Gothic"/>
                  <a:sym typeface="Malgun Gothic"/>
                </a:rPr>
                <a:t>ooo님 환영합니다 | 로그아웃 </a:t>
              </a:r>
              <a:endParaRPr/>
            </a:p>
          </p:txBody>
        </p:sp>
        <p:pic>
          <p:nvPicPr>
            <p:cNvPr id="1522" name="Google Shape;1522;p38"/>
            <p:cNvPicPr preferRelativeResize="0"/>
            <p:nvPr/>
          </p:nvPicPr>
          <p:blipFill rotWithShape="1">
            <a:blip r:embed="rId3">
              <a:alphaModFix/>
            </a:blip>
            <a:srcRect/>
            <a:stretch/>
          </p:blipFill>
          <p:spPr>
            <a:xfrm>
              <a:off x="270532" y="531569"/>
              <a:ext cx="944107" cy="99032"/>
            </a:xfrm>
            <a:prstGeom prst="rect">
              <a:avLst/>
            </a:prstGeom>
            <a:noFill/>
            <a:ln>
              <a:noFill/>
            </a:ln>
          </p:spPr>
        </p:pic>
      </p:grpSp>
      <p:sp>
        <p:nvSpPr>
          <p:cNvPr id="1523" name="Google Shape;1523;p38"/>
          <p:cNvSpPr/>
          <p:nvPr/>
        </p:nvSpPr>
        <p:spPr>
          <a:xfrm rot="-216480">
            <a:off x="7940502" y="5881600"/>
            <a:ext cx="1517257" cy="484617"/>
          </a:xfrm>
          <a:prstGeom prst="rect">
            <a:avLst/>
          </a:prstGeom>
          <a:solidFill>
            <a:schemeClr val="lt1"/>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0000"/>
              </a:buClr>
              <a:buSzPts val="800"/>
              <a:buFont typeface="Arial"/>
              <a:buNone/>
            </a:pPr>
            <a:r>
              <a:rPr lang="en-US" sz="800" b="0" i="0" u="none" strike="noStrike" cap="none">
                <a:solidFill>
                  <a:srgbClr val="FF0000"/>
                </a:solidFill>
                <a:latin typeface="Arial"/>
                <a:ea typeface="Arial"/>
                <a:cs typeface="Arial"/>
                <a:sym typeface="Arial"/>
              </a:rPr>
              <a:t>GNB 수정</a:t>
            </a:r>
            <a:endParaRPr sz="800" b="0" i="0" u="none" strike="noStrike" cap="none">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FF0000"/>
              </a:buClr>
              <a:buSzPts val="800"/>
              <a:buFont typeface="Arial"/>
              <a:buNone/>
            </a:pPr>
            <a:r>
              <a:rPr lang="en-US" sz="800" b="0" i="0" u="none" strike="noStrike" cap="none">
                <a:solidFill>
                  <a:srgbClr val="FF0000"/>
                </a:solidFill>
                <a:latin typeface="Arial"/>
                <a:ea typeface="Arial"/>
                <a:cs typeface="Arial"/>
                <a:sym typeface="Arial"/>
              </a:rPr>
              <a:t>2021.10.26</a:t>
            </a:r>
            <a:endParaRPr sz="800" b="0" i="0" u="none" strike="noStrike" cap="none">
              <a:solidFill>
                <a:srgbClr val="FF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527"/>
        <p:cNvGrpSpPr/>
        <p:nvPr/>
      </p:nvGrpSpPr>
      <p:grpSpPr>
        <a:xfrm>
          <a:off x="0" y="0"/>
          <a:ext cx="0" cy="0"/>
          <a:chOff x="0" y="0"/>
          <a:chExt cx="0" cy="0"/>
        </a:xfrm>
      </p:grpSpPr>
      <p:sp>
        <p:nvSpPr>
          <p:cNvPr id="1528" name="Google Shape;1528;p39"/>
          <p:cNvSpPr txBox="1"/>
          <p:nvPr/>
        </p:nvSpPr>
        <p:spPr>
          <a:xfrm>
            <a:off x="5169024" y="5997478"/>
            <a:ext cx="4572085"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4000"/>
              <a:buFont typeface="Malgun Gothic"/>
              <a:buNone/>
            </a:pPr>
            <a:r>
              <a:rPr lang="en-US" sz="4000" b="1" i="0" u="none" strike="noStrike" cap="none">
                <a:solidFill>
                  <a:schemeClr val="dk1"/>
                </a:solidFill>
                <a:latin typeface="Malgun Gothic"/>
                <a:ea typeface="Malgun Gothic"/>
                <a:cs typeface="Malgun Gothic"/>
                <a:sym typeface="Malgun Gothic"/>
              </a:rPr>
              <a:t>End Of Document</a:t>
            </a:r>
            <a:endParaRPr sz="4000" b="1" i="0" u="none" strike="noStrike" cap="none">
              <a:solidFill>
                <a:schemeClr val="dk1"/>
              </a:solidFill>
              <a:latin typeface="Malgun Gothic"/>
              <a:ea typeface="Malgun Gothic"/>
              <a:cs typeface="Malgun Gothic"/>
              <a:sym typeface="Malgun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
          <p:cNvSpPr txBox="1"/>
          <p:nvPr/>
        </p:nvSpPr>
        <p:spPr>
          <a:xfrm>
            <a:off x="4514419" y="2528900"/>
            <a:ext cx="877163"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Malgun Gothic"/>
              <a:buNone/>
            </a:pPr>
            <a:r>
              <a:rPr lang="en-US" sz="1800" b="0" i="0" u="none" strike="noStrike" cap="none">
                <a:solidFill>
                  <a:schemeClr val="dk1"/>
                </a:solidFill>
                <a:latin typeface="Malgun Gothic"/>
                <a:ea typeface="Malgun Gothic"/>
                <a:cs typeface="Malgun Gothic"/>
                <a:sym typeface="Malgun Gothic"/>
              </a:rPr>
              <a:t>로그인</a:t>
            </a:r>
            <a:endParaRPr sz="1800" b="0" i="0" u="none" strike="noStrike" cap="none">
              <a:solidFill>
                <a:schemeClr val="dk1"/>
              </a:solidFill>
              <a:latin typeface="Malgun Gothic"/>
              <a:ea typeface="Malgun Gothic"/>
              <a:cs typeface="Malgun Gothic"/>
              <a:sym typeface="Malgun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5"/>
          <p:cNvSpPr txBox="1">
            <a:spLocks noGrp="1"/>
          </p:cNvSpPr>
          <p:nvPr>
            <p:ph type="title"/>
          </p:nvPr>
        </p:nvSpPr>
        <p:spPr>
          <a:xfrm>
            <a:off x="1164033" y="116632"/>
            <a:ext cx="4367523" cy="234623"/>
          </a:xfrm>
          <a:prstGeom prst="rect">
            <a:avLst/>
          </a:prstGeom>
          <a:noFill/>
          <a:ln>
            <a:noFill/>
          </a:ln>
        </p:spPr>
        <p:txBody>
          <a:bodyPr spcFirstLastPara="1" wrap="square" lIns="36000" tIns="45700" rIns="36000" bIns="45700" anchor="ctr" anchorCtr="0">
            <a:noAutofit/>
          </a:bodyPr>
          <a:lstStyle/>
          <a:p>
            <a:pPr marL="0" lvl="0" indent="0" algn="l" rtl="0">
              <a:lnSpc>
                <a:spcPct val="100000"/>
              </a:lnSpc>
              <a:spcBef>
                <a:spcPts val="0"/>
              </a:spcBef>
              <a:spcAft>
                <a:spcPts val="0"/>
              </a:spcAft>
              <a:buClr>
                <a:srgbClr val="000000"/>
              </a:buClr>
              <a:buSzPts val="800"/>
              <a:buFont typeface="Malgun Gothic"/>
              <a:buNone/>
            </a:pPr>
            <a:r>
              <a:rPr lang="en-US"/>
              <a:t>로그인</a:t>
            </a:r>
            <a:endParaRPr/>
          </a:p>
        </p:txBody>
      </p:sp>
      <p:sp>
        <p:nvSpPr>
          <p:cNvPr id="227" name="Google Shape;227;p5"/>
          <p:cNvSpPr txBox="1">
            <a:spLocks noGrp="1"/>
          </p:cNvSpPr>
          <p:nvPr>
            <p:ph type="body" idx="1"/>
          </p:nvPr>
        </p:nvSpPr>
        <p:spPr>
          <a:xfrm>
            <a:off x="6249144" y="116632"/>
            <a:ext cx="1188134" cy="234623"/>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0"/>
              </a:spcBef>
              <a:spcAft>
                <a:spcPts val="0"/>
              </a:spcAft>
              <a:buClr>
                <a:schemeClr val="dk1"/>
              </a:buClr>
              <a:buSzPts val="800"/>
              <a:buFont typeface="Malgun Gothic"/>
              <a:buNone/>
            </a:pPr>
            <a:r>
              <a:rPr lang="en-US"/>
              <a:t>HCP-W-01</a:t>
            </a:r>
            <a:endParaRPr/>
          </a:p>
        </p:txBody>
      </p:sp>
      <p:sp>
        <p:nvSpPr>
          <p:cNvPr id="228" name="Google Shape;228;p5"/>
          <p:cNvSpPr txBox="1">
            <a:spLocks noGrp="1"/>
          </p:cNvSpPr>
          <p:nvPr>
            <p:ph type="body" idx="2"/>
          </p:nvPr>
        </p:nvSpPr>
        <p:spPr>
          <a:xfrm>
            <a:off x="7484132" y="392191"/>
            <a:ext cx="2329410" cy="6205459"/>
          </a:xfrm>
          <a:prstGeom prst="rect">
            <a:avLst/>
          </a:prstGeom>
          <a:noFill/>
          <a:ln>
            <a:noFill/>
          </a:ln>
        </p:spPr>
        <p:txBody>
          <a:bodyPr spcFirstLastPara="1" wrap="square" lIns="45675" tIns="45675" rIns="45675" bIns="45675" anchor="t" anchorCtr="0">
            <a:normAutofit/>
          </a:bodyPr>
          <a:lstStyle/>
          <a:p>
            <a:pPr marL="0" lvl="0" indent="0" algn="l" rtl="0">
              <a:lnSpc>
                <a:spcPct val="150000"/>
              </a:lnSpc>
              <a:spcBef>
                <a:spcPts val="0"/>
              </a:spcBef>
              <a:spcAft>
                <a:spcPts val="0"/>
              </a:spcAft>
              <a:buClr>
                <a:srgbClr val="000000"/>
              </a:buClr>
              <a:buSzPts val="800"/>
              <a:buFont typeface="Malgun Gothic"/>
              <a:buNone/>
            </a:pPr>
            <a:r>
              <a:rPr lang="en-US" sz="800">
                <a:latin typeface="Malgun Gothic"/>
                <a:ea typeface="Malgun Gothic"/>
                <a:cs typeface="Malgun Gothic"/>
                <a:sym typeface="Malgun Gothic"/>
              </a:rPr>
              <a:t>오프라인에서 계정이 생성된 의료진에 한해서 사용 가능</a:t>
            </a:r>
            <a:endParaRPr/>
          </a:p>
          <a:p>
            <a:pPr marL="177800" lvl="0" indent="-177800" algn="l" rtl="0">
              <a:lnSpc>
                <a:spcPct val="150000"/>
              </a:lnSpc>
              <a:spcBef>
                <a:spcPts val="160"/>
              </a:spcBef>
              <a:spcAft>
                <a:spcPts val="0"/>
              </a:spcAft>
              <a:buClr>
                <a:srgbClr val="000000"/>
              </a:buClr>
              <a:buSzPts val="800"/>
              <a:buFont typeface="Malgun Gothic"/>
              <a:buAutoNum type="arabicPeriod"/>
            </a:pPr>
            <a:r>
              <a:rPr lang="en-US" sz="800">
                <a:latin typeface="Malgun Gothic"/>
                <a:ea typeface="Malgun Gothic"/>
                <a:cs typeface="Malgun Gothic"/>
                <a:sym typeface="Malgun Gothic"/>
              </a:rPr>
              <a:t>이메일, 비밀번호, 병원코드 입력</a:t>
            </a:r>
            <a:br>
              <a:rPr lang="en-US" sz="800">
                <a:latin typeface="Malgun Gothic"/>
                <a:ea typeface="Malgun Gothic"/>
                <a:cs typeface="Malgun Gothic"/>
                <a:sym typeface="Malgun Gothic"/>
              </a:rPr>
            </a:br>
            <a:r>
              <a:rPr lang="en-US" sz="800">
                <a:latin typeface="Malgun Gothic"/>
                <a:ea typeface="Malgun Gothic"/>
                <a:cs typeface="Malgun Gothic"/>
                <a:sym typeface="Malgun Gothic"/>
              </a:rPr>
              <a:t>비밀번호 마스킹 처리</a:t>
            </a:r>
            <a:endParaRPr/>
          </a:p>
          <a:p>
            <a:pPr marL="177800" lvl="0" indent="-177800" algn="l" rtl="0">
              <a:lnSpc>
                <a:spcPct val="150000"/>
              </a:lnSpc>
              <a:spcBef>
                <a:spcPts val="160"/>
              </a:spcBef>
              <a:spcAft>
                <a:spcPts val="0"/>
              </a:spcAft>
              <a:buClr>
                <a:srgbClr val="000000"/>
              </a:buClr>
              <a:buSzPts val="800"/>
              <a:buFont typeface="Malgun Gothic"/>
              <a:buAutoNum type="arabicPeriod"/>
            </a:pPr>
            <a:r>
              <a:rPr lang="en-US" sz="800">
                <a:latin typeface="Malgun Gothic"/>
                <a:ea typeface="Malgun Gothic"/>
                <a:cs typeface="Malgun Gothic"/>
                <a:sym typeface="Malgun Gothic"/>
              </a:rPr>
              <a:t>클릭 시 자동 로그인 활성화</a:t>
            </a:r>
            <a:br>
              <a:rPr lang="en-US" sz="800">
                <a:latin typeface="Malgun Gothic"/>
                <a:ea typeface="Malgun Gothic"/>
                <a:cs typeface="Malgun Gothic"/>
                <a:sym typeface="Malgun Gothic"/>
              </a:rPr>
            </a:br>
            <a:r>
              <a:rPr lang="en-US" sz="800">
                <a:latin typeface="Malgun Gothic"/>
                <a:ea typeface="Malgun Gothic"/>
                <a:cs typeface="Malgun Gothic"/>
                <a:sym typeface="Malgun Gothic"/>
              </a:rPr>
              <a:t>자동 로그인 설정 후 로그인 시 로그인 화면 skip</a:t>
            </a:r>
            <a:endParaRPr sz="800">
              <a:latin typeface="Malgun Gothic"/>
              <a:ea typeface="Malgun Gothic"/>
              <a:cs typeface="Malgun Gothic"/>
              <a:sym typeface="Malgun Gothic"/>
            </a:endParaRPr>
          </a:p>
          <a:p>
            <a:pPr marL="177800" lvl="0" indent="-177800" algn="l" rtl="0">
              <a:lnSpc>
                <a:spcPct val="150000"/>
              </a:lnSpc>
              <a:spcBef>
                <a:spcPts val="160"/>
              </a:spcBef>
              <a:spcAft>
                <a:spcPts val="0"/>
              </a:spcAft>
              <a:buClr>
                <a:srgbClr val="000000"/>
              </a:buClr>
              <a:buSzPts val="800"/>
              <a:buFont typeface="Malgun Gothic"/>
              <a:buAutoNum type="arabicPeriod"/>
            </a:pPr>
            <a:r>
              <a:rPr lang="en-US" sz="800">
                <a:latin typeface="Malgun Gothic"/>
                <a:ea typeface="Malgun Gothic"/>
                <a:cs typeface="Malgun Gothic"/>
                <a:sym typeface="Malgun Gothic"/>
              </a:rPr>
              <a:t>비밀번호 재설정하기 페이지로 이동</a:t>
            </a:r>
            <a:endParaRPr/>
          </a:p>
          <a:p>
            <a:pPr marL="177800" lvl="0" indent="-177800" algn="l" rtl="0">
              <a:lnSpc>
                <a:spcPct val="150000"/>
              </a:lnSpc>
              <a:spcBef>
                <a:spcPts val="160"/>
              </a:spcBef>
              <a:spcAft>
                <a:spcPts val="0"/>
              </a:spcAft>
              <a:buClr>
                <a:srgbClr val="000000"/>
              </a:buClr>
              <a:buSzPts val="800"/>
              <a:buFont typeface="Malgun Gothic"/>
              <a:buAutoNum type="arabicPeriod"/>
            </a:pPr>
            <a:r>
              <a:rPr lang="en-US" sz="800">
                <a:latin typeface="Malgun Gothic"/>
                <a:ea typeface="Malgun Gothic"/>
                <a:cs typeface="Malgun Gothic"/>
                <a:sym typeface="Malgun Gothic"/>
              </a:rPr>
              <a:t>이메일, 비밀번호, 병원코드 체크</a:t>
            </a:r>
            <a:br>
              <a:rPr lang="en-US" sz="800">
                <a:latin typeface="Malgun Gothic"/>
                <a:ea typeface="Malgun Gothic"/>
                <a:cs typeface="Malgun Gothic"/>
                <a:sym typeface="Malgun Gothic"/>
              </a:rPr>
            </a:br>
            <a:r>
              <a:rPr lang="en-US" sz="800">
                <a:latin typeface="Malgun Gothic"/>
                <a:ea typeface="Malgun Gothic"/>
                <a:cs typeface="Malgun Gothic"/>
                <a:sym typeface="Malgun Gothic"/>
              </a:rPr>
              <a:t>정보가 맞을 경우 메인 화면으로 이동</a:t>
            </a:r>
            <a:br>
              <a:rPr lang="en-US" sz="800">
                <a:latin typeface="Malgun Gothic"/>
                <a:ea typeface="Malgun Gothic"/>
                <a:cs typeface="Malgun Gothic"/>
                <a:sym typeface="Malgun Gothic"/>
              </a:rPr>
            </a:br>
            <a:r>
              <a:rPr lang="en-US" sz="800">
                <a:latin typeface="Malgun Gothic"/>
                <a:ea typeface="Malgun Gothic"/>
                <a:cs typeface="Malgun Gothic"/>
                <a:sym typeface="Malgun Gothic"/>
              </a:rPr>
              <a:t>정보가 맞지 않을 경우 알럿 메시지 출력</a:t>
            </a:r>
            <a:br>
              <a:rPr lang="en-US" sz="800">
                <a:latin typeface="Malgun Gothic"/>
                <a:ea typeface="Malgun Gothic"/>
                <a:cs typeface="Malgun Gothic"/>
                <a:sym typeface="Malgun Gothic"/>
              </a:rPr>
            </a:br>
            <a:r>
              <a:rPr lang="en-US" sz="800">
                <a:latin typeface="Malgun Gothic"/>
                <a:ea typeface="Malgun Gothic"/>
                <a:cs typeface="Malgun Gothic"/>
                <a:sym typeface="Malgun Gothic"/>
              </a:rPr>
              <a:t>(이후 페이지 참조)</a:t>
            </a:r>
            <a:endParaRPr sz="800">
              <a:latin typeface="Malgun Gothic"/>
              <a:ea typeface="Malgun Gothic"/>
              <a:cs typeface="Malgun Gothic"/>
              <a:sym typeface="Malgun Gothic"/>
            </a:endParaRPr>
          </a:p>
        </p:txBody>
      </p:sp>
      <p:sp>
        <p:nvSpPr>
          <p:cNvPr id="229" name="Google Shape;229;p5"/>
          <p:cNvSpPr txBox="1"/>
          <p:nvPr/>
        </p:nvSpPr>
        <p:spPr>
          <a:xfrm>
            <a:off x="3052764" y="1196752"/>
            <a:ext cx="128195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Malgun Gothic"/>
              <a:buNone/>
            </a:pPr>
            <a:r>
              <a:rPr lang="en-US" sz="1400" b="1" i="0" u="none" strike="noStrike" cap="none">
                <a:solidFill>
                  <a:schemeClr val="dk1"/>
                </a:solidFill>
                <a:latin typeface="Malgun Gothic"/>
                <a:ea typeface="Malgun Gothic"/>
                <a:cs typeface="Malgun Gothic"/>
                <a:sym typeface="Malgun Gothic"/>
              </a:rPr>
              <a:t>NEUROGAIT</a:t>
            </a:r>
            <a:endParaRPr sz="1400" b="1" i="0" u="none" strike="noStrike" cap="none">
              <a:solidFill>
                <a:schemeClr val="dk1"/>
              </a:solidFill>
              <a:latin typeface="Malgun Gothic"/>
              <a:ea typeface="Malgun Gothic"/>
              <a:cs typeface="Malgun Gothic"/>
              <a:sym typeface="Malgun Gothic"/>
            </a:endParaRPr>
          </a:p>
        </p:txBody>
      </p:sp>
      <p:sp>
        <p:nvSpPr>
          <p:cNvPr id="230" name="Google Shape;230;p5"/>
          <p:cNvSpPr txBox="1"/>
          <p:nvPr/>
        </p:nvSpPr>
        <p:spPr>
          <a:xfrm>
            <a:off x="1964668" y="1844824"/>
            <a:ext cx="697627" cy="1938992"/>
          </a:xfrm>
          <a:prstGeom prst="rect">
            <a:avLst/>
          </a:prstGeom>
          <a:noFill/>
          <a:ln>
            <a:noFill/>
          </a:ln>
        </p:spPr>
        <p:txBody>
          <a:bodyPr spcFirstLastPara="1" wrap="square" lIns="91425" tIns="45700" rIns="91425" bIns="45700" anchor="t" anchorCtr="0">
            <a:spAutoFit/>
          </a:bodyPr>
          <a:lstStyle/>
          <a:p>
            <a:pPr marL="0" marR="0" lvl="0" indent="0" algn="l" rtl="0">
              <a:lnSpc>
                <a:spcPct val="250000"/>
              </a:lnSpc>
              <a:spcBef>
                <a:spcPts val="0"/>
              </a:spcBef>
              <a:spcAft>
                <a:spcPts val="0"/>
              </a:spcAft>
              <a:buClr>
                <a:schemeClr val="dk1"/>
              </a:buClr>
              <a:buSzPts val="1200"/>
              <a:buFont typeface="Malgun Gothic"/>
              <a:buNone/>
            </a:pPr>
            <a:r>
              <a:rPr lang="en-US" sz="1200" b="1" i="0" u="none" strike="noStrike" cap="none">
                <a:solidFill>
                  <a:schemeClr val="dk1"/>
                </a:solidFill>
                <a:latin typeface="Malgun Gothic"/>
                <a:ea typeface="Malgun Gothic"/>
                <a:cs typeface="Malgun Gothic"/>
                <a:sym typeface="Malgun Gothic"/>
              </a:rPr>
              <a:t>로그인</a:t>
            </a:r>
            <a:endParaRPr sz="1200" b="1" i="0" u="none" strike="noStrike" cap="none">
              <a:solidFill>
                <a:schemeClr val="dk1"/>
              </a:solidFill>
              <a:latin typeface="Malgun Gothic"/>
              <a:ea typeface="Malgun Gothic"/>
              <a:cs typeface="Malgun Gothic"/>
              <a:sym typeface="Malgun Gothic"/>
            </a:endParaRPr>
          </a:p>
          <a:p>
            <a:pPr marL="0" marR="0" lvl="0" indent="0" algn="l" rtl="0">
              <a:lnSpc>
                <a:spcPct val="300000"/>
              </a:lnSpc>
              <a:spcBef>
                <a:spcPts val="0"/>
              </a:spcBef>
              <a:spcAft>
                <a:spcPts val="0"/>
              </a:spcAft>
              <a:buClr>
                <a:schemeClr val="dk1"/>
              </a:buClr>
              <a:buSzPts val="1000"/>
              <a:buFont typeface="Malgun Gothic"/>
              <a:buNone/>
            </a:pPr>
            <a:r>
              <a:rPr lang="en-US" sz="1000" b="1" i="0" u="none" strike="noStrike" cap="none">
                <a:solidFill>
                  <a:schemeClr val="dk1"/>
                </a:solidFill>
                <a:latin typeface="Malgun Gothic"/>
                <a:ea typeface="Malgun Gothic"/>
                <a:cs typeface="Malgun Gothic"/>
                <a:sym typeface="Malgun Gothic"/>
              </a:rPr>
              <a:t>아이디</a:t>
            </a:r>
            <a:endParaRPr sz="1000" b="1" i="0" u="none" strike="noStrike" cap="none">
              <a:solidFill>
                <a:schemeClr val="dk1"/>
              </a:solidFill>
              <a:latin typeface="Malgun Gothic"/>
              <a:ea typeface="Malgun Gothic"/>
              <a:cs typeface="Malgun Gothic"/>
              <a:sym typeface="Malgun Gothic"/>
            </a:endParaRPr>
          </a:p>
          <a:p>
            <a:pPr marL="0" marR="0" lvl="0" indent="0" algn="l" rtl="0">
              <a:lnSpc>
                <a:spcPct val="300000"/>
              </a:lnSpc>
              <a:spcBef>
                <a:spcPts val="0"/>
              </a:spcBef>
              <a:spcAft>
                <a:spcPts val="0"/>
              </a:spcAft>
              <a:buClr>
                <a:schemeClr val="dk1"/>
              </a:buClr>
              <a:buSzPts val="1000"/>
              <a:buFont typeface="Malgun Gothic"/>
              <a:buNone/>
            </a:pPr>
            <a:r>
              <a:rPr lang="en-US" sz="1000" b="1" i="0" u="none" strike="noStrike" cap="none">
                <a:solidFill>
                  <a:schemeClr val="dk1"/>
                </a:solidFill>
                <a:latin typeface="Malgun Gothic"/>
                <a:ea typeface="Malgun Gothic"/>
                <a:cs typeface="Malgun Gothic"/>
                <a:sym typeface="Malgun Gothic"/>
              </a:rPr>
              <a:t>패스워드</a:t>
            </a:r>
            <a:endParaRPr sz="1000" b="1" i="0" u="none" strike="noStrike" cap="none">
              <a:solidFill>
                <a:schemeClr val="dk1"/>
              </a:solidFill>
              <a:latin typeface="Malgun Gothic"/>
              <a:ea typeface="Malgun Gothic"/>
              <a:cs typeface="Malgun Gothic"/>
              <a:sym typeface="Malgun Gothic"/>
            </a:endParaRPr>
          </a:p>
          <a:p>
            <a:pPr marL="0" marR="0" lvl="0" indent="0" algn="l" rtl="0">
              <a:lnSpc>
                <a:spcPct val="300000"/>
              </a:lnSpc>
              <a:spcBef>
                <a:spcPts val="0"/>
              </a:spcBef>
              <a:spcAft>
                <a:spcPts val="0"/>
              </a:spcAft>
              <a:buClr>
                <a:schemeClr val="dk1"/>
              </a:buClr>
              <a:buSzPts val="1000"/>
              <a:buFont typeface="Malgun Gothic"/>
              <a:buNone/>
            </a:pPr>
            <a:r>
              <a:rPr lang="en-US" sz="1000" b="1" i="0" u="none" strike="noStrike" cap="none">
                <a:solidFill>
                  <a:schemeClr val="dk1"/>
                </a:solidFill>
                <a:latin typeface="Malgun Gothic"/>
                <a:ea typeface="Malgun Gothic"/>
                <a:cs typeface="Malgun Gothic"/>
                <a:sym typeface="Malgun Gothic"/>
              </a:rPr>
              <a:t>병원코드</a:t>
            </a:r>
            <a:endParaRPr sz="1000" b="1" i="0" u="none" strike="noStrike" cap="none">
              <a:solidFill>
                <a:schemeClr val="dk1"/>
              </a:solidFill>
              <a:latin typeface="Malgun Gothic"/>
              <a:ea typeface="Malgun Gothic"/>
              <a:cs typeface="Malgun Gothic"/>
              <a:sym typeface="Malgun Gothic"/>
            </a:endParaRPr>
          </a:p>
        </p:txBody>
      </p:sp>
      <p:cxnSp>
        <p:nvCxnSpPr>
          <p:cNvPr id="231" name="Google Shape;231;p5"/>
          <p:cNvCxnSpPr/>
          <p:nvPr/>
        </p:nvCxnSpPr>
        <p:spPr>
          <a:xfrm>
            <a:off x="2036676" y="2787278"/>
            <a:ext cx="3492388" cy="0"/>
          </a:xfrm>
          <a:prstGeom prst="straightConnector1">
            <a:avLst/>
          </a:prstGeom>
          <a:noFill/>
          <a:ln w="9525" cap="flat" cmpd="sng">
            <a:solidFill>
              <a:srgbClr val="7F7F7F"/>
            </a:solidFill>
            <a:prstDash val="solid"/>
            <a:round/>
            <a:headEnd type="none" w="sm" len="sm"/>
            <a:tailEnd type="none" w="sm" len="sm"/>
          </a:ln>
        </p:spPr>
      </p:cxnSp>
      <p:cxnSp>
        <p:nvCxnSpPr>
          <p:cNvPr id="232" name="Google Shape;232;p5"/>
          <p:cNvCxnSpPr/>
          <p:nvPr/>
        </p:nvCxnSpPr>
        <p:spPr>
          <a:xfrm>
            <a:off x="2036676" y="3254533"/>
            <a:ext cx="3492388" cy="0"/>
          </a:xfrm>
          <a:prstGeom prst="straightConnector1">
            <a:avLst/>
          </a:prstGeom>
          <a:noFill/>
          <a:ln w="9525" cap="flat" cmpd="sng">
            <a:solidFill>
              <a:srgbClr val="7F7F7F"/>
            </a:solidFill>
            <a:prstDash val="solid"/>
            <a:round/>
            <a:headEnd type="none" w="sm" len="sm"/>
            <a:tailEnd type="none" w="sm" len="sm"/>
          </a:ln>
        </p:spPr>
      </p:cxnSp>
      <p:cxnSp>
        <p:nvCxnSpPr>
          <p:cNvPr id="233" name="Google Shape;233;p5"/>
          <p:cNvCxnSpPr/>
          <p:nvPr/>
        </p:nvCxnSpPr>
        <p:spPr>
          <a:xfrm>
            <a:off x="2036676" y="3721787"/>
            <a:ext cx="3492388" cy="0"/>
          </a:xfrm>
          <a:prstGeom prst="straightConnector1">
            <a:avLst/>
          </a:prstGeom>
          <a:noFill/>
          <a:ln w="9525" cap="flat" cmpd="sng">
            <a:solidFill>
              <a:srgbClr val="7F7F7F"/>
            </a:solidFill>
            <a:prstDash val="solid"/>
            <a:round/>
            <a:headEnd type="none" w="sm" len="sm"/>
            <a:tailEnd type="none" w="sm" len="sm"/>
          </a:ln>
        </p:spPr>
      </p:cxnSp>
      <p:sp>
        <p:nvSpPr>
          <p:cNvPr id="234" name="Google Shape;234;p5"/>
          <p:cNvSpPr txBox="1"/>
          <p:nvPr/>
        </p:nvSpPr>
        <p:spPr>
          <a:xfrm>
            <a:off x="1964668" y="3940087"/>
            <a:ext cx="1043877"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000"/>
              <a:buFont typeface="Malgun Gothic"/>
              <a:buNone/>
            </a:pPr>
            <a:r>
              <a:rPr lang="en-US" sz="1000" b="0" i="0" u="none" strike="noStrike" cap="none">
                <a:solidFill>
                  <a:schemeClr val="dk1"/>
                </a:solidFill>
                <a:latin typeface="Malgun Gothic"/>
                <a:ea typeface="Malgun Gothic"/>
                <a:cs typeface="Malgun Gothic"/>
                <a:sym typeface="Malgun Gothic"/>
              </a:rPr>
              <a:t>○ 자동 로그인</a:t>
            </a:r>
            <a:endParaRPr sz="1400" b="0" i="0" u="none" strike="noStrike" cap="none">
              <a:solidFill>
                <a:srgbClr val="000000"/>
              </a:solidFill>
              <a:latin typeface="Malgun Gothic"/>
              <a:ea typeface="Malgun Gothic"/>
              <a:cs typeface="Malgun Gothic"/>
              <a:sym typeface="Malgun Gothic"/>
            </a:endParaRPr>
          </a:p>
        </p:txBody>
      </p:sp>
      <p:sp>
        <p:nvSpPr>
          <p:cNvPr id="235" name="Google Shape;235;p5"/>
          <p:cNvSpPr txBox="1"/>
          <p:nvPr/>
        </p:nvSpPr>
        <p:spPr>
          <a:xfrm>
            <a:off x="4071652" y="3940087"/>
            <a:ext cx="1571264" cy="246221"/>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1000"/>
              <a:buFont typeface="Malgun Gothic"/>
              <a:buNone/>
            </a:pPr>
            <a:r>
              <a:rPr lang="en-US" sz="1000" b="0" i="0" u="sng" strike="noStrike" cap="none">
                <a:solidFill>
                  <a:schemeClr val="dk1"/>
                </a:solidFill>
                <a:latin typeface="Malgun Gothic"/>
                <a:ea typeface="Malgun Gothic"/>
                <a:cs typeface="Malgun Gothic"/>
                <a:sym typeface="Malgun Gothic"/>
              </a:rPr>
              <a:t>비밀번호를 잊으셨나요?</a:t>
            </a:r>
            <a:endParaRPr sz="1000" b="0" i="0" u="sng" strike="noStrike" cap="none">
              <a:solidFill>
                <a:schemeClr val="dk1"/>
              </a:solidFill>
              <a:latin typeface="Malgun Gothic"/>
              <a:ea typeface="Malgun Gothic"/>
              <a:cs typeface="Malgun Gothic"/>
              <a:sym typeface="Malgun Gothic"/>
            </a:endParaRPr>
          </a:p>
        </p:txBody>
      </p:sp>
      <p:sp>
        <p:nvSpPr>
          <p:cNvPr id="236" name="Google Shape;236;p5"/>
          <p:cNvSpPr/>
          <p:nvPr/>
        </p:nvSpPr>
        <p:spPr>
          <a:xfrm>
            <a:off x="2036676" y="4868543"/>
            <a:ext cx="3492388" cy="396044"/>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00"/>
              <a:buFont typeface="Malgun Gothic"/>
              <a:buNone/>
            </a:pPr>
            <a:r>
              <a:rPr lang="en-US" sz="1000" b="1" i="0" u="none" strike="noStrike" cap="none">
                <a:solidFill>
                  <a:schemeClr val="dk1"/>
                </a:solidFill>
                <a:latin typeface="Malgun Gothic"/>
                <a:ea typeface="Malgun Gothic"/>
                <a:cs typeface="Malgun Gothic"/>
                <a:sym typeface="Malgun Gothic"/>
              </a:rPr>
              <a:t>로그인</a:t>
            </a:r>
            <a:endParaRPr sz="1000" b="1" i="0" u="none" strike="noStrike" cap="none">
              <a:solidFill>
                <a:schemeClr val="dk1"/>
              </a:solidFill>
              <a:latin typeface="Malgun Gothic"/>
              <a:ea typeface="Malgun Gothic"/>
              <a:cs typeface="Malgun Gothic"/>
              <a:sym typeface="Malgun Gothic"/>
            </a:endParaRPr>
          </a:p>
        </p:txBody>
      </p:sp>
      <p:sp>
        <p:nvSpPr>
          <p:cNvPr id="237" name="Google Shape;237;p5"/>
          <p:cNvSpPr/>
          <p:nvPr/>
        </p:nvSpPr>
        <p:spPr>
          <a:xfrm>
            <a:off x="1919886" y="2779639"/>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1</a:t>
            </a:r>
            <a:endParaRPr sz="800" b="1" i="0" u="none" strike="noStrike" cap="none">
              <a:solidFill>
                <a:schemeClr val="lt1"/>
              </a:solidFill>
              <a:latin typeface="Malgun Gothic"/>
              <a:ea typeface="Malgun Gothic"/>
              <a:cs typeface="Malgun Gothic"/>
              <a:sym typeface="Malgun Gothic"/>
            </a:endParaRPr>
          </a:p>
        </p:txBody>
      </p:sp>
      <p:sp>
        <p:nvSpPr>
          <p:cNvPr id="238" name="Google Shape;238;p5"/>
          <p:cNvSpPr/>
          <p:nvPr/>
        </p:nvSpPr>
        <p:spPr>
          <a:xfrm>
            <a:off x="1847878" y="3838882"/>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2</a:t>
            </a:r>
            <a:endParaRPr sz="800" b="1" i="0" u="none" strike="noStrike" cap="none">
              <a:solidFill>
                <a:schemeClr val="lt1"/>
              </a:solidFill>
              <a:latin typeface="Malgun Gothic"/>
              <a:ea typeface="Malgun Gothic"/>
              <a:cs typeface="Malgun Gothic"/>
              <a:sym typeface="Malgun Gothic"/>
            </a:endParaRPr>
          </a:p>
        </p:txBody>
      </p:sp>
      <p:sp>
        <p:nvSpPr>
          <p:cNvPr id="239" name="Google Shape;239;p5"/>
          <p:cNvSpPr/>
          <p:nvPr/>
        </p:nvSpPr>
        <p:spPr>
          <a:xfrm>
            <a:off x="5495097" y="3838882"/>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3</a:t>
            </a:r>
            <a:endParaRPr sz="800" b="1" i="0" u="none" strike="noStrike" cap="none">
              <a:solidFill>
                <a:schemeClr val="lt1"/>
              </a:solidFill>
              <a:latin typeface="Malgun Gothic"/>
              <a:ea typeface="Malgun Gothic"/>
              <a:cs typeface="Malgun Gothic"/>
              <a:sym typeface="Malgun Gothic"/>
            </a:endParaRPr>
          </a:p>
        </p:txBody>
      </p:sp>
      <p:sp>
        <p:nvSpPr>
          <p:cNvPr id="240" name="Google Shape;240;p5"/>
          <p:cNvSpPr/>
          <p:nvPr/>
        </p:nvSpPr>
        <p:spPr>
          <a:xfrm>
            <a:off x="5342341" y="4742216"/>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4</a:t>
            </a:r>
            <a:endParaRPr sz="800" b="1" i="0" u="none" strike="noStrike" cap="none">
              <a:solidFill>
                <a:schemeClr val="lt1"/>
              </a:solidFill>
              <a:latin typeface="Malgun Gothic"/>
              <a:ea typeface="Malgun Gothic"/>
              <a:cs typeface="Malgun Gothic"/>
              <a:sym typeface="Malgun Gothic"/>
            </a:endParaRPr>
          </a:p>
        </p:txBody>
      </p:sp>
      <p:sp>
        <p:nvSpPr>
          <p:cNvPr id="241" name="Google Shape;241;p5"/>
          <p:cNvSpPr txBox="1">
            <a:spLocks noGrp="1"/>
          </p:cNvSpPr>
          <p:nvPr>
            <p:ph type="sldNum" idx="12"/>
          </p:nvPr>
        </p:nvSpPr>
        <p:spPr>
          <a:xfrm>
            <a:off x="9547834" y="6639599"/>
            <a:ext cx="246179" cy="215401"/>
          </a:xfrm>
          <a:prstGeom prst="rect">
            <a:avLst/>
          </a:prstGeom>
          <a:noFill/>
          <a:ln>
            <a:noFill/>
          </a:ln>
        </p:spPr>
        <p:txBody>
          <a:bodyPr spcFirstLastPara="1" wrap="square" lIns="45675" tIns="45675" rIns="45675" bIns="45675" anchor="t" anchorCtr="0">
            <a:spAutoFit/>
          </a:bodyPr>
          <a:lstStyle/>
          <a:p>
            <a:pPr marL="0" lvl="0" indent="0" algn="ctr" rtl="0">
              <a:lnSpc>
                <a:spcPct val="100000"/>
              </a:lnSpc>
              <a:spcBef>
                <a:spcPts val="0"/>
              </a:spcBef>
              <a:spcAft>
                <a:spcPts val="0"/>
              </a:spcAft>
              <a:buClr>
                <a:schemeClr val="dk1"/>
              </a:buClr>
              <a:buSzPts val="800"/>
              <a:buFont typeface="Arial"/>
              <a:buNone/>
            </a:pPr>
            <a:fld id="{00000000-1234-1234-1234-123412341234}" type="slidenum">
              <a:rPr lang="en-US"/>
              <a:t>5</a:t>
            </a:fld>
            <a:endParaRPr/>
          </a:p>
        </p:txBody>
      </p:sp>
      <p:sp>
        <p:nvSpPr>
          <p:cNvPr id="242" name="Google Shape;242;p5"/>
          <p:cNvSpPr/>
          <p:nvPr/>
        </p:nvSpPr>
        <p:spPr>
          <a:xfrm rot="-216480">
            <a:off x="7940502" y="5881600"/>
            <a:ext cx="1517257" cy="484617"/>
          </a:xfrm>
          <a:prstGeom prst="rect">
            <a:avLst/>
          </a:prstGeom>
          <a:solidFill>
            <a:schemeClr val="lt1"/>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0000"/>
              </a:buClr>
              <a:buSzPts val="800"/>
              <a:buFont typeface="Arial"/>
              <a:buNone/>
            </a:pPr>
            <a:r>
              <a:rPr lang="en-US" sz="800" b="0" i="0" u="none" strike="noStrike" cap="none">
                <a:solidFill>
                  <a:srgbClr val="FF0000"/>
                </a:solidFill>
                <a:latin typeface="Arial"/>
                <a:ea typeface="Arial"/>
                <a:cs typeface="Arial"/>
                <a:sym typeface="Arial"/>
              </a:rPr>
              <a:t>NEUROGAIT 명칭 변경</a:t>
            </a:r>
            <a:br>
              <a:rPr lang="en-US" sz="800" b="0" i="0" u="none" strike="noStrike" cap="none">
                <a:solidFill>
                  <a:srgbClr val="FF0000"/>
                </a:solidFill>
                <a:latin typeface="Arial"/>
                <a:ea typeface="Arial"/>
                <a:cs typeface="Arial"/>
                <a:sym typeface="Arial"/>
              </a:rPr>
            </a:br>
            <a:r>
              <a:rPr lang="en-US" sz="800" b="0" i="0" u="none" strike="noStrike" cap="none">
                <a:solidFill>
                  <a:srgbClr val="FF0000"/>
                </a:solidFill>
                <a:latin typeface="Arial"/>
                <a:ea typeface="Arial"/>
                <a:cs typeface="Arial"/>
                <a:sym typeface="Arial"/>
              </a:rPr>
              <a:t>2021.10.26</a:t>
            </a:r>
            <a:endParaRPr sz="800" b="0" i="0" u="none" strike="noStrike" cap="none">
              <a:solidFill>
                <a:srgbClr val="FF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6"/>
          <p:cNvSpPr txBox="1"/>
          <p:nvPr/>
        </p:nvSpPr>
        <p:spPr>
          <a:xfrm>
            <a:off x="4011878" y="2528900"/>
            <a:ext cx="1882247"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Malgun Gothic"/>
              <a:buNone/>
            </a:pPr>
            <a:r>
              <a:rPr lang="en-US" sz="1800" b="0" i="0" u="none" strike="noStrike" cap="none">
                <a:solidFill>
                  <a:schemeClr val="dk1"/>
                </a:solidFill>
                <a:latin typeface="Malgun Gothic"/>
                <a:ea typeface="Malgun Gothic"/>
                <a:cs typeface="Malgun Gothic"/>
                <a:sym typeface="Malgun Gothic"/>
              </a:rPr>
              <a:t>비밀번호 재설정</a:t>
            </a:r>
            <a:endParaRPr sz="1800" b="0" i="0" u="none" strike="noStrike" cap="none">
              <a:solidFill>
                <a:schemeClr val="dk1"/>
              </a:solidFill>
              <a:latin typeface="Malgun Gothic"/>
              <a:ea typeface="Malgun Gothic"/>
              <a:cs typeface="Malgun Gothic"/>
              <a:sym typeface="Malgun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7"/>
          <p:cNvSpPr txBox="1">
            <a:spLocks noGrp="1"/>
          </p:cNvSpPr>
          <p:nvPr>
            <p:ph type="title"/>
          </p:nvPr>
        </p:nvSpPr>
        <p:spPr>
          <a:xfrm>
            <a:off x="1164033" y="116632"/>
            <a:ext cx="4367523" cy="234623"/>
          </a:xfrm>
          <a:prstGeom prst="rect">
            <a:avLst/>
          </a:prstGeom>
          <a:noFill/>
          <a:ln>
            <a:noFill/>
          </a:ln>
        </p:spPr>
        <p:txBody>
          <a:bodyPr spcFirstLastPara="1" wrap="square" lIns="36000" tIns="45700" rIns="36000" bIns="45700" anchor="ctr" anchorCtr="0">
            <a:noAutofit/>
          </a:bodyPr>
          <a:lstStyle/>
          <a:p>
            <a:pPr marL="0" lvl="0" indent="0" algn="l" rtl="0">
              <a:lnSpc>
                <a:spcPct val="100000"/>
              </a:lnSpc>
              <a:spcBef>
                <a:spcPts val="0"/>
              </a:spcBef>
              <a:spcAft>
                <a:spcPts val="0"/>
              </a:spcAft>
              <a:buClr>
                <a:srgbClr val="000000"/>
              </a:buClr>
              <a:buSzPts val="800"/>
              <a:buFont typeface="Malgun Gothic"/>
              <a:buNone/>
            </a:pPr>
            <a:r>
              <a:rPr lang="en-US"/>
              <a:t>비밀번호 재설정하기</a:t>
            </a:r>
            <a:endParaRPr/>
          </a:p>
        </p:txBody>
      </p:sp>
      <p:sp>
        <p:nvSpPr>
          <p:cNvPr id="253" name="Google Shape;253;p7"/>
          <p:cNvSpPr txBox="1">
            <a:spLocks noGrp="1"/>
          </p:cNvSpPr>
          <p:nvPr>
            <p:ph type="body" idx="1"/>
          </p:nvPr>
        </p:nvSpPr>
        <p:spPr>
          <a:xfrm>
            <a:off x="6249144" y="116632"/>
            <a:ext cx="1188134" cy="234623"/>
          </a:xfrm>
          <a:prstGeom prst="rect">
            <a:avLst/>
          </a:prstGeom>
          <a:noFill/>
          <a:ln>
            <a:noFill/>
          </a:ln>
        </p:spPr>
        <p:txBody>
          <a:bodyPr spcFirstLastPara="1" wrap="square" lIns="91425" tIns="45700" rIns="91425" bIns="45700" anchor="ctr" anchorCtr="0">
            <a:noAutofit/>
          </a:bodyPr>
          <a:lstStyle/>
          <a:p>
            <a:pPr marL="0" lvl="0" indent="50800" algn="l" rtl="0">
              <a:lnSpc>
                <a:spcPct val="150000"/>
              </a:lnSpc>
              <a:spcBef>
                <a:spcPts val="160"/>
              </a:spcBef>
              <a:spcAft>
                <a:spcPts val="0"/>
              </a:spcAft>
              <a:buClr>
                <a:schemeClr val="dk1"/>
              </a:buClr>
              <a:buSzPts val="800"/>
              <a:buFont typeface="Malgun Gothic"/>
              <a:buNone/>
            </a:pPr>
            <a:r>
              <a:rPr lang="en-US"/>
              <a:t>HCP-W-01-1</a:t>
            </a:r>
            <a:endParaRPr/>
          </a:p>
        </p:txBody>
      </p:sp>
      <p:sp>
        <p:nvSpPr>
          <p:cNvPr id="254" name="Google Shape;254;p7"/>
          <p:cNvSpPr txBox="1">
            <a:spLocks noGrp="1"/>
          </p:cNvSpPr>
          <p:nvPr>
            <p:ph type="body" idx="2"/>
          </p:nvPr>
        </p:nvSpPr>
        <p:spPr>
          <a:xfrm>
            <a:off x="7484132" y="392191"/>
            <a:ext cx="2329410" cy="6205459"/>
          </a:xfrm>
          <a:prstGeom prst="rect">
            <a:avLst/>
          </a:prstGeom>
          <a:noFill/>
          <a:ln>
            <a:noFill/>
          </a:ln>
        </p:spPr>
        <p:txBody>
          <a:bodyPr spcFirstLastPara="1" wrap="square" lIns="45675" tIns="45675" rIns="45675" bIns="45675" anchor="t" anchorCtr="0">
            <a:normAutofit/>
          </a:bodyPr>
          <a:lstStyle/>
          <a:p>
            <a:pPr marL="177800" lvl="0" indent="-177800" algn="l" rtl="0">
              <a:lnSpc>
                <a:spcPct val="150000"/>
              </a:lnSpc>
              <a:spcBef>
                <a:spcPts val="0"/>
              </a:spcBef>
              <a:spcAft>
                <a:spcPts val="0"/>
              </a:spcAft>
              <a:buClr>
                <a:srgbClr val="000000"/>
              </a:buClr>
              <a:buSzPts val="800"/>
              <a:buFont typeface="Malgun Gothic"/>
              <a:buAutoNum type="arabicPeriod"/>
            </a:pPr>
            <a:r>
              <a:rPr lang="en-US" sz="800">
                <a:latin typeface="Malgun Gothic"/>
                <a:ea typeface="Malgun Gothic"/>
                <a:cs typeface="Malgun Gothic"/>
                <a:sym typeface="Malgun Gothic"/>
              </a:rPr>
              <a:t>비밀번호 마스킹 처리</a:t>
            </a:r>
            <a:endParaRPr/>
          </a:p>
          <a:p>
            <a:pPr marL="177800" lvl="0" indent="-177800" algn="l" rtl="0">
              <a:lnSpc>
                <a:spcPct val="150000"/>
              </a:lnSpc>
              <a:spcBef>
                <a:spcPts val="160"/>
              </a:spcBef>
              <a:spcAft>
                <a:spcPts val="0"/>
              </a:spcAft>
              <a:buClr>
                <a:srgbClr val="000000"/>
              </a:buClr>
              <a:buSzPts val="800"/>
              <a:buFont typeface="Malgun Gothic"/>
              <a:buAutoNum type="arabicPeriod"/>
            </a:pPr>
            <a:r>
              <a:rPr lang="en-US" sz="800">
                <a:latin typeface="Malgun Gothic"/>
                <a:ea typeface="Malgun Gothic"/>
                <a:cs typeface="Malgun Gothic"/>
                <a:sym typeface="Malgun Gothic"/>
              </a:rPr>
              <a:t>클릭 시 마스킹 해제</a:t>
            </a:r>
            <a:endParaRPr/>
          </a:p>
          <a:p>
            <a:pPr marL="177800" lvl="0" indent="-177800" algn="l" rtl="0">
              <a:lnSpc>
                <a:spcPct val="150000"/>
              </a:lnSpc>
              <a:spcBef>
                <a:spcPts val="160"/>
              </a:spcBef>
              <a:spcAft>
                <a:spcPts val="0"/>
              </a:spcAft>
              <a:buClr>
                <a:srgbClr val="000000"/>
              </a:buClr>
              <a:buSzPts val="800"/>
              <a:buFont typeface="Malgun Gothic"/>
              <a:buAutoNum type="arabicPeriod"/>
            </a:pPr>
            <a:r>
              <a:rPr lang="en-US" sz="800">
                <a:latin typeface="Malgun Gothic"/>
                <a:ea typeface="Malgun Gothic"/>
                <a:cs typeface="Malgun Gothic"/>
                <a:sym typeface="Malgun Gothic"/>
              </a:rPr>
              <a:t>모든 항목을 입력하고 오입력이 없을 경우 비밀번호 변경 버튼 활성화 및 비밀번호 설정 완료</a:t>
            </a:r>
            <a:endParaRPr/>
          </a:p>
          <a:p>
            <a:pPr marL="177800" lvl="0" indent="-177800" algn="l" rtl="0">
              <a:lnSpc>
                <a:spcPct val="150000"/>
              </a:lnSpc>
              <a:spcBef>
                <a:spcPts val="160"/>
              </a:spcBef>
              <a:spcAft>
                <a:spcPts val="0"/>
              </a:spcAft>
              <a:buClr>
                <a:srgbClr val="000000"/>
              </a:buClr>
              <a:buSzPts val="800"/>
              <a:buFont typeface="Malgun Gothic"/>
              <a:buAutoNum type="arabicPeriod"/>
            </a:pPr>
            <a:r>
              <a:rPr lang="en-US" sz="800">
                <a:latin typeface="Malgun Gothic"/>
                <a:ea typeface="Malgun Gothic"/>
                <a:cs typeface="Malgun Gothic"/>
                <a:sym typeface="Malgun Gothic"/>
              </a:rPr>
              <a:t>입력된 이메일로 인증 메일 발송</a:t>
            </a:r>
            <a:br>
              <a:rPr lang="en-US" sz="800">
                <a:latin typeface="Malgun Gothic"/>
                <a:ea typeface="Malgun Gothic"/>
                <a:cs typeface="Malgun Gothic"/>
                <a:sym typeface="Malgun Gothic"/>
              </a:rPr>
            </a:br>
            <a:r>
              <a:rPr lang="en-US" sz="800">
                <a:latin typeface="Malgun Gothic"/>
                <a:ea typeface="Malgun Gothic"/>
                <a:cs typeface="Malgun Gothic"/>
                <a:sym typeface="Malgun Gothic"/>
              </a:rPr>
              <a:t>이메일 오입력 시 인증받기 버튼 클릭 후 알럿 메시지 출력</a:t>
            </a:r>
            <a:br>
              <a:rPr lang="en-US" sz="800">
                <a:latin typeface="Malgun Gothic"/>
                <a:ea typeface="Malgun Gothic"/>
                <a:cs typeface="Malgun Gothic"/>
                <a:sym typeface="Malgun Gothic"/>
              </a:rPr>
            </a:br>
            <a:r>
              <a:rPr lang="en-US" sz="800">
                <a:latin typeface="Malgun Gothic"/>
                <a:ea typeface="Malgun Gothic"/>
                <a:cs typeface="Malgun Gothic"/>
                <a:sym typeface="Malgun Gothic"/>
              </a:rPr>
              <a:t>(알럿 메시지는 이후 페이지 참조)</a:t>
            </a:r>
            <a:endParaRPr sz="800">
              <a:latin typeface="Malgun Gothic"/>
              <a:ea typeface="Malgun Gothic"/>
              <a:cs typeface="Malgun Gothic"/>
              <a:sym typeface="Malgun Gothic"/>
            </a:endParaRPr>
          </a:p>
        </p:txBody>
      </p:sp>
      <p:sp>
        <p:nvSpPr>
          <p:cNvPr id="255" name="Google Shape;255;p7"/>
          <p:cNvSpPr txBox="1"/>
          <p:nvPr/>
        </p:nvSpPr>
        <p:spPr>
          <a:xfrm>
            <a:off x="3052764" y="1196752"/>
            <a:ext cx="128195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Malgun Gothic"/>
              <a:buNone/>
            </a:pPr>
            <a:r>
              <a:rPr lang="en-US" sz="1400" b="1" i="0" u="none" strike="noStrike" cap="none">
                <a:solidFill>
                  <a:schemeClr val="dk1"/>
                </a:solidFill>
                <a:latin typeface="Malgun Gothic"/>
                <a:ea typeface="Malgun Gothic"/>
                <a:cs typeface="Malgun Gothic"/>
                <a:sym typeface="Malgun Gothic"/>
              </a:rPr>
              <a:t>NEUROGAIT</a:t>
            </a:r>
            <a:endParaRPr sz="1400" b="1" i="0" u="none" strike="noStrike" cap="none">
              <a:solidFill>
                <a:schemeClr val="dk1"/>
              </a:solidFill>
              <a:latin typeface="Malgun Gothic"/>
              <a:ea typeface="Malgun Gothic"/>
              <a:cs typeface="Malgun Gothic"/>
              <a:sym typeface="Malgun Gothic"/>
            </a:endParaRPr>
          </a:p>
        </p:txBody>
      </p:sp>
      <p:sp>
        <p:nvSpPr>
          <p:cNvPr id="256" name="Google Shape;256;p7"/>
          <p:cNvSpPr txBox="1"/>
          <p:nvPr/>
        </p:nvSpPr>
        <p:spPr>
          <a:xfrm>
            <a:off x="1964668" y="1844824"/>
            <a:ext cx="2434014" cy="1862008"/>
          </a:xfrm>
          <a:prstGeom prst="rect">
            <a:avLst/>
          </a:prstGeom>
          <a:noFill/>
          <a:ln>
            <a:noFill/>
          </a:ln>
        </p:spPr>
        <p:txBody>
          <a:bodyPr spcFirstLastPara="1" wrap="square" lIns="91425" tIns="45700" rIns="91425" bIns="45700" anchor="t" anchorCtr="0">
            <a:spAutoFit/>
          </a:bodyPr>
          <a:lstStyle/>
          <a:p>
            <a:pPr marL="0" marR="0" lvl="0" indent="0" algn="l" rtl="0">
              <a:lnSpc>
                <a:spcPct val="250000"/>
              </a:lnSpc>
              <a:spcBef>
                <a:spcPts val="0"/>
              </a:spcBef>
              <a:spcAft>
                <a:spcPts val="0"/>
              </a:spcAft>
              <a:buClr>
                <a:schemeClr val="dk1"/>
              </a:buClr>
              <a:buSzPts val="1200"/>
              <a:buFont typeface="Malgun Gothic"/>
              <a:buNone/>
            </a:pPr>
            <a:r>
              <a:rPr lang="en-US" sz="1200" b="1" i="0" u="none" strike="noStrike" cap="none">
                <a:solidFill>
                  <a:schemeClr val="dk1"/>
                </a:solidFill>
                <a:latin typeface="Malgun Gothic"/>
                <a:ea typeface="Malgun Gothic"/>
                <a:cs typeface="Malgun Gothic"/>
                <a:sym typeface="Malgun Gothic"/>
              </a:rPr>
              <a:t>비밀번호 재설정하기</a:t>
            </a:r>
            <a:endParaRPr sz="1200" b="1" i="0" u="none" strike="noStrike" cap="none">
              <a:solidFill>
                <a:schemeClr val="dk1"/>
              </a:solidFill>
              <a:latin typeface="Malgun Gothic"/>
              <a:ea typeface="Malgun Gothic"/>
              <a:cs typeface="Malgun Gothic"/>
              <a:sym typeface="Malgun Gothic"/>
            </a:endParaRPr>
          </a:p>
          <a:p>
            <a:pPr marL="0" marR="0" lvl="0" indent="0" algn="l" rtl="0">
              <a:lnSpc>
                <a:spcPct val="250000"/>
              </a:lnSpc>
              <a:spcBef>
                <a:spcPts val="0"/>
              </a:spcBef>
              <a:spcAft>
                <a:spcPts val="0"/>
              </a:spcAft>
              <a:buClr>
                <a:schemeClr val="dk1"/>
              </a:buClr>
              <a:buSzPts val="1000"/>
              <a:buFont typeface="Malgun Gothic"/>
              <a:buNone/>
            </a:pPr>
            <a:r>
              <a:rPr lang="en-US" sz="1000" b="1" i="0" u="none" strike="noStrike" cap="none">
                <a:solidFill>
                  <a:schemeClr val="dk1"/>
                </a:solidFill>
                <a:latin typeface="Malgun Gothic"/>
                <a:ea typeface="Malgun Gothic"/>
                <a:cs typeface="Malgun Gothic"/>
                <a:sym typeface="Malgun Gothic"/>
              </a:rPr>
              <a:t>이메일</a:t>
            </a:r>
            <a:endParaRPr sz="1000" b="1" i="0" u="none" strike="noStrike" cap="none">
              <a:solidFill>
                <a:schemeClr val="dk1"/>
              </a:solidFill>
              <a:latin typeface="Malgun Gothic"/>
              <a:ea typeface="Malgun Gothic"/>
              <a:cs typeface="Malgun Gothic"/>
              <a:sym typeface="Malgun Gothic"/>
            </a:endParaRPr>
          </a:p>
          <a:p>
            <a:pPr marL="0" marR="0" lvl="0" indent="0" algn="l" rtl="0">
              <a:lnSpc>
                <a:spcPct val="300000"/>
              </a:lnSpc>
              <a:spcBef>
                <a:spcPts val="0"/>
              </a:spcBef>
              <a:spcAft>
                <a:spcPts val="0"/>
              </a:spcAft>
              <a:buClr>
                <a:schemeClr val="dk1"/>
              </a:buClr>
              <a:buSzPts val="1000"/>
              <a:buFont typeface="Malgun Gothic"/>
              <a:buNone/>
            </a:pPr>
            <a:r>
              <a:rPr lang="en-US" sz="1000" b="1" i="0" u="none" strike="noStrike" cap="none">
                <a:solidFill>
                  <a:schemeClr val="dk1"/>
                </a:solidFill>
                <a:latin typeface="Malgun Gothic"/>
                <a:ea typeface="Malgun Gothic"/>
                <a:cs typeface="Malgun Gothic"/>
                <a:sym typeface="Malgun Gothic"/>
              </a:rPr>
              <a:t>새 비밀번호</a:t>
            </a:r>
            <a:endParaRPr sz="1000" b="1" i="0" u="none" strike="noStrike" cap="none">
              <a:solidFill>
                <a:schemeClr val="dk1"/>
              </a:solidFill>
              <a:latin typeface="Malgun Gothic"/>
              <a:ea typeface="Malgun Gothic"/>
              <a:cs typeface="Malgun Gothic"/>
              <a:sym typeface="Malgun Gothic"/>
            </a:endParaRPr>
          </a:p>
          <a:p>
            <a:pPr marL="0" marR="0" lvl="0" indent="0" algn="l" rtl="0">
              <a:lnSpc>
                <a:spcPct val="300000"/>
              </a:lnSpc>
              <a:spcBef>
                <a:spcPts val="0"/>
              </a:spcBef>
              <a:spcAft>
                <a:spcPts val="0"/>
              </a:spcAft>
              <a:buClr>
                <a:schemeClr val="dk1"/>
              </a:buClr>
              <a:buSzPts val="1000"/>
              <a:buFont typeface="Malgun Gothic"/>
              <a:buNone/>
            </a:pPr>
            <a:r>
              <a:rPr lang="en-US" sz="1000" b="1" i="0" u="none" strike="noStrike" cap="none">
                <a:solidFill>
                  <a:schemeClr val="dk1"/>
                </a:solidFill>
                <a:latin typeface="Malgun Gothic"/>
                <a:ea typeface="Malgun Gothic"/>
                <a:cs typeface="Malgun Gothic"/>
                <a:sym typeface="Malgun Gothic"/>
              </a:rPr>
              <a:t>재설정 코드</a:t>
            </a:r>
            <a:endParaRPr sz="1400" b="0" i="0" u="none" strike="noStrike" cap="none">
              <a:solidFill>
                <a:srgbClr val="000000"/>
              </a:solidFill>
              <a:latin typeface="Malgun Gothic"/>
              <a:ea typeface="Malgun Gothic"/>
              <a:cs typeface="Malgun Gothic"/>
              <a:sym typeface="Malgun Gothic"/>
            </a:endParaRPr>
          </a:p>
        </p:txBody>
      </p:sp>
      <p:cxnSp>
        <p:nvCxnSpPr>
          <p:cNvPr id="257" name="Google Shape;257;p7"/>
          <p:cNvCxnSpPr/>
          <p:nvPr/>
        </p:nvCxnSpPr>
        <p:spPr>
          <a:xfrm>
            <a:off x="2036676" y="2714222"/>
            <a:ext cx="3492388" cy="0"/>
          </a:xfrm>
          <a:prstGeom prst="straightConnector1">
            <a:avLst/>
          </a:prstGeom>
          <a:noFill/>
          <a:ln w="9525" cap="flat" cmpd="sng">
            <a:solidFill>
              <a:srgbClr val="7F7F7F"/>
            </a:solidFill>
            <a:prstDash val="solid"/>
            <a:round/>
            <a:headEnd type="none" w="sm" len="sm"/>
            <a:tailEnd type="none" w="sm" len="sm"/>
          </a:ln>
        </p:spPr>
      </p:cxnSp>
      <p:cxnSp>
        <p:nvCxnSpPr>
          <p:cNvPr id="258" name="Google Shape;258;p7"/>
          <p:cNvCxnSpPr/>
          <p:nvPr/>
        </p:nvCxnSpPr>
        <p:spPr>
          <a:xfrm>
            <a:off x="2036676" y="3164225"/>
            <a:ext cx="3492388" cy="0"/>
          </a:xfrm>
          <a:prstGeom prst="straightConnector1">
            <a:avLst/>
          </a:prstGeom>
          <a:noFill/>
          <a:ln w="9525" cap="flat" cmpd="sng">
            <a:solidFill>
              <a:srgbClr val="7F7F7F"/>
            </a:solidFill>
            <a:prstDash val="solid"/>
            <a:round/>
            <a:headEnd type="none" w="sm" len="sm"/>
            <a:tailEnd type="none" w="sm" len="sm"/>
          </a:ln>
        </p:spPr>
      </p:cxnSp>
      <p:cxnSp>
        <p:nvCxnSpPr>
          <p:cNvPr id="259" name="Google Shape;259;p7"/>
          <p:cNvCxnSpPr/>
          <p:nvPr/>
        </p:nvCxnSpPr>
        <p:spPr>
          <a:xfrm>
            <a:off x="2036676" y="3631479"/>
            <a:ext cx="3492388" cy="0"/>
          </a:xfrm>
          <a:prstGeom prst="straightConnector1">
            <a:avLst/>
          </a:prstGeom>
          <a:noFill/>
          <a:ln w="9525" cap="flat" cmpd="sng">
            <a:solidFill>
              <a:srgbClr val="7F7F7F"/>
            </a:solidFill>
            <a:prstDash val="solid"/>
            <a:round/>
            <a:headEnd type="none" w="sm" len="sm"/>
            <a:tailEnd type="none" w="sm" len="sm"/>
          </a:ln>
        </p:spPr>
      </p:cxnSp>
      <p:sp>
        <p:nvSpPr>
          <p:cNvPr id="260" name="Google Shape;260;p7"/>
          <p:cNvSpPr txBox="1"/>
          <p:nvPr/>
        </p:nvSpPr>
        <p:spPr>
          <a:xfrm>
            <a:off x="1964668" y="3940087"/>
            <a:ext cx="3547766"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000"/>
              <a:buFont typeface="Malgun Gothic"/>
              <a:buNone/>
            </a:pPr>
            <a:r>
              <a:rPr lang="en-US" sz="1000" b="0" i="0" u="none" strike="noStrike" cap="none">
                <a:solidFill>
                  <a:schemeClr val="dk1"/>
                </a:solidFill>
                <a:latin typeface="Malgun Gothic"/>
                <a:ea typeface="Malgun Gothic"/>
                <a:cs typeface="Malgun Gothic"/>
                <a:sym typeface="Malgun Gothic"/>
              </a:rPr>
              <a:t>* 영문, 숫자, 특수문자를 조합하여 8자 이상 입력해 주세요.</a:t>
            </a:r>
            <a:endParaRPr sz="1000" b="0" i="0" u="none" strike="noStrike" cap="none">
              <a:solidFill>
                <a:schemeClr val="dk1"/>
              </a:solidFill>
              <a:latin typeface="Malgun Gothic"/>
              <a:ea typeface="Malgun Gothic"/>
              <a:cs typeface="Malgun Gothic"/>
              <a:sym typeface="Malgun Gothic"/>
            </a:endParaRPr>
          </a:p>
        </p:txBody>
      </p:sp>
      <p:sp>
        <p:nvSpPr>
          <p:cNvPr id="261" name="Google Shape;261;p7"/>
          <p:cNvSpPr/>
          <p:nvPr/>
        </p:nvSpPr>
        <p:spPr>
          <a:xfrm>
            <a:off x="2036676" y="4868543"/>
            <a:ext cx="3492388" cy="396044"/>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00"/>
              <a:buFont typeface="Malgun Gothic"/>
              <a:buNone/>
            </a:pPr>
            <a:r>
              <a:rPr lang="en-US" sz="1000" b="1" i="0" u="none" strike="noStrike" cap="none">
                <a:solidFill>
                  <a:schemeClr val="dk1"/>
                </a:solidFill>
                <a:latin typeface="Malgun Gothic"/>
                <a:ea typeface="Malgun Gothic"/>
                <a:cs typeface="Malgun Gothic"/>
                <a:sym typeface="Malgun Gothic"/>
              </a:rPr>
              <a:t>비밀번호 변경</a:t>
            </a:r>
            <a:endParaRPr sz="1000" b="1" i="0" u="none" strike="noStrike" cap="none">
              <a:solidFill>
                <a:schemeClr val="dk1"/>
              </a:solidFill>
              <a:latin typeface="Malgun Gothic"/>
              <a:ea typeface="Malgun Gothic"/>
              <a:cs typeface="Malgun Gothic"/>
              <a:sym typeface="Malgun Gothic"/>
            </a:endParaRPr>
          </a:p>
        </p:txBody>
      </p:sp>
      <p:sp>
        <p:nvSpPr>
          <p:cNvPr id="262" name="Google Shape;262;p7"/>
          <p:cNvSpPr/>
          <p:nvPr/>
        </p:nvSpPr>
        <p:spPr>
          <a:xfrm>
            <a:off x="4808984" y="2383835"/>
            <a:ext cx="703450" cy="304195"/>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800"/>
              <a:buFont typeface="Malgun Gothic"/>
              <a:buNone/>
            </a:pPr>
            <a:r>
              <a:rPr lang="en-US" sz="800" b="0" i="0" u="none" strike="noStrike" cap="none">
                <a:solidFill>
                  <a:schemeClr val="dk1"/>
                </a:solidFill>
                <a:latin typeface="Malgun Gothic"/>
                <a:ea typeface="Malgun Gothic"/>
                <a:cs typeface="Malgun Gothic"/>
                <a:sym typeface="Malgun Gothic"/>
              </a:rPr>
              <a:t>인증받기</a:t>
            </a:r>
            <a:endParaRPr sz="800" b="0" i="0" u="none" strike="noStrike" cap="none">
              <a:solidFill>
                <a:schemeClr val="dk1"/>
              </a:solidFill>
              <a:latin typeface="Malgun Gothic"/>
              <a:ea typeface="Malgun Gothic"/>
              <a:cs typeface="Malgun Gothic"/>
              <a:sym typeface="Malgun Gothic"/>
            </a:endParaRPr>
          </a:p>
        </p:txBody>
      </p:sp>
      <p:pic>
        <p:nvPicPr>
          <p:cNvPr id="263" name="Google Shape;263;p7" descr="Hide Password Icons - Download Free Vector Icons | Noun Project"/>
          <p:cNvPicPr preferRelativeResize="0"/>
          <p:nvPr/>
        </p:nvPicPr>
        <p:blipFill rotWithShape="1">
          <a:blip r:embed="rId3">
            <a:alphaModFix/>
          </a:blip>
          <a:srcRect/>
          <a:stretch/>
        </p:blipFill>
        <p:spPr>
          <a:xfrm>
            <a:off x="5204541" y="2866959"/>
            <a:ext cx="307893" cy="307893"/>
          </a:xfrm>
          <a:prstGeom prst="rect">
            <a:avLst/>
          </a:prstGeom>
          <a:noFill/>
          <a:ln>
            <a:noFill/>
          </a:ln>
        </p:spPr>
      </p:pic>
      <p:sp>
        <p:nvSpPr>
          <p:cNvPr id="264" name="Google Shape;264;p7"/>
          <p:cNvSpPr/>
          <p:nvPr/>
        </p:nvSpPr>
        <p:spPr>
          <a:xfrm>
            <a:off x="2785113" y="2831060"/>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1</a:t>
            </a:r>
            <a:endParaRPr sz="800" b="1" i="0" u="none" strike="noStrike" cap="none">
              <a:solidFill>
                <a:schemeClr val="lt1"/>
              </a:solidFill>
              <a:latin typeface="Malgun Gothic"/>
              <a:ea typeface="Malgun Gothic"/>
              <a:cs typeface="Malgun Gothic"/>
              <a:sym typeface="Malgun Gothic"/>
            </a:endParaRPr>
          </a:p>
        </p:txBody>
      </p:sp>
      <p:sp>
        <p:nvSpPr>
          <p:cNvPr id="265" name="Google Shape;265;p7"/>
          <p:cNvSpPr/>
          <p:nvPr/>
        </p:nvSpPr>
        <p:spPr>
          <a:xfrm>
            <a:off x="5412274" y="2831060"/>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2</a:t>
            </a:r>
            <a:endParaRPr sz="800" b="1" i="0" u="none" strike="noStrike" cap="none">
              <a:solidFill>
                <a:schemeClr val="lt1"/>
              </a:solidFill>
              <a:latin typeface="Malgun Gothic"/>
              <a:ea typeface="Malgun Gothic"/>
              <a:cs typeface="Malgun Gothic"/>
              <a:sym typeface="Malgun Gothic"/>
            </a:endParaRPr>
          </a:p>
        </p:txBody>
      </p:sp>
      <p:sp>
        <p:nvSpPr>
          <p:cNvPr id="266" name="Google Shape;266;p7"/>
          <p:cNvSpPr/>
          <p:nvPr/>
        </p:nvSpPr>
        <p:spPr>
          <a:xfrm>
            <a:off x="4813409" y="4802674"/>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3</a:t>
            </a:r>
            <a:endParaRPr sz="800" b="1" i="0" u="none" strike="noStrike" cap="none">
              <a:solidFill>
                <a:schemeClr val="lt1"/>
              </a:solidFill>
              <a:latin typeface="Malgun Gothic"/>
              <a:ea typeface="Malgun Gothic"/>
              <a:cs typeface="Malgun Gothic"/>
              <a:sym typeface="Malgun Gothic"/>
            </a:endParaRPr>
          </a:p>
        </p:txBody>
      </p:sp>
      <p:sp>
        <p:nvSpPr>
          <p:cNvPr id="267" name="Google Shape;267;p7"/>
          <p:cNvSpPr/>
          <p:nvPr/>
        </p:nvSpPr>
        <p:spPr>
          <a:xfrm>
            <a:off x="5393528" y="2277626"/>
            <a:ext cx="233579" cy="233579"/>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800"/>
              <a:buFont typeface="Malgun Gothic"/>
              <a:buNone/>
            </a:pPr>
            <a:r>
              <a:rPr lang="en-US" sz="800" b="1" i="0" u="none" strike="noStrike" cap="none">
                <a:solidFill>
                  <a:schemeClr val="lt1"/>
                </a:solidFill>
                <a:latin typeface="Malgun Gothic"/>
                <a:ea typeface="Malgun Gothic"/>
                <a:cs typeface="Malgun Gothic"/>
                <a:sym typeface="Malgun Gothic"/>
              </a:rPr>
              <a:t>4</a:t>
            </a:r>
            <a:endParaRPr sz="800" b="1" i="0" u="none" strike="noStrike" cap="none">
              <a:solidFill>
                <a:schemeClr val="lt1"/>
              </a:solidFill>
              <a:latin typeface="Malgun Gothic"/>
              <a:ea typeface="Malgun Gothic"/>
              <a:cs typeface="Malgun Gothic"/>
              <a:sym typeface="Malgun Gothic"/>
            </a:endParaRPr>
          </a:p>
        </p:txBody>
      </p:sp>
      <p:sp>
        <p:nvSpPr>
          <p:cNvPr id="268" name="Google Shape;268;p7"/>
          <p:cNvSpPr txBox="1">
            <a:spLocks noGrp="1"/>
          </p:cNvSpPr>
          <p:nvPr>
            <p:ph type="sldNum" idx="12"/>
          </p:nvPr>
        </p:nvSpPr>
        <p:spPr>
          <a:xfrm>
            <a:off x="9547834" y="6639599"/>
            <a:ext cx="246179" cy="215401"/>
          </a:xfrm>
          <a:prstGeom prst="rect">
            <a:avLst/>
          </a:prstGeom>
          <a:noFill/>
          <a:ln>
            <a:noFill/>
          </a:ln>
        </p:spPr>
        <p:txBody>
          <a:bodyPr spcFirstLastPara="1" wrap="square" lIns="45675" tIns="45675" rIns="45675" bIns="45675" anchor="t" anchorCtr="0">
            <a:spAutoFit/>
          </a:bodyPr>
          <a:lstStyle/>
          <a:p>
            <a:pPr marL="0" lvl="0" indent="0" algn="ctr" rtl="0">
              <a:lnSpc>
                <a:spcPct val="100000"/>
              </a:lnSpc>
              <a:spcBef>
                <a:spcPts val="0"/>
              </a:spcBef>
              <a:spcAft>
                <a:spcPts val="0"/>
              </a:spcAft>
              <a:buClr>
                <a:schemeClr val="dk1"/>
              </a:buClr>
              <a:buSzPts val="800"/>
              <a:buFont typeface="Arial"/>
              <a:buNone/>
            </a:pPr>
            <a:fld id="{00000000-1234-1234-1234-123412341234}" type="slidenum">
              <a:rPr lang="en-US"/>
              <a:t>7</a:t>
            </a:fld>
            <a:endParaRPr/>
          </a:p>
        </p:txBody>
      </p:sp>
      <p:sp>
        <p:nvSpPr>
          <p:cNvPr id="269" name="Google Shape;269;p7"/>
          <p:cNvSpPr/>
          <p:nvPr/>
        </p:nvSpPr>
        <p:spPr>
          <a:xfrm rot="-216480">
            <a:off x="7940502" y="5881600"/>
            <a:ext cx="1517257" cy="484617"/>
          </a:xfrm>
          <a:prstGeom prst="rect">
            <a:avLst/>
          </a:prstGeom>
          <a:solidFill>
            <a:schemeClr val="lt1"/>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0000"/>
              </a:buClr>
              <a:buSzPts val="800"/>
              <a:buFont typeface="Arial"/>
              <a:buNone/>
            </a:pPr>
            <a:r>
              <a:rPr lang="en-US" sz="800" b="0" i="0" u="none" strike="noStrike" cap="none">
                <a:solidFill>
                  <a:srgbClr val="FF0000"/>
                </a:solidFill>
                <a:latin typeface="Arial"/>
                <a:ea typeface="Arial"/>
                <a:cs typeface="Arial"/>
                <a:sym typeface="Arial"/>
              </a:rPr>
              <a:t>NEUROGAIT 명칭 변경</a:t>
            </a:r>
            <a:br>
              <a:rPr lang="en-US" sz="800" b="0" i="0" u="none" strike="noStrike" cap="none">
                <a:solidFill>
                  <a:srgbClr val="FF0000"/>
                </a:solidFill>
                <a:latin typeface="Arial"/>
                <a:ea typeface="Arial"/>
                <a:cs typeface="Arial"/>
                <a:sym typeface="Arial"/>
              </a:rPr>
            </a:br>
            <a:r>
              <a:rPr lang="en-US" sz="800" b="0" i="0" u="none" strike="noStrike" cap="none">
                <a:solidFill>
                  <a:srgbClr val="FF0000"/>
                </a:solidFill>
                <a:latin typeface="Arial"/>
                <a:ea typeface="Arial"/>
                <a:cs typeface="Arial"/>
                <a:sym typeface="Arial"/>
              </a:rPr>
              <a:t>2021.10.26</a:t>
            </a:r>
            <a:endParaRPr sz="800" b="0" i="0" u="none" strike="noStrike" cap="none">
              <a:solidFill>
                <a:srgbClr val="FF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8"/>
          <p:cNvSpPr txBox="1"/>
          <p:nvPr/>
        </p:nvSpPr>
        <p:spPr>
          <a:xfrm>
            <a:off x="315038" y="224644"/>
            <a:ext cx="2611612"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Malgun Gothic"/>
              <a:buNone/>
            </a:pPr>
            <a:r>
              <a:rPr lang="en-US" sz="1200" b="1" i="0" u="none" strike="noStrike" cap="none">
                <a:solidFill>
                  <a:schemeClr val="dk1"/>
                </a:solidFill>
                <a:latin typeface="Malgun Gothic"/>
                <a:ea typeface="Malgun Gothic"/>
                <a:cs typeface="Malgun Gothic"/>
                <a:sym typeface="Malgun Gothic"/>
              </a:rPr>
              <a:t>로그인 정보 오입력 시 알럿 메시지</a:t>
            </a:r>
            <a:endParaRPr sz="1200" b="1" i="0" u="none" strike="noStrike" cap="none">
              <a:solidFill>
                <a:schemeClr val="dk1"/>
              </a:solidFill>
              <a:latin typeface="Malgun Gothic"/>
              <a:ea typeface="Malgun Gothic"/>
              <a:cs typeface="Malgun Gothic"/>
              <a:sym typeface="Malgun Gothic"/>
            </a:endParaRPr>
          </a:p>
        </p:txBody>
      </p:sp>
      <p:graphicFrame>
        <p:nvGraphicFramePr>
          <p:cNvPr id="275" name="Google Shape;275;p8"/>
          <p:cNvGraphicFramePr/>
          <p:nvPr/>
        </p:nvGraphicFramePr>
        <p:xfrm>
          <a:off x="415924" y="584684"/>
          <a:ext cx="3000000" cy="3000000"/>
        </p:xfrm>
        <a:graphic>
          <a:graphicData uri="http://schemas.openxmlformats.org/drawingml/2006/table">
            <a:tbl>
              <a:tblPr>
                <a:noFill/>
                <a:tableStyleId>{BC9DB5B6-DF2C-4204-969A-3691A821754B}</a:tableStyleId>
              </a:tblPr>
              <a:tblGrid>
                <a:gridCol w="1152700">
                  <a:extLst>
                    <a:ext uri="{9D8B030D-6E8A-4147-A177-3AD203B41FA5}">
                      <a16:colId xmlns:a16="http://schemas.microsoft.com/office/drawing/2014/main" val="20000"/>
                    </a:ext>
                  </a:extLst>
                </a:gridCol>
                <a:gridCol w="2880500">
                  <a:extLst>
                    <a:ext uri="{9D8B030D-6E8A-4147-A177-3AD203B41FA5}">
                      <a16:colId xmlns:a16="http://schemas.microsoft.com/office/drawing/2014/main" val="20001"/>
                    </a:ext>
                  </a:extLst>
                </a:gridCol>
                <a:gridCol w="5040375">
                  <a:extLst>
                    <a:ext uri="{9D8B030D-6E8A-4147-A177-3AD203B41FA5}">
                      <a16:colId xmlns:a16="http://schemas.microsoft.com/office/drawing/2014/main" val="20002"/>
                    </a:ext>
                  </a:extLst>
                </a:gridCol>
              </a:tblGrid>
              <a:tr h="370850">
                <a:tc>
                  <a:txBody>
                    <a:bodyPr/>
                    <a:lstStyle/>
                    <a:p>
                      <a:pPr marL="0" marR="0" lvl="0" indent="0" algn="ctr" rtl="0">
                        <a:lnSpc>
                          <a:spcPct val="100000"/>
                        </a:lnSpc>
                        <a:spcBef>
                          <a:spcPts val="0"/>
                        </a:spcBef>
                        <a:spcAft>
                          <a:spcPts val="0"/>
                        </a:spcAft>
                        <a:buClr>
                          <a:schemeClr val="dk1"/>
                        </a:buClr>
                        <a:buSzPts val="1000"/>
                        <a:buFont typeface="Malgun Gothic"/>
                        <a:buNone/>
                      </a:pPr>
                      <a:r>
                        <a:rPr lang="en-US" sz="1000" b="1" u="none" strike="noStrike" cap="none"/>
                        <a:t>구분</a:t>
                      </a:r>
                      <a:endParaRPr sz="1000" b="1" u="none" strike="noStrike" cap="none"/>
                    </a:p>
                  </a:txBody>
                  <a:tcPr marL="91450" marR="91450" marT="45725" marB="45725"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rgbClr val="D8D8D8"/>
                    </a:solidFill>
                  </a:tcPr>
                </a:tc>
                <a:tc>
                  <a:txBody>
                    <a:bodyPr/>
                    <a:lstStyle/>
                    <a:p>
                      <a:pPr marL="0" marR="0" lvl="0" indent="0" algn="ctr" rtl="0">
                        <a:lnSpc>
                          <a:spcPct val="100000"/>
                        </a:lnSpc>
                        <a:spcBef>
                          <a:spcPts val="0"/>
                        </a:spcBef>
                        <a:spcAft>
                          <a:spcPts val="0"/>
                        </a:spcAft>
                        <a:buClr>
                          <a:schemeClr val="dk1"/>
                        </a:buClr>
                        <a:buSzPts val="1000"/>
                        <a:buFont typeface="Malgun Gothic"/>
                        <a:buNone/>
                      </a:pPr>
                      <a:r>
                        <a:rPr lang="en-US" sz="1000" b="1" u="none" strike="noStrike" cap="none"/>
                        <a:t>상황</a:t>
                      </a:r>
                      <a:endParaRPr sz="1000" b="1" u="none" strike="noStrike" cap="none"/>
                    </a:p>
                  </a:txBody>
                  <a:tcPr marL="91450" marR="91450" marT="45725" marB="45725"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rgbClr val="D8D8D8"/>
                    </a:solidFill>
                  </a:tcPr>
                </a:tc>
                <a:tc>
                  <a:txBody>
                    <a:bodyPr/>
                    <a:lstStyle/>
                    <a:p>
                      <a:pPr marL="0" marR="0" lvl="0" indent="0" algn="ctr" rtl="0">
                        <a:lnSpc>
                          <a:spcPct val="100000"/>
                        </a:lnSpc>
                        <a:spcBef>
                          <a:spcPts val="0"/>
                        </a:spcBef>
                        <a:spcAft>
                          <a:spcPts val="0"/>
                        </a:spcAft>
                        <a:buClr>
                          <a:schemeClr val="dk1"/>
                        </a:buClr>
                        <a:buSzPts val="1000"/>
                        <a:buFont typeface="Malgun Gothic"/>
                        <a:buNone/>
                      </a:pPr>
                      <a:r>
                        <a:rPr lang="en-US" sz="1000" b="1" u="none" strike="noStrike" cap="none"/>
                        <a:t>메시지</a:t>
                      </a:r>
                      <a:endParaRPr sz="1000" b="1" u="none" strike="noStrike" cap="none"/>
                    </a:p>
                  </a:txBody>
                  <a:tcPr marL="91450" marR="91450" marT="45725" marB="45725"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rgbClr val="D8D8D8"/>
                    </a:solidFill>
                  </a:tcPr>
                </a:tc>
                <a:extLst>
                  <a:ext uri="{0D108BD9-81ED-4DB2-BD59-A6C34878D82A}">
                    <a16:rowId xmlns:a16="http://schemas.microsoft.com/office/drawing/2014/main" val="10000"/>
                  </a:ext>
                </a:extLst>
              </a:tr>
              <a:tr h="370850">
                <a:tc rowSpan="5">
                  <a:txBody>
                    <a:bodyPr/>
                    <a:lstStyle/>
                    <a:p>
                      <a:pPr marL="0" marR="0" lvl="0" indent="0" algn="ctr" rtl="0">
                        <a:lnSpc>
                          <a:spcPct val="100000"/>
                        </a:lnSpc>
                        <a:spcBef>
                          <a:spcPts val="0"/>
                        </a:spcBef>
                        <a:spcAft>
                          <a:spcPts val="0"/>
                        </a:spcAft>
                        <a:buClr>
                          <a:schemeClr val="dk1"/>
                        </a:buClr>
                        <a:buSzPts val="1000"/>
                        <a:buFont typeface="Malgun Gothic"/>
                        <a:buNone/>
                      </a:pPr>
                      <a:r>
                        <a:rPr lang="en-US" sz="1000" u="none" strike="noStrike" cap="none"/>
                        <a:t>로그인</a:t>
                      </a:r>
                      <a:endParaRPr sz="1000" u="none" strike="noStrike" cap="none"/>
                    </a:p>
                  </a:txBody>
                  <a:tcPr marL="91450" marR="91450" marT="45725" marB="45725"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Malgun Gothic"/>
                        <a:buNone/>
                      </a:pPr>
                      <a:r>
                        <a:rPr lang="en-US" sz="1000" u="none" strike="noStrike" cap="none"/>
                        <a:t>기타 오류로 인한 로그인 실패</a:t>
                      </a:r>
                      <a:endParaRPr sz="1000" u="none" strike="noStrike" cap="none"/>
                    </a:p>
                  </a:txBody>
                  <a:tcPr marL="91450" marR="91450" marT="45725" marB="45725"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Malgun Gothic"/>
                        <a:buNone/>
                      </a:pPr>
                      <a:r>
                        <a:rPr lang="en-US" sz="1000" u="none" strike="noStrike" cap="none"/>
                        <a:t>로그인에 실패했습니다. 다시 시도해주세요.</a:t>
                      </a:r>
                      <a:endParaRPr sz="1000" u="none" strike="noStrike" cap="none"/>
                    </a:p>
                  </a:txBody>
                  <a:tcPr marL="91450" marR="91450" marT="45725" marB="45725"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vMerge="1">
                  <a:txBody>
                    <a:bodyPr/>
                    <a:lstStyle/>
                    <a:p>
                      <a:endParaRPr lang="ko-KR"/>
                    </a:p>
                  </a:txBody>
                  <a:tcPr/>
                </a:tc>
                <a:tc>
                  <a:txBody>
                    <a:bodyPr/>
                    <a:lstStyle/>
                    <a:p>
                      <a:pPr marL="0" marR="0" lvl="0" indent="0" algn="l" rtl="0">
                        <a:lnSpc>
                          <a:spcPct val="100000"/>
                        </a:lnSpc>
                        <a:spcBef>
                          <a:spcPts val="0"/>
                        </a:spcBef>
                        <a:spcAft>
                          <a:spcPts val="0"/>
                        </a:spcAft>
                        <a:buClr>
                          <a:schemeClr val="dk1"/>
                        </a:buClr>
                        <a:buSzPts val="1000"/>
                        <a:buFont typeface="Malgun Gothic"/>
                        <a:buNone/>
                      </a:pPr>
                      <a:r>
                        <a:rPr lang="en-US" sz="1000" u="none" strike="noStrike" cap="none"/>
                        <a:t>인증되지 않은 이메일</a:t>
                      </a:r>
                      <a:endParaRPr sz="1000" u="none" strike="noStrike" cap="none"/>
                    </a:p>
                  </a:txBody>
                  <a:tcPr marL="91450" marR="91450" marT="45725" marB="45725"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Malgun Gothic"/>
                        <a:buNone/>
                      </a:pPr>
                      <a:r>
                        <a:rPr lang="en-US" sz="1000" u="none" strike="noStrike" cap="none"/>
                        <a:t>아직 메인 인증이 완료되지 않았습니다. 가입하신 주소로 발송된 인증 메일로 계정을 활성화 해주세요.</a:t>
                      </a:r>
                      <a:endParaRPr sz="1000" u="none" strike="noStrike" cap="none"/>
                    </a:p>
                  </a:txBody>
                  <a:tcPr marL="91450" marR="91450" marT="45725" marB="45725"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vMerge="1">
                  <a:txBody>
                    <a:bodyPr/>
                    <a:lstStyle/>
                    <a:p>
                      <a:endParaRPr lang="ko-KR"/>
                    </a:p>
                  </a:txBody>
                  <a:tcPr/>
                </a:tc>
                <a:tc>
                  <a:txBody>
                    <a:bodyPr/>
                    <a:lstStyle/>
                    <a:p>
                      <a:pPr marL="0" marR="0" lvl="0" indent="0" algn="l" rtl="0">
                        <a:lnSpc>
                          <a:spcPct val="100000"/>
                        </a:lnSpc>
                        <a:spcBef>
                          <a:spcPts val="0"/>
                        </a:spcBef>
                        <a:spcAft>
                          <a:spcPts val="0"/>
                        </a:spcAft>
                        <a:buClr>
                          <a:schemeClr val="dk1"/>
                        </a:buClr>
                        <a:buSzPts val="1000"/>
                        <a:buFont typeface="Malgun Gothic"/>
                        <a:buNone/>
                      </a:pPr>
                      <a:r>
                        <a:rPr lang="en-US" sz="1000" u="none" strike="noStrike" cap="none"/>
                        <a:t>유효하지 않은 비밀번호</a:t>
                      </a:r>
                      <a:endParaRPr sz="1000" u="none" strike="noStrike" cap="none"/>
                    </a:p>
                  </a:txBody>
                  <a:tcPr marL="91450" marR="91450" marT="45725" marB="45725"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Malgun Gothic"/>
                        <a:buNone/>
                      </a:pPr>
                      <a:r>
                        <a:rPr lang="en-US" sz="1000" u="none" strike="noStrike" cap="none"/>
                        <a:t>비밀번호가 맞지 않습니다.</a:t>
                      </a:r>
                      <a:endParaRPr sz="1000" u="none" strike="noStrike" cap="none"/>
                    </a:p>
                  </a:txBody>
                  <a:tcPr marL="91450" marR="91450" marT="45725" marB="45725"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vMerge="1">
                  <a:txBody>
                    <a:bodyPr/>
                    <a:lstStyle/>
                    <a:p>
                      <a:endParaRPr lang="ko-KR"/>
                    </a:p>
                  </a:txBody>
                  <a:tcPr/>
                </a:tc>
                <a:tc>
                  <a:txBody>
                    <a:bodyPr/>
                    <a:lstStyle/>
                    <a:p>
                      <a:pPr marL="0" marR="0" lvl="0" indent="0" algn="l" rtl="0">
                        <a:lnSpc>
                          <a:spcPct val="100000"/>
                        </a:lnSpc>
                        <a:spcBef>
                          <a:spcPts val="0"/>
                        </a:spcBef>
                        <a:spcAft>
                          <a:spcPts val="0"/>
                        </a:spcAft>
                        <a:buClr>
                          <a:schemeClr val="dk1"/>
                        </a:buClr>
                        <a:buSzPts val="1000"/>
                        <a:buFont typeface="Malgun Gothic"/>
                        <a:buNone/>
                      </a:pPr>
                      <a:r>
                        <a:rPr lang="en-US" sz="1000" u="none" strike="noStrike" cap="none"/>
                        <a:t>유효하지 않은 이메일</a:t>
                      </a:r>
                      <a:endParaRPr sz="1000" u="none" strike="noStrike" cap="none"/>
                    </a:p>
                  </a:txBody>
                  <a:tcPr marL="91450" marR="91450" marT="45725" marB="45725"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Malgun Gothic"/>
                        <a:buNone/>
                      </a:pPr>
                      <a:r>
                        <a:rPr lang="en-US" sz="1000" u="none" strike="noStrike" cap="none"/>
                        <a:t>이메일 주소가 맞지 않습니다.</a:t>
                      </a:r>
                      <a:endParaRPr sz="1000" u="none" strike="noStrike" cap="none"/>
                    </a:p>
                  </a:txBody>
                  <a:tcPr marL="91450" marR="91450" marT="45725" marB="45725"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vMerge="1">
                  <a:txBody>
                    <a:bodyPr/>
                    <a:lstStyle/>
                    <a:p>
                      <a:endParaRPr lang="ko-KR"/>
                    </a:p>
                  </a:txBody>
                  <a:tcPr/>
                </a:tc>
                <a:tc>
                  <a:txBody>
                    <a:bodyPr/>
                    <a:lstStyle/>
                    <a:p>
                      <a:pPr marL="0" marR="0" lvl="0" indent="0" algn="l" rtl="0">
                        <a:lnSpc>
                          <a:spcPct val="100000"/>
                        </a:lnSpc>
                        <a:spcBef>
                          <a:spcPts val="0"/>
                        </a:spcBef>
                        <a:spcAft>
                          <a:spcPts val="0"/>
                        </a:spcAft>
                        <a:buClr>
                          <a:schemeClr val="dk1"/>
                        </a:buClr>
                        <a:buSzPts val="1000"/>
                        <a:buFont typeface="Malgun Gothic"/>
                        <a:buNone/>
                      </a:pPr>
                      <a:r>
                        <a:rPr lang="en-US" sz="1000" u="none" strike="noStrike" cap="none"/>
                        <a:t>통신 오류로 인한 로그인 실패</a:t>
                      </a:r>
                      <a:endParaRPr sz="1000" u="none" strike="noStrike" cap="none"/>
                    </a:p>
                  </a:txBody>
                  <a:tcPr marL="91450" marR="91450" marT="45725" marB="45725"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Malgun Gothic"/>
                        <a:buNone/>
                      </a:pPr>
                      <a:r>
                        <a:rPr lang="en-US" sz="1000" u="none" strike="noStrike" cap="none"/>
                        <a:t>로그인에 실패했습니다. 네트워크에 연결되어 있는지 확인해 주세요.</a:t>
                      </a:r>
                      <a:endParaRPr sz="1000" u="none" strike="noStrike" cap="none"/>
                    </a:p>
                  </a:txBody>
                  <a:tcPr marL="91450" marR="91450" marT="45725" marB="45725"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70850">
                <a:tc rowSpan="2">
                  <a:txBody>
                    <a:bodyPr/>
                    <a:lstStyle/>
                    <a:p>
                      <a:pPr marL="0" marR="0" lvl="0" indent="0" algn="ctr" rtl="0">
                        <a:lnSpc>
                          <a:spcPct val="100000"/>
                        </a:lnSpc>
                        <a:spcBef>
                          <a:spcPts val="0"/>
                        </a:spcBef>
                        <a:spcAft>
                          <a:spcPts val="0"/>
                        </a:spcAft>
                        <a:buClr>
                          <a:schemeClr val="dk1"/>
                        </a:buClr>
                        <a:buSzPts val="1000"/>
                        <a:buFont typeface="Malgun Gothic"/>
                        <a:buNone/>
                      </a:pPr>
                      <a:r>
                        <a:rPr lang="en-US" sz="1000" u="none" strike="noStrike" cap="none"/>
                        <a:t>비밀번호 재설정</a:t>
                      </a:r>
                      <a:endParaRPr sz="1000" u="none" strike="noStrike" cap="none"/>
                    </a:p>
                  </a:txBody>
                  <a:tcPr marL="91450" marR="91450" marT="45725" marB="45725"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Malgun Gothic"/>
                        <a:buNone/>
                      </a:pPr>
                      <a:r>
                        <a:rPr lang="en-US" sz="1000" u="none" strike="noStrike" cap="none"/>
                        <a:t>만료된 재설정 코드 입력</a:t>
                      </a:r>
                      <a:endParaRPr sz="1000" u="none" strike="noStrike" cap="none"/>
                    </a:p>
                  </a:txBody>
                  <a:tcPr marL="91450" marR="91450" marT="45725" marB="45725"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Malgun Gothic"/>
                        <a:buNone/>
                      </a:pPr>
                      <a:r>
                        <a:rPr lang="en-US" sz="1000" u="none" strike="noStrike" cap="none"/>
                        <a:t>재설정 코드가 만료되었습니다. 재설정 코드를 다시 받아 진행해 주세요.</a:t>
                      </a:r>
                      <a:endParaRPr sz="1000" u="none" strike="noStrike" cap="none"/>
                    </a:p>
                  </a:txBody>
                  <a:tcPr marL="91450" marR="91450" marT="45725" marB="45725"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70850">
                <a:tc vMerge="1">
                  <a:txBody>
                    <a:bodyPr/>
                    <a:lstStyle/>
                    <a:p>
                      <a:endParaRPr lang="ko-KR"/>
                    </a:p>
                  </a:txBody>
                  <a:tcPr/>
                </a:tc>
                <a:tc>
                  <a:txBody>
                    <a:bodyPr/>
                    <a:lstStyle/>
                    <a:p>
                      <a:pPr marL="0" marR="0" lvl="0" indent="0" algn="l" rtl="0">
                        <a:lnSpc>
                          <a:spcPct val="100000"/>
                        </a:lnSpc>
                        <a:spcBef>
                          <a:spcPts val="0"/>
                        </a:spcBef>
                        <a:spcAft>
                          <a:spcPts val="0"/>
                        </a:spcAft>
                        <a:buClr>
                          <a:schemeClr val="dk1"/>
                        </a:buClr>
                        <a:buSzPts val="1000"/>
                        <a:buFont typeface="Malgun Gothic"/>
                        <a:buNone/>
                      </a:pPr>
                      <a:r>
                        <a:rPr lang="en-US" sz="1000" u="none" strike="noStrike" cap="none"/>
                        <a:t>유효하지 않은 재설정 코드 입력</a:t>
                      </a:r>
                      <a:endParaRPr sz="1000" u="none" strike="noStrike" cap="none"/>
                    </a:p>
                  </a:txBody>
                  <a:tcPr marL="91450" marR="91450" marT="45725" marB="45725"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Malgun Gothic"/>
                        <a:buNone/>
                      </a:pPr>
                      <a:r>
                        <a:rPr lang="en-US" sz="1000" u="none" strike="noStrike" cap="none"/>
                        <a:t>유효하지 않은 재설정 코드입니다. 코드를 다시 확인해 주세요.</a:t>
                      </a:r>
                      <a:endParaRPr sz="1000" u="none" strike="noStrike" cap="none"/>
                    </a:p>
                  </a:txBody>
                  <a:tcPr marL="91450" marR="91450" marT="45725" marB="45725"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370850">
                <a:tc rowSpan="3">
                  <a:txBody>
                    <a:bodyPr/>
                    <a:lstStyle/>
                    <a:p>
                      <a:pPr marL="0" marR="0" lvl="0" indent="0" algn="ctr" rtl="0">
                        <a:lnSpc>
                          <a:spcPct val="100000"/>
                        </a:lnSpc>
                        <a:spcBef>
                          <a:spcPts val="0"/>
                        </a:spcBef>
                        <a:spcAft>
                          <a:spcPts val="0"/>
                        </a:spcAft>
                        <a:buClr>
                          <a:schemeClr val="dk1"/>
                        </a:buClr>
                        <a:buSzPts val="1000"/>
                        <a:buFont typeface="Malgun Gothic"/>
                        <a:buNone/>
                      </a:pPr>
                      <a:r>
                        <a:rPr lang="en-US" sz="1000" u="none" strike="sngStrike" cap="none"/>
                        <a:t>회원가입</a:t>
                      </a:r>
                      <a:endParaRPr sz="1000" u="none" strike="sngStrike" cap="none"/>
                    </a:p>
                  </a:txBody>
                  <a:tcPr marL="91450" marR="91450" marT="45725" marB="45725"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Malgun Gothic"/>
                        <a:buNone/>
                      </a:pPr>
                      <a:r>
                        <a:rPr lang="en-US" sz="1000" u="none" strike="sngStrike" cap="none"/>
                        <a:t>기타 오류로 인한 계정 생성 실패</a:t>
                      </a:r>
                      <a:endParaRPr sz="1000" u="none" strike="sngStrike" cap="none"/>
                    </a:p>
                  </a:txBody>
                  <a:tcPr marL="91450" marR="91450" marT="45725" marB="45725"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Malgun Gothic"/>
                        <a:buNone/>
                      </a:pPr>
                      <a:r>
                        <a:rPr lang="en-US" sz="1000" u="none" strike="sngStrike" cap="none"/>
                        <a:t>계정 생성에 실패했습니다. 다시 시도해주세요.</a:t>
                      </a:r>
                      <a:endParaRPr sz="1000" u="none" strike="sngStrike" cap="none"/>
                    </a:p>
                  </a:txBody>
                  <a:tcPr marL="91450" marR="91450" marT="45725" marB="45725"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r h="370850">
                <a:tc vMerge="1">
                  <a:txBody>
                    <a:bodyPr/>
                    <a:lstStyle/>
                    <a:p>
                      <a:endParaRPr lang="ko-KR"/>
                    </a:p>
                  </a:txBody>
                  <a:tcPr/>
                </a:tc>
                <a:tc>
                  <a:txBody>
                    <a:bodyPr/>
                    <a:lstStyle/>
                    <a:p>
                      <a:pPr marL="0" marR="0" lvl="0" indent="0" algn="l" rtl="0">
                        <a:lnSpc>
                          <a:spcPct val="100000"/>
                        </a:lnSpc>
                        <a:spcBef>
                          <a:spcPts val="0"/>
                        </a:spcBef>
                        <a:spcAft>
                          <a:spcPts val="0"/>
                        </a:spcAft>
                        <a:buClr>
                          <a:schemeClr val="dk1"/>
                        </a:buClr>
                        <a:buSzPts val="1000"/>
                        <a:buFont typeface="Malgun Gothic"/>
                        <a:buNone/>
                      </a:pPr>
                      <a:r>
                        <a:rPr lang="en-US" sz="1000" u="none" strike="sngStrike" cap="none"/>
                        <a:t>통신 오류로 인한 계정 생성 실패</a:t>
                      </a:r>
                      <a:endParaRPr sz="1000" u="none" strike="sngStrike" cap="none"/>
                    </a:p>
                  </a:txBody>
                  <a:tcPr marL="91450" marR="91450" marT="45725" marB="45725"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Malgun Gothic"/>
                        <a:buNone/>
                      </a:pPr>
                      <a:r>
                        <a:rPr lang="en-US" sz="1000" u="none" strike="sngStrike" cap="none"/>
                        <a:t>계정 생성에 실패했습니다. 네트워크에 연결되어 있는지 확인해 주세요.</a:t>
                      </a:r>
                      <a:endParaRPr sz="1000" u="none" strike="sngStrike" cap="none"/>
                    </a:p>
                  </a:txBody>
                  <a:tcPr marL="91450" marR="91450" marT="45725" marB="45725"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r h="370850">
                <a:tc vMerge="1">
                  <a:txBody>
                    <a:bodyPr/>
                    <a:lstStyle/>
                    <a:p>
                      <a:endParaRPr lang="ko-KR"/>
                    </a:p>
                  </a:txBody>
                  <a:tcPr/>
                </a:tc>
                <a:tc>
                  <a:txBody>
                    <a:bodyPr/>
                    <a:lstStyle/>
                    <a:p>
                      <a:pPr marL="0" marR="0" lvl="0" indent="0" algn="l" rtl="0">
                        <a:lnSpc>
                          <a:spcPct val="100000"/>
                        </a:lnSpc>
                        <a:spcBef>
                          <a:spcPts val="0"/>
                        </a:spcBef>
                        <a:spcAft>
                          <a:spcPts val="0"/>
                        </a:spcAft>
                        <a:buClr>
                          <a:schemeClr val="dk1"/>
                        </a:buClr>
                        <a:buSzPts val="1000"/>
                        <a:buFont typeface="Malgun Gothic"/>
                        <a:buNone/>
                      </a:pPr>
                      <a:r>
                        <a:rPr lang="en-US" sz="1000" u="none" strike="sngStrike" cap="none"/>
                        <a:t>유효하지 않은 비밀번호 입력</a:t>
                      </a:r>
                      <a:endParaRPr sz="1000" u="none" strike="sngStrike" cap="none"/>
                    </a:p>
                  </a:txBody>
                  <a:tcPr marL="91450" marR="91450" marT="45725" marB="45725"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000"/>
                        <a:buFont typeface="Malgun Gothic"/>
                        <a:buNone/>
                      </a:pPr>
                      <a:r>
                        <a:rPr lang="en-US" sz="1000" u="none" strike="sngStrike" cap="none"/>
                        <a:t>비밀번호가 조건을 충족하지 않습니다.</a:t>
                      </a:r>
                      <a:endParaRPr sz="1000" u="none" strike="sngStrike" cap="none"/>
                    </a:p>
                  </a:txBody>
                  <a:tcPr marL="91450" marR="91450" marT="45725" marB="45725" anchor="ctr">
                    <a:lnL w="9525" cap="flat" cmpd="sng">
                      <a:solidFill>
                        <a:srgbClr val="7F7F7F"/>
                      </a:solidFill>
                      <a:prstDash val="solid"/>
                      <a:round/>
                      <a:headEnd type="none" w="sm" len="sm"/>
                      <a:tailEnd type="none" w="sm" len="sm"/>
                    </a:lnL>
                    <a:lnR w="9525" cap="flat" cmpd="sng">
                      <a:solidFill>
                        <a:srgbClr val="7F7F7F"/>
                      </a:solidFill>
                      <a:prstDash val="solid"/>
                      <a:round/>
                      <a:headEnd type="none" w="sm" len="sm"/>
                      <a:tailEnd type="none" w="sm" len="sm"/>
                    </a:lnR>
                    <a:lnT w="9525" cap="flat" cmpd="sng">
                      <a:solidFill>
                        <a:srgbClr val="7F7F7F"/>
                      </a:solidFill>
                      <a:prstDash val="solid"/>
                      <a:round/>
                      <a:headEnd type="none" w="sm" len="sm"/>
                      <a:tailEnd type="none" w="sm" len="sm"/>
                    </a:lnT>
                    <a:lnB w="9525" cap="flat" cmpd="sng">
                      <a:solidFill>
                        <a:srgbClr val="7F7F7F"/>
                      </a:solidFill>
                      <a:prstDash val="solid"/>
                      <a:round/>
                      <a:headEnd type="none" w="sm" len="sm"/>
                      <a:tailEnd type="none" w="sm" len="sm"/>
                    </a:lnB>
                    <a:solidFill>
                      <a:schemeClr val="lt1"/>
                    </a:solidFill>
                  </a:tcPr>
                </a:tc>
                <a:extLst>
                  <a:ext uri="{0D108BD9-81ED-4DB2-BD59-A6C34878D82A}">
                    <a16:rowId xmlns:a16="http://schemas.microsoft.com/office/drawing/2014/main" val="10010"/>
                  </a:ext>
                </a:extLst>
              </a:tr>
            </a:tbl>
          </a:graphicData>
        </a:graphic>
      </p:graphicFrame>
      <p:sp>
        <p:nvSpPr>
          <p:cNvPr id="276" name="Google Shape;276;p8"/>
          <p:cNvSpPr/>
          <p:nvPr/>
        </p:nvSpPr>
        <p:spPr>
          <a:xfrm rot="-643183">
            <a:off x="7257256" y="4786671"/>
            <a:ext cx="2376264" cy="576064"/>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0000"/>
              </a:buClr>
              <a:buSzPts val="1400"/>
              <a:buFont typeface="Malgun Gothic"/>
              <a:buNone/>
            </a:pPr>
            <a:r>
              <a:rPr lang="en-US" sz="1400" b="0" i="0" u="none" strike="noStrike" cap="none">
                <a:solidFill>
                  <a:srgbClr val="FF0000"/>
                </a:solidFill>
                <a:latin typeface="Malgun Gothic"/>
                <a:ea typeface="Malgun Gothic"/>
                <a:cs typeface="Malgun Gothic"/>
                <a:sym typeface="Malgun Gothic"/>
              </a:rPr>
              <a:t>회원 가입 해당사항 없음</a:t>
            </a:r>
            <a:endParaRPr sz="1400" b="0" i="0" u="none" strike="noStrike" cap="none">
              <a:solidFill>
                <a:srgbClr val="FF0000"/>
              </a:solidFill>
              <a:latin typeface="Malgun Gothic"/>
              <a:ea typeface="Malgun Gothic"/>
              <a:cs typeface="Malgun Gothic"/>
              <a:sym typeface="Malgun Gothic"/>
            </a:endParaRPr>
          </a:p>
          <a:p>
            <a:pPr marL="0" marR="0" lvl="0" indent="0" algn="ctr" rtl="0">
              <a:lnSpc>
                <a:spcPct val="100000"/>
              </a:lnSpc>
              <a:spcBef>
                <a:spcPts val="0"/>
              </a:spcBef>
              <a:spcAft>
                <a:spcPts val="0"/>
              </a:spcAft>
              <a:buClr>
                <a:srgbClr val="FF0000"/>
              </a:buClr>
              <a:buSzPts val="1400"/>
              <a:buFont typeface="Malgun Gothic"/>
              <a:buNone/>
            </a:pPr>
            <a:r>
              <a:rPr lang="en-US" sz="1400" b="0" i="0" u="none" strike="noStrike" cap="none">
                <a:solidFill>
                  <a:srgbClr val="FF0000"/>
                </a:solidFill>
                <a:latin typeface="Malgun Gothic"/>
                <a:ea typeface="Malgun Gothic"/>
                <a:cs typeface="Malgun Gothic"/>
                <a:sym typeface="Malgun Gothic"/>
              </a:rPr>
              <a:t>회원 가입은 APP만 제공</a:t>
            </a:r>
            <a:endParaRPr sz="1400" b="0" i="0" u="none" strike="noStrike" cap="none">
              <a:solidFill>
                <a:srgbClr val="FF0000"/>
              </a:solidFill>
              <a:latin typeface="Malgun Gothic"/>
              <a:ea typeface="Malgun Gothic"/>
              <a:cs typeface="Malgun Gothic"/>
              <a:sym typeface="Malgun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9"/>
          <p:cNvSpPr txBox="1"/>
          <p:nvPr/>
        </p:nvSpPr>
        <p:spPr>
          <a:xfrm>
            <a:off x="4011878" y="2528900"/>
            <a:ext cx="1882247"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Malgun Gothic"/>
              <a:buNone/>
            </a:pPr>
            <a:r>
              <a:rPr lang="en-US" sz="1800" b="0" i="0" u="none" strike="noStrike" cap="none">
                <a:solidFill>
                  <a:schemeClr val="dk1"/>
                </a:solidFill>
                <a:latin typeface="Malgun Gothic"/>
                <a:ea typeface="Malgun Gothic"/>
                <a:cs typeface="Malgun Gothic"/>
                <a:sym typeface="Malgun Gothic"/>
              </a:rPr>
              <a:t>홈</a:t>
            </a:r>
            <a:endParaRPr sz="1800" b="0" i="0" u="none" strike="noStrike" cap="none">
              <a:solidFill>
                <a:schemeClr val="dk1"/>
              </a:solidFill>
              <a:latin typeface="Malgun Gothic"/>
              <a:ea typeface="Malgun Gothic"/>
              <a:cs typeface="Malgun Gothic"/>
              <a:sym typeface="Malgun Gothic"/>
            </a:endParaRPr>
          </a:p>
        </p:txBody>
      </p:sp>
    </p:spTree>
  </p:cSld>
  <p:clrMapOvr>
    <a:masterClrMapping/>
  </p:clrMapOvr>
</p:sld>
</file>

<file path=ppt/theme/theme1.xml><?xml version="1.0" encoding="utf-8"?>
<a:theme xmlns:a="http://schemas.openxmlformats.org/drawingml/2006/main" name="Guide_빈화면">
  <a:themeElements>
    <a:clrScheme name="Guide_빈화면">
      <a:dk1>
        <a:srgbClr val="000000"/>
      </a:dk1>
      <a:lt1>
        <a:srgbClr val="FFFFFF"/>
      </a:lt1>
      <a:dk2>
        <a:srgbClr val="A7A7A7"/>
      </a:dk2>
      <a:lt2>
        <a:srgbClr val="535353"/>
      </a:lt2>
      <a:accent1>
        <a:srgbClr val="3F949A"/>
      </a:accent1>
      <a:accent2>
        <a:srgbClr val="4764B0"/>
      </a:accent2>
      <a:accent3>
        <a:srgbClr val="4FADD1"/>
      </a:accent3>
      <a:accent4>
        <a:srgbClr val="85B692"/>
      </a:accent4>
      <a:accent5>
        <a:srgbClr val="6B94E2"/>
      </a:accent5>
      <a:accent6>
        <a:srgbClr val="819BA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uide_빈화면">
  <a:themeElements>
    <a:clrScheme name="Guide_빈화면">
      <a:dk1>
        <a:srgbClr val="000000"/>
      </a:dk1>
      <a:lt1>
        <a:srgbClr val="FFFFFF"/>
      </a:lt1>
      <a:dk2>
        <a:srgbClr val="A7A7A7"/>
      </a:dk2>
      <a:lt2>
        <a:srgbClr val="535353"/>
      </a:lt2>
      <a:accent1>
        <a:srgbClr val="3F949A"/>
      </a:accent1>
      <a:accent2>
        <a:srgbClr val="4764B0"/>
      </a:accent2>
      <a:accent3>
        <a:srgbClr val="4FADD1"/>
      </a:accent3>
      <a:accent4>
        <a:srgbClr val="85B692"/>
      </a:accent4>
      <a:accent5>
        <a:srgbClr val="6B94E2"/>
      </a:accent5>
      <a:accent6>
        <a:srgbClr val="819BA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4872</Words>
  <Application>Microsoft Office PowerPoint</Application>
  <PresentationFormat>A4 용지(210x297mm)</PresentationFormat>
  <Paragraphs>2220</Paragraphs>
  <Slides>39</Slides>
  <Notes>39</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39</vt:i4>
      </vt:variant>
    </vt:vector>
  </HeadingPairs>
  <TitlesOfParts>
    <vt:vector size="45" baseType="lpstr">
      <vt:lpstr>Helvetica Neue</vt:lpstr>
      <vt:lpstr>Malgun Gothic</vt:lpstr>
      <vt:lpstr>Malgun Gothic</vt:lpstr>
      <vt:lpstr>Arial</vt:lpstr>
      <vt:lpstr>Calibri</vt:lpstr>
      <vt:lpstr>Guide_빈화면</vt:lpstr>
      <vt:lpstr>PowerPoint 프레젠테이션</vt:lpstr>
      <vt:lpstr>PowerPoint 프레젠테이션</vt:lpstr>
      <vt:lpstr>PowerPoint 프레젠테이션</vt:lpstr>
      <vt:lpstr>PowerPoint 프레젠테이션</vt:lpstr>
      <vt:lpstr>로그인</vt:lpstr>
      <vt:lpstr>PowerPoint 프레젠테이션</vt:lpstr>
      <vt:lpstr>비밀번호 재설정하기</vt:lpstr>
      <vt:lpstr>PowerPoint 프레젠테이션</vt:lpstr>
      <vt:lpstr>PowerPoint 프레젠테이션</vt:lpstr>
      <vt:lpstr>홈</vt:lpstr>
      <vt:lpstr>홈</vt:lpstr>
      <vt:lpstr>PowerPoint 프레젠테이션</vt:lpstr>
      <vt:lpstr>환자 — 일반 환자</vt:lpstr>
      <vt:lpstr>환자 — 연구 환자</vt:lpstr>
      <vt:lpstr>환자 관리 – 일반 환자 &gt; 환자 정보 – 보행 통계</vt:lpstr>
      <vt:lpstr>환자 관리 – 일반 환자 &gt; 환자 정보 – 보행 통계</vt:lpstr>
      <vt:lpstr>환자 관리 – 일반 환자 &gt; 환자 정보 – 보행 통계</vt:lpstr>
      <vt:lpstr>환자 관리 – 일반 환자 &gt; 환자 정보 – 보행 통계</vt:lpstr>
      <vt:lpstr>환자 관리 &gt; 환자 정보 – 운동 기록 &gt; 자세히 보기 &gt; 동영상 플레이어</vt:lpstr>
      <vt:lpstr>PowerPoint 프레젠테이션</vt:lpstr>
      <vt:lpstr>스케줄 관리(월별 스케줄)</vt:lpstr>
      <vt:lpstr>스케줄 관리(주별 스케줄)</vt:lpstr>
      <vt:lpstr>스케줄 관리 &gt; 신규 스케줄 추가</vt:lpstr>
      <vt:lpstr>스케줄 관리 &gt; 신규 스케줄 추가 &gt; 시작 종료 날짜 선택</vt:lpstr>
      <vt:lpstr>스케줄 관리 &gt; 신규 스케줄 추가 &gt; 환자 선택</vt:lpstr>
      <vt:lpstr>스케줄 관리 &gt; 신규 스케줄 추가 &gt; 운동 선택</vt:lpstr>
      <vt:lpstr>스케줄 관리 &gt; 신규 스케줄 추가 &gt; 환자 및 운동 추가</vt:lpstr>
      <vt:lpstr>스케줄 관리 &gt; 스케줄 상세 정보 및 수정(오늘 및 이전 날짜 선택)</vt:lpstr>
      <vt:lpstr>스케줄 관리 &gt; 스케줄 상세 정보 및 수정(오늘 이후 날짜 선택)</vt:lpstr>
      <vt:lpstr>PowerPoint 프레젠테이션</vt:lpstr>
      <vt:lpstr>통계</vt:lpstr>
      <vt:lpstr>PowerPoint 프레젠테이션</vt:lpstr>
      <vt:lpstr>설정 &gt; 계정 정보</vt:lpstr>
      <vt:lpstr>설정 &gt; 계정 관리 – 정보 수정</vt:lpstr>
      <vt:lpstr>설정 &gt; FAQ</vt:lpstr>
      <vt:lpstr>설정 &gt; 계정 관리 &gt; 계정 삭제</vt:lpstr>
      <vt:lpstr>설정 &gt; 서비스 이용 약관</vt:lpstr>
      <vt:lpstr>설정 &gt; 개인정보 처리방침</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정수화</dc:creator>
  <cp:lastModifiedBy>Fixframe</cp:lastModifiedBy>
  <cp:revision>2</cp:revision>
  <dcterms:modified xsi:type="dcterms:W3CDTF">2021-10-26T22:52:16Z</dcterms:modified>
</cp:coreProperties>
</file>