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59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4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62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519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71" y="0"/>
            <a:ext cx="322210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03542" y="3325906"/>
            <a:ext cx="2254157" cy="1192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012" y="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medical_no.html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7433" y="3545361"/>
            <a:ext cx="14125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작성된 문진이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없습니다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문진을 작성해주세요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0871" y="29257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문구 </a:t>
            </a:r>
            <a:r>
              <a:rPr lang="ko-KR" altLang="en-US" sz="1000" dirty="0" err="1">
                <a:solidFill>
                  <a:srgbClr val="FF0000"/>
                </a:solidFill>
              </a:rPr>
              <a:t>오입력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아래와 같이 변경해주세요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312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0549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9595" y="10668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0668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sports/main.html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53741" y="6309360"/>
            <a:ext cx="769620" cy="51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24282" y="5856194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탑버튼이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운동진행</a:t>
            </a:r>
            <a:r>
              <a:rPr lang="ko-KR" altLang="en-US" sz="1000" dirty="0">
                <a:solidFill>
                  <a:srgbClr val="FF0000"/>
                </a:solidFill>
              </a:rPr>
              <a:t> 버튼보다 조금 더 하단에 위치하도록 조정 요청 드립니다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err="1">
                <a:solidFill>
                  <a:srgbClr val="FF0000"/>
                </a:solidFill>
              </a:rPr>
              <a:t>운동진행</a:t>
            </a:r>
            <a:r>
              <a:rPr lang="ko-KR" altLang="en-US" sz="1000" dirty="0">
                <a:solidFill>
                  <a:srgbClr val="FF0000"/>
                </a:solidFill>
              </a:rPr>
              <a:t> 버튼을 누르려다 탑 버튼이 눌리는 오작동이 많을 듯 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4232" y="938463"/>
            <a:ext cx="4487779" cy="2550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화살표 없어짐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53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6775" y="598760"/>
            <a:ext cx="2813591" cy="5001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698" y="598760"/>
            <a:ext cx="2813591" cy="5001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580" y="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sports/main.html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599" y="3394486"/>
            <a:ext cx="6476121" cy="1192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14969" y="3745006"/>
            <a:ext cx="5105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처음 페이지 진입 시 왼쪽 </a:t>
            </a:r>
            <a:r>
              <a:rPr lang="ko-KR" altLang="en-US" sz="1000" dirty="0" err="1">
                <a:solidFill>
                  <a:srgbClr val="FF0000"/>
                </a:solidFill>
              </a:rPr>
              <a:t>패딩값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안먹어</a:t>
            </a:r>
            <a:r>
              <a:rPr lang="ko-KR" altLang="en-US" sz="1000" dirty="0">
                <a:solidFill>
                  <a:srgbClr val="FF0000"/>
                </a:solidFill>
              </a:rPr>
              <a:t> 두번째 운동 정보가 </a:t>
            </a:r>
            <a:r>
              <a:rPr lang="ko-KR" altLang="en-US" sz="1000" dirty="0" err="1">
                <a:solidFill>
                  <a:srgbClr val="FF0000"/>
                </a:solidFill>
              </a:rPr>
              <a:t>짤림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새로 </a:t>
            </a:r>
            <a:r>
              <a:rPr lang="ko-KR" altLang="en-US" sz="1000" dirty="0" err="1">
                <a:solidFill>
                  <a:srgbClr val="FF0000"/>
                </a:solidFill>
              </a:rPr>
              <a:t>고침하면</a:t>
            </a:r>
            <a:r>
              <a:rPr lang="ko-KR" altLang="en-US" sz="1000" dirty="0">
                <a:solidFill>
                  <a:srgbClr val="FF0000"/>
                </a:solidFill>
              </a:rPr>
              <a:t> 정상 출력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dirty="0">
                <a:solidFill>
                  <a:srgbClr val="FF0000"/>
                </a:solidFill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</a:rPr>
              <a:t>요일 영역도 동일한 현상 발견 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로딩 문제인가 싶어 </a:t>
            </a:r>
            <a:r>
              <a:rPr lang="ko-KR" altLang="en-US" sz="1000" dirty="0" err="1">
                <a:solidFill>
                  <a:srgbClr val="FF0000"/>
                </a:solidFill>
              </a:rPr>
              <a:t>몇번</a:t>
            </a:r>
            <a:r>
              <a:rPr lang="ko-KR" altLang="en-US" sz="1000" dirty="0">
                <a:solidFill>
                  <a:srgbClr val="FF0000"/>
                </a:solidFill>
              </a:rPr>
              <a:t> 반복하였으나 </a:t>
            </a:r>
            <a:r>
              <a:rPr lang="ko-KR" altLang="en-US" sz="1000" dirty="0" err="1">
                <a:solidFill>
                  <a:srgbClr val="FF0000"/>
                </a:solidFill>
              </a:rPr>
              <a:t>새로고침</a:t>
            </a:r>
            <a:r>
              <a:rPr lang="ko-KR" altLang="en-US" sz="1000" dirty="0">
                <a:solidFill>
                  <a:srgbClr val="FF0000"/>
                </a:solidFill>
              </a:rPr>
              <a:t> 이전에는 계속 </a:t>
            </a:r>
            <a:r>
              <a:rPr lang="ko-KR" altLang="en-US" sz="1000" dirty="0" err="1">
                <a:solidFill>
                  <a:srgbClr val="FF0000"/>
                </a:solidFill>
              </a:rPr>
              <a:t>패딩값이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안먹습니다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57E9BBF-3A78-497C-BA81-9DA4E7E38A64}"/>
              </a:ext>
            </a:extLst>
          </p:cNvPr>
          <p:cNvSpPr/>
          <p:nvPr/>
        </p:nvSpPr>
        <p:spPr>
          <a:xfrm>
            <a:off x="771788" y="2080469"/>
            <a:ext cx="2575420" cy="80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증상이 확인이 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487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2337" y="0"/>
            <a:ext cx="385762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" y="137160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setup/hospital_no.html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99660" y="834166"/>
            <a:ext cx="1278002" cy="392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77662" y="83416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버튼명</a:t>
            </a:r>
            <a:r>
              <a:rPr lang="ko-KR" altLang="en-US" sz="1000" b="1" dirty="0">
                <a:solidFill>
                  <a:srgbClr val="FF0000"/>
                </a:solidFill>
              </a:rPr>
              <a:t> 변경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-&gt; </a:t>
            </a:r>
            <a:r>
              <a:rPr lang="ko-KR" altLang="en-US" sz="1000" b="1" dirty="0" err="1">
                <a:solidFill>
                  <a:srgbClr val="FF0000"/>
                </a:solidFill>
              </a:rPr>
              <a:t>데이터연결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820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9904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4" y="220980"/>
            <a:ext cx="1984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schedule/add_schedule2.html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9885" y="3962400"/>
            <a:ext cx="4282440" cy="62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5376" y="4151709"/>
            <a:ext cx="5325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r>
              <a:rPr lang="ko-KR" altLang="en-US" sz="1000" dirty="0">
                <a:solidFill>
                  <a:srgbClr val="FF0000"/>
                </a:solidFill>
              </a:rPr>
              <a:t>초 단위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최대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분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선택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 err="1">
                <a:solidFill>
                  <a:srgbClr val="FF0000"/>
                </a:solidFill>
              </a:rPr>
              <a:t>피커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가능하도록 수정 요청 드립니다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 err="1">
                <a:solidFill>
                  <a:srgbClr val="FF0000"/>
                </a:solidFill>
              </a:rPr>
              <a:t>제플린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: zpl://screen?pid=6179f287e09255bd822240ba&amp;sid=6187bef4cb6f1f1397c45312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이 화면처럼 되면 </a:t>
            </a:r>
            <a:r>
              <a:rPr lang="ko-KR" altLang="en-US" sz="1000" dirty="0" err="1">
                <a:solidFill>
                  <a:srgbClr val="FF0000"/>
                </a:solidFill>
              </a:rPr>
              <a:t>좋을것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40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9991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" y="228600"/>
            <a:ext cx="1984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schedule/add_schedule0.html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2583180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날짜 선택 시 팝업 출력과 입력 기능이 함께 작동합니다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팝업만 열리도록 수정 요청 드립니다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58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기기, 스크린샷이(가) 표시된 사진&#10;&#10;자동 생성된 설명">
            <a:extLst>
              <a:ext uri="{FF2B5EF4-FFF2-40B4-BE49-F238E27FC236}">
                <a16:creationId xmlns:a16="http://schemas.microsoft.com/office/drawing/2014/main" xmlns="" id="{9E8ACF53-B8B5-4265-ADC7-CC267B86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8308" y="190232"/>
            <a:ext cx="2959485" cy="64085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448EB09-0FB3-44DE-BC21-63EC02D6290E}"/>
              </a:ext>
            </a:extLst>
          </p:cNvPr>
          <p:cNvSpPr/>
          <p:nvPr/>
        </p:nvSpPr>
        <p:spPr>
          <a:xfrm>
            <a:off x="2064810" y="3806286"/>
            <a:ext cx="216835" cy="27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71D32B-24D9-4EC9-9EEC-5D2CCF56D90D}"/>
              </a:ext>
            </a:extLst>
          </p:cNvPr>
          <p:cNvSpPr txBox="1"/>
          <p:nvPr/>
        </p:nvSpPr>
        <p:spPr>
          <a:xfrm>
            <a:off x="5169350" y="3771450"/>
            <a:ext cx="3695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내가 추가한 운동의 메모 영역에 큰따옴표 삭제 필요 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980E04-8F36-437D-B1B4-D3B2DF64951E}"/>
              </a:ext>
            </a:extLst>
          </p:cNvPr>
          <p:cNvSpPr txBox="1"/>
          <p:nvPr/>
        </p:nvSpPr>
        <p:spPr>
          <a:xfrm>
            <a:off x="297180" y="228600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sports/my.html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3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877689-991F-45B6-A391-A651C9B328DD}"/>
              </a:ext>
            </a:extLst>
          </p:cNvPr>
          <p:cNvSpPr txBox="1"/>
          <p:nvPr/>
        </p:nvSpPr>
        <p:spPr>
          <a:xfrm>
            <a:off x="297180" y="2286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sports</a:t>
            </a:r>
            <a:r>
              <a:rPr lang="ko-KR" altLang="en-US" sz="1000" b="1" dirty="0">
                <a:solidFill>
                  <a:srgbClr val="FF0000"/>
                </a:solidFill>
              </a:rPr>
              <a:t>/add_sports1.html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32D828-5B8A-4E27-AA2B-074FDF5C195F}"/>
              </a:ext>
            </a:extLst>
          </p:cNvPr>
          <p:cNvSpPr txBox="1"/>
          <p:nvPr/>
        </p:nvSpPr>
        <p:spPr>
          <a:xfrm>
            <a:off x="4824475" y="2626519"/>
            <a:ext cx="2861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이 화면에서 운동은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 dirty="0">
                <a:solidFill>
                  <a:srgbClr val="FF0000"/>
                </a:solidFill>
              </a:rPr>
              <a:t>개만 선택 되어야 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98640F5-EFD0-49B9-BE80-E25407103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6646" y="1027611"/>
            <a:ext cx="2282296" cy="49421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FE8574-8702-4D62-96A4-B4C922832483}"/>
              </a:ext>
            </a:extLst>
          </p:cNvPr>
          <p:cNvSpPr/>
          <p:nvPr/>
        </p:nvSpPr>
        <p:spPr>
          <a:xfrm>
            <a:off x="1446646" y="1686187"/>
            <a:ext cx="2158703" cy="401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505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6131891-4014-49E2-B3BC-9D1C538D9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452" y="487680"/>
            <a:ext cx="2282296" cy="49421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A0FA17-816B-4A99-BBD6-BB1B74177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748" y="487680"/>
            <a:ext cx="2282296" cy="4942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783911-F949-498A-8E46-9A63574E5837}"/>
              </a:ext>
            </a:extLst>
          </p:cNvPr>
          <p:cNvSpPr txBox="1"/>
          <p:nvPr/>
        </p:nvSpPr>
        <p:spPr>
          <a:xfrm>
            <a:off x="297180" y="228600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overall</a:t>
            </a:r>
            <a:r>
              <a:rPr lang="ko-KR" altLang="en-US" sz="1000" b="1" dirty="0">
                <a:solidFill>
                  <a:srgbClr val="FF0000"/>
                </a:solidFill>
              </a:rPr>
              <a:t>/foot6.html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3A48A9-9927-4FEA-BEE0-8775C6626CA7}"/>
              </a:ext>
            </a:extLst>
          </p:cNvPr>
          <p:cNvSpPr txBox="1"/>
          <p:nvPr/>
        </p:nvSpPr>
        <p:spPr>
          <a:xfrm>
            <a:off x="5847131" y="1677284"/>
            <a:ext cx="4955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흔들림 정도와 </a:t>
            </a:r>
            <a:r>
              <a:rPr lang="ko-KR" altLang="en-US" sz="1000" dirty="0" err="1">
                <a:solidFill>
                  <a:srgbClr val="FF0000"/>
                </a:solidFill>
              </a:rPr>
              <a:t>외발</a:t>
            </a:r>
            <a:r>
              <a:rPr lang="ko-KR" altLang="en-US" sz="1000" dirty="0">
                <a:solidFill>
                  <a:srgbClr val="FF0000"/>
                </a:solidFill>
              </a:rPr>
              <a:t> 서기 시간의 숫자는 자세 분석 점수의 날짜와 동일해야 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8B4F80E-6C7A-4373-8CCF-58E99E326EF1}"/>
              </a:ext>
            </a:extLst>
          </p:cNvPr>
          <p:cNvSpPr/>
          <p:nvPr/>
        </p:nvSpPr>
        <p:spPr>
          <a:xfrm>
            <a:off x="3394987" y="1070065"/>
            <a:ext cx="2158703" cy="385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D65889-0FF3-43DF-8410-1A3E5CC2BFCE}"/>
              </a:ext>
            </a:extLst>
          </p:cNvPr>
          <p:cNvSpPr txBox="1"/>
          <p:nvPr/>
        </p:nvSpPr>
        <p:spPr>
          <a:xfrm>
            <a:off x="5847131" y="2373970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기간 조회 시 오늘 이후 날짜 선택 되지 않도록 </a:t>
            </a:r>
            <a:r>
              <a:rPr lang="ko-KR" altLang="en-US" sz="1000" dirty="0" err="1">
                <a:solidFill>
                  <a:srgbClr val="FF0000"/>
                </a:solidFill>
              </a:rPr>
              <a:t>막아주시길</a:t>
            </a:r>
            <a:r>
              <a:rPr lang="ko-KR" altLang="en-US" sz="1000" dirty="0">
                <a:solidFill>
                  <a:srgbClr val="FF0000"/>
                </a:solidFill>
              </a:rPr>
              <a:t>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34727" y="336884"/>
            <a:ext cx="4487779" cy="255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006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156</Words>
  <Application>Microsoft Office PowerPoint</Application>
  <PresentationFormat>사용자 지정</PresentationFormat>
  <Paragraphs>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정수화</dc:creator>
  <cp:lastModifiedBy>hojin yun</cp:lastModifiedBy>
  <cp:revision>12</cp:revision>
  <dcterms:created xsi:type="dcterms:W3CDTF">2021-11-22T01:03:50Z</dcterms:created>
  <dcterms:modified xsi:type="dcterms:W3CDTF">2021-11-23T13:14:35Z</dcterms:modified>
</cp:coreProperties>
</file>