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25" r:id="rId2"/>
    <p:sldMasterId id="2147483746" r:id="rId3"/>
    <p:sldMasterId id="2147483748" r:id="rId4"/>
  </p:sldMasterIdLst>
  <p:notesMasterIdLst>
    <p:notesMasterId r:id="rId21"/>
  </p:notesMasterIdLst>
  <p:sldIdLst>
    <p:sldId id="327" r:id="rId5"/>
    <p:sldId id="850" r:id="rId6"/>
    <p:sldId id="1126" r:id="rId7"/>
    <p:sldId id="1121" r:id="rId8"/>
    <p:sldId id="1122" r:id="rId9"/>
    <p:sldId id="1123" r:id="rId10"/>
    <p:sldId id="1124" r:id="rId11"/>
    <p:sldId id="1125" r:id="rId12"/>
    <p:sldId id="1127" r:id="rId13"/>
    <p:sldId id="1128" r:id="rId14"/>
    <p:sldId id="1129" r:id="rId15"/>
    <p:sldId id="1132" r:id="rId16"/>
    <p:sldId id="1133" r:id="rId17"/>
    <p:sldId id="1130" r:id="rId18"/>
    <p:sldId id="1131" r:id="rId19"/>
    <p:sldId id="942" r:id="rId2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9421992-B4D8-401C-89CA-A57BAFB488A4}">
          <p14:sldIdLst>
            <p14:sldId id="327"/>
            <p14:sldId id="850"/>
          </p14:sldIdLst>
        </p14:section>
        <p14:section name="에러" id="{D5596BA4-1C63-4747-8946-03B6E0BBC374}">
          <p14:sldIdLst>
            <p14:sldId id="1126"/>
            <p14:sldId id="1121"/>
            <p14:sldId id="1122"/>
            <p14:sldId id="1123"/>
            <p14:sldId id="1124"/>
            <p14:sldId id="1125"/>
          </p14:sldIdLst>
        </p14:section>
        <p14:section name="이메일" id="{2C4D8629-9FDA-4B39-B613-455FDF3D0140}">
          <p14:sldIdLst>
            <p14:sldId id="1127"/>
            <p14:sldId id="1128"/>
            <p14:sldId id="1129"/>
            <p14:sldId id="1132"/>
            <p14:sldId id="1133"/>
            <p14:sldId id="1130"/>
            <p14:sldId id="1131"/>
            <p14:sldId id="9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5978" userDrawn="1">
          <p15:clr>
            <a:srgbClr val="A4A3A4"/>
          </p15:clr>
        </p15:guide>
        <p15:guide id="4" pos="262" userDrawn="1">
          <p15:clr>
            <a:srgbClr val="A4A3A4"/>
          </p15:clr>
        </p15:guide>
        <p15:guide id="5" pos="1124" userDrawn="1">
          <p15:clr>
            <a:srgbClr val="A4A3A4"/>
          </p15:clr>
        </p15:guide>
        <p15:guide id="6" pos="36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1D8"/>
    <a:srgbClr val="FF6600"/>
    <a:srgbClr val="FD9173"/>
    <a:srgbClr val="69D5DE"/>
    <a:srgbClr val="B392D5"/>
    <a:srgbClr val="F666C1"/>
    <a:srgbClr val="49ACE1"/>
    <a:srgbClr val="FBFDFA"/>
    <a:srgbClr val="6EB92A"/>
    <a:srgbClr val="029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8" autoAdjust="0"/>
    <p:restoredTop sz="97103" autoAdjust="0"/>
  </p:normalViewPr>
  <p:slideViewPr>
    <p:cSldViewPr showGuides="1">
      <p:cViewPr varScale="1">
        <p:scale>
          <a:sx n="106" d="100"/>
          <a:sy n="106" d="100"/>
        </p:scale>
        <p:origin x="1152" y="76"/>
      </p:cViewPr>
      <p:guideLst>
        <p:guide orient="horz" pos="2160"/>
        <p:guide pos="3120"/>
        <p:guide pos="5978"/>
        <p:guide pos="262"/>
        <p:guide pos="1124"/>
        <p:guide pos="36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16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63522EC-841F-466A-A8ED-8F97572D11E2}" type="datetimeFigureOut">
              <a:rPr lang="ko-KR" altLang="en-US" smtClean="0"/>
              <a:pPr/>
              <a:t>2021-11-05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E9F45B-08F1-401B-94C1-21B33DC2F43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95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9F45B-08F1-401B-94C1-21B33DC2F43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05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1568530" y="153731"/>
            <a:ext cx="5976830" cy="224739"/>
          </a:xfrm>
          <a:prstGeom prst="rect">
            <a:avLst/>
          </a:prstGeom>
        </p:spPr>
        <p:txBody>
          <a:bodyPr lIns="36000" rIns="36000" anchor="ctr"/>
          <a:lstStyle>
            <a:lvl1pPr marL="0" indent="0">
              <a:buNone/>
              <a:defRPr sz="1000" b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69403" y="260350"/>
            <a:ext cx="642938" cy="179388"/>
          </a:xfrm>
          <a:prstGeom prst="rect">
            <a:avLst/>
          </a:prstGeom>
        </p:spPr>
        <p:txBody>
          <a:bodyPr lIns="36000" rIns="36000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565FDE75-6953-441C-8DC8-6CC2B05F76F6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20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유치_단일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>
            <a:extLst>
              <a:ext uri="{FF2B5EF4-FFF2-40B4-BE49-F238E27FC236}">
                <a16:creationId xmlns:a16="http://schemas.microsoft.com/office/drawing/2014/main" id="{1AA0B8FA-B7BE-4F4F-A76E-18987DDE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34" y="116632"/>
            <a:ext cx="4581054" cy="275560"/>
          </a:xfrm>
          <a:prstGeom prst="rect">
            <a:avLst/>
          </a:prstGeom>
        </p:spPr>
        <p:txBody>
          <a:bodyPr lIns="36000" rIns="36000" anchor="ctr"/>
          <a:lstStyle>
            <a:lvl1pPr algn="l">
              <a:defRPr sz="800" b="1" cap="none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4D5F3B61-72BD-9C4F-B520-F0F912ECAF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9144" y="116632"/>
            <a:ext cx="1188132" cy="27556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 b="0"/>
            </a:lvl1pPr>
          </a:lstStyle>
          <a:p>
            <a:pPr lvl="0"/>
            <a:r>
              <a:rPr kumimoji="1" lang="en-US" altLang="ko-Kore-KR" dirty="0"/>
              <a:t>Screen ID</a:t>
            </a:r>
            <a:endParaRPr kumimoji="1" lang="ko-Kore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484132" y="392192"/>
            <a:ext cx="2329408" cy="6313172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50000"/>
              </a:lnSpc>
              <a:buFont typeface="+mj-lt"/>
              <a:buAutoNum type="arabicPeriod"/>
              <a:defRPr sz="800"/>
            </a:lvl1pPr>
            <a:lvl2pPr>
              <a:buFont typeface="+mj-lt"/>
              <a:buAutoNum type="arabicPeriod"/>
              <a:defRPr sz="800"/>
            </a:lvl2pPr>
            <a:lvl3pPr>
              <a:buFont typeface="+mj-lt"/>
              <a:buAutoNum type="arabicPeriod"/>
              <a:defRPr sz="800"/>
            </a:lvl3pPr>
            <a:lvl4pPr>
              <a:buFont typeface="+mj-lt"/>
              <a:buAutoNum type="arabicPeriod"/>
              <a:defRPr sz="800"/>
            </a:lvl4pPr>
            <a:lvl5pPr>
              <a:buFont typeface="+mj-lt"/>
              <a:buAutoNum type="arabicPeriod"/>
              <a:defRPr sz="8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94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유치_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>
            <a:extLst>
              <a:ext uri="{FF2B5EF4-FFF2-40B4-BE49-F238E27FC236}">
                <a16:creationId xmlns:a16="http://schemas.microsoft.com/office/drawing/2014/main" id="{C1A71E79-3C62-F84B-9B5F-E787EFF231F1}"/>
              </a:ext>
            </a:extLst>
          </p:cNvPr>
          <p:cNvSpPr/>
          <p:nvPr userDrawn="1"/>
        </p:nvSpPr>
        <p:spPr>
          <a:xfrm>
            <a:off x="776536" y="6161724"/>
            <a:ext cx="2808000" cy="183600"/>
          </a:xfrm>
          <a:custGeom>
            <a:avLst/>
            <a:gdLst>
              <a:gd name="connsiteX0" fmla="*/ 0 w 2808000"/>
              <a:gd name="connsiteY0" fmla="*/ 0 h 183600"/>
              <a:gd name="connsiteX1" fmla="*/ 2808000 w 2808000"/>
              <a:gd name="connsiteY1" fmla="*/ 0 h 183600"/>
              <a:gd name="connsiteX2" fmla="*/ 2808000 w 2808000"/>
              <a:gd name="connsiteY2" fmla="*/ 92069 h 183600"/>
              <a:gd name="connsiteX3" fmla="*/ 2714247 w 2808000"/>
              <a:gd name="connsiteY3" fmla="*/ 183600 h 183600"/>
              <a:gd name="connsiteX4" fmla="*/ 105393 w 2808000"/>
              <a:gd name="connsiteY4" fmla="*/ 183600 h 183600"/>
              <a:gd name="connsiteX5" fmla="*/ 0 w 2808000"/>
              <a:gd name="connsiteY5" fmla="*/ 64254 h 18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8000" h="183600">
                <a:moveTo>
                  <a:pt x="0" y="0"/>
                </a:moveTo>
                <a:lnTo>
                  <a:pt x="2808000" y="0"/>
                </a:lnTo>
                <a:lnTo>
                  <a:pt x="2808000" y="92069"/>
                </a:lnTo>
                <a:lnTo>
                  <a:pt x="2714247" y="183600"/>
                </a:lnTo>
                <a:lnTo>
                  <a:pt x="105393" y="183600"/>
                </a:lnTo>
                <a:lnTo>
                  <a:pt x="0" y="64254"/>
                </a:lnTo>
                <a:close/>
              </a:path>
            </a:pathLst>
          </a:custGeom>
          <a:solidFill>
            <a:srgbClr val="40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0" i="1" dirty="0"/>
              <a:t>▼ 다음페이지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3374F27-B443-8D41-8308-77266099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34" y="116632"/>
            <a:ext cx="4581054" cy="275560"/>
          </a:xfrm>
          <a:prstGeom prst="rect">
            <a:avLst/>
          </a:prstGeom>
        </p:spPr>
        <p:txBody>
          <a:bodyPr lIns="36000" rIns="36000" anchor="ctr"/>
          <a:lstStyle>
            <a:lvl1pPr algn="l">
              <a:defRPr sz="800" b="1" cap="none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B1FCF4C3-D65E-D143-8B10-71F20C4C4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9144" y="116632"/>
            <a:ext cx="1188132" cy="27556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 b="0"/>
            </a:lvl1pPr>
          </a:lstStyle>
          <a:p>
            <a:pPr lvl="0"/>
            <a:r>
              <a:rPr kumimoji="1" lang="en-US" altLang="ko-Kore-KR" dirty="0"/>
              <a:t>Screen ID</a:t>
            </a:r>
            <a:endParaRPr kumimoji="1" lang="ko-Kore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44C461E-0B23-4D4C-93AD-B95EBAA4955B}"/>
              </a:ext>
            </a:extLst>
          </p:cNvPr>
          <p:cNvGrpSpPr/>
          <p:nvPr userDrawn="1"/>
        </p:nvGrpSpPr>
        <p:grpSpPr>
          <a:xfrm>
            <a:off x="3944888" y="764704"/>
            <a:ext cx="2808000" cy="327721"/>
            <a:chOff x="4236795" y="764704"/>
            <a:chExt cx="2808000" cy="32772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B75B8DA-3CF3-D446-9CB9-F1AA28F039B2}"/>
                </a:ext>
              </a:extLst>
            </p:cNvPr>
            <p:cNvSpPr/>
            <p:nvPr userDrawn="1"/>
          </p:nvSpPr>
          <p:spPr>
            <a:xfrm>
              <a:off x="4385883" y="890124"/>
              <a:ext cx="2589452" cy="202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id="{34E89AF2-AF11-934A-99F4-5265F6892E7C}"/>
                </a:ext>
              </a:extLst>
            </p:cNvPr>
            <p:cNvSpPr/>
            <p:nvPr userDrawn="1"/>
          </p:nvSpPr>
          <p:spPr>
            <a:xfrm>
              <a:off x="4236795" y="764704"/>
              <a:ext cx="2808000" cy="183600"/>
            </a:xfrm>
            <a:custGeom>
              <a:avLst/>
              <a:gdLst>
                <a:gd name="connsiteX0" fmla="*/ 117618 w 2808000"/>
                <a:gd name="connsiteY0" fmla="*/ 0 h 183600"/>
                <a:gd name="connsiteX1" fmla="*/ 2679921 w 2808000"/>
                <a:gd name="connsiteY1" fmla="*/ 0 h 183600"/>
                <a:gd name="connsiteX2" fmla="*/ 2808000 w 2808000"/>
                <a:gd name="connsiteY2" fmla="*/ 125044 h 183600"/>
                <a:gd name="connsiteX3" fmla="*/ 2808000 w 2808000"/>
                <a:gd name="connsiteY3" fmla="*/ 183600 h 183600"/>
                <a:gd name="connsiteX4" fmla="*/ 0 w 2808000"/>
                <a:gd name="connsiteY4" fmla="*/ 183600 h 183600"/>
                <a:gd name="connsiteX5" fmla="*/ 0 w 2808000"/>
                <a:gd name="connsiteY5" fmla="*/ 133190 h 18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8000" h="183600">
                  <a:moveTo>
                    <a:pt x="117618" y="0"/>
                  </a:moveTo>
                  <a:lnTo>
                    <a:pt x="2679921" y="0"/>
                  </a:lnTo>
                  <a:lnTo>
                    <a:pt x="2808000" y="125044"/>
                  </a:lnTo>
                  <a:lnTo>
                    <a:pt x="2808000" y="183600"/>
                  </a:lnTo>
                  <a:lnTo>
                    <a:pt x="0" y="183600"/>
                  </a:lnTo>
                  <a:lnTo>
                    <a:pt x="0" y="13319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700" b="0" i="1" dirty="0"/>
                <a:t>▲ 이전페이지</a:t>
              </a:r>
            </a:p>
          </p:txBody>
        </p:sp>
      </p:grpSp>
      <p:sp>
        <p:nvSpPr>
          <p:cNvPr id="8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484132" y="392192"/>
            <a:ext cx="2329408" cy="6313172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50000"/>
              </a:lnSpc>
              <a:buFont typeface="+mj-lt"/>
              <a:buAutoNum type="arabicPeriod"/>
              <a:defRPr sz="800"/>
            </a:lvl1pPr>
            <a:lvl2pPr>
              <a:buFont typeface="+mj-lt"/>
              <a:buAutoNum type="arabicPeriod"/>
              <a:defRPr sz="800"/>
            </a:lvl2pPr>
            <a:lvl3pPr>
              <a:buFont typeface="+mj-lt"/>
              <a:buAutoNum type="arabicPeriod"/>
              <a:defRPr sz="800"/>
            </a:lvl3pPr>
            <a:lvl4pPr>
              <a:buFont typeface="+mj-lt"/>
              <a:buAutoNum type="arabicPeriod"/>
              <a:defRPr sz="800"/>
            </a:lvl4pPr>
            <a:lvl5pPr>
              <a:buFont typeface="+mj-lt"/>
              <a:buAutoNum type="arabicPeriod"/>
              <a:defRPr sz="8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48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_단일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635E699D-D6F0-984E-AF44-BF35D643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34" y="116632"/>
            <a:ext cx="4581054" cy="275560"/>
          </a:xfrm>
          <a:prstGeom prst="rect">
            <a:avLst/>
          </a:prstGeom>
        </p:spPr>
        <p:txBody>
          <a:bodyPr lIns="36000" rIns="36000" anchor="ctr"/>
          <a:lstStyle>
            <a:lvl1pPr algn="l">
              <a:defRPr sz="800" b="1" cap="none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D976C018-2275-9147-A3E2-8130BAE472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9144" y="116632"/>
            <a:ext cx="1188132" cy="27556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 b="0"/>
            </a:lvl1pPr>
          </a:lstStyle>
          <a:p>
            <a:pPr lvl="0"/>
            <a:r>
              <a:rPr kumimoji="1" lang="en-US" altLang="ko-Kore-KR" dirty="0"/>
              <a:t>Screen ID</a:t>
            </a:r>
            <a:endParaRPr kumimoji="1" lang="ko-Kore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484132" y="392192"/>
            <a:ext cx="2329408" cy="6313172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50000"/>
              </a:lnSpc>
              <a:buFont typeface="+mj-lt"/>
              <a:buAutoNum type="arabicPeriod"/>
              <a:defRPr sz="800"/>
            </a:lvl1pPr>
            <a:lvl2pPr>
              <a:buFont typeface="+mj-lt"/>
              <a:buAutoNum type="arabicPeriod"/>
              <a:defRPr sz="800"/>
            </a:lvl2pPr>
            <a:lvl3pPr>
              <a:buFont typeface="+mj-lt"/>
              <a:buAutoNum type="arabicPeriod"/>
              <a:defRPr sz="800"/>
            </a:lvl3pPr>
            <a:lvl4pPr>
              <a:buFont typeface="+mj-lt"/>
              <a:buAutoNum type="arabicPeriod"/>
              <a:defRPr sz="800"/>
            </a:lvl4pPr>
            <a:lvl5pPr>
              <a:buFont typeface="+mj-lt"/>
              <a:buAutoNum type="arabicPeriod"/>
              <a:defRPr sz="8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871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_단일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635E699D-D6F0-984E-AF44-BF35D643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34" y="116632"/>
            <a:ext cx="4581054" cy="275560"/>
          </a:xfrm>
          <a:prstGeom prst="rect">
            <a:avLst/>
          </a:prstGeom>
        </p:spPr>
        <p:txBody>
          <a:bodyPr lIns="36000" rIns="36000" anchor="ctr"/>
          <a:lstStyle>
            <a:lvl1pPr algn="l">
              <a:defRPr sz="800" b="1" cap="none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D976C018-2275-9147-A3E2-8130BAE472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9144" y="116632"/>
            <a:ext cx="1188132" cy="27556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 b="0"/>
            </a:lvl1pPr>
          </a:lstStyle>
          <a:p>
            <a:pPr lvl="0"/>
            <a:r>
              <a:rPr kumimoji="1" lang="en-US" altLang="ko-Kore-KR" dirty="0"/>
              <a:t>Screen ID</a:t>
            </a:r>
            <a:endParaRPr kumimoji="1" lang="ko-Kore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484132" y="392192"/>
            <a:ext cx="2329408" cy="6313172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50000"/>
              </a:lnSpc>
              <a:buFont typeface="+mj-lt"/>
              <a:buAutoNum type="arabicPeriod"/>
              <a:defRPr sz="800"/>
            </a:lvl1pPr>
            <a:lvl2pPr>
              <a:buFont typeface="+mj-lt"/>
              <a:buAutoNum type="arabicPeriod"/>
              <a:defRPr sz="800"/>
            </a:lvl2pPr>
            <a:lvl3pPr>
              <a:buFont typeface="+mj-lt"/>
              <a:buAutoNum type="arabicPeriod"/>
              <a:defRPr sz="800"/>
            </a:lvl3pPr>
            <a:lvl4pPr>
              <a:buFont typeface="+mj-lt"/>
              <a:buAutoNum type="arabicPeriod"/>
              <a:defRPr sz="800"/>
            </a:lvl4pPr>
            <a:lvl5pPr>
              <a:buFont typeface="+mj-lt"/>
              <a:buAutoNum type="arabicPeriod"/>
              <a:defRPr sz="8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03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56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8BCD0271-997D-C94C-8634-15D5314648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6806" y="117401"/>
            <a:ext cx="5976830" cy="347276"/>
          </a:xfrm>
          <a:prstGeom prst="rect">
            <a:avLst/>
          </a:prstGeom>
        </p:spPr>
        <p:txBody>
          <a:bodyPr lIns="36000" rIns="36000" anchor="ctr"/>
          <a:lstStyle>
            <a:lvl1pPr marL="0" indent="0">
              <a:buNone/>
              <a:defRPr sz="1800" b="1">
                <a:solidFill>
                  <a:schemeClr val="bg1"/>
                </a:solidFill>
                <a:latin typeface="+mj-lt"/>
                <a:ea typeface="나눔고딕" panose="020D0604000000000000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199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기본템플릿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030FCF0-0B18-494F-8BB5-8D66D7BB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34" y="116632"/>
            <a:ext cx="4581054" cy="275560"/>
          </a:xfrm>
          <a:prstGeom prst="rect">
            <a:avLst/>
          </a:prstGeom>
        </p:spPr>
        <p:txBody>
          <a:bodyPr lIns="36000" rIns="36000" anchor="ctr"/>
          <a:lstStyle>
            <a:lvl1pPr algn="l">
              <a:defRPr sz="800" b="1" cap="none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6F4D38-6E1C-EF49-A1E1-B29ACFA6D4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9144" y="116632"/>
            <a:ext cx="1188132" cy="27556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 b="0"/>
            </a:lvl1pPr>
          </a:lstStyle>
          <a:p>
            <a:pPr lvl="0"/>
            <a:r>
              <a:rPr kumimoji="1" lang="en-US" altLang="ko-Kore-KR" dirty="0"/>
              <a:t>Screen ID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4851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_단일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635E699D-D6F0-984E-AF44-BF35D643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34" y="116632"/>
            <a:ext cx="4581054" cy="275560"/>
          </a:xfrm>
          <a:prstGeom prst="rect">
            <a:avLst/>
          </a:prstGeom>
        </p:spPr>
        <p:txBody>
          <a:bodyPr lIns="36000" rIns="36000" anchor="ctr"/>
          <a:lstStyle>
            <a:lvl1pPr algn="l">
              <a:defRPr sz="800" b="1" cap="none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D976C018-2275-9147-A3E2-8130BAE472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9144" y="116632"/>
            <a:ext cx="1188132" cy="27556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 b="0"/>
            </a:lvl1pPr>
          </a:lstStyle>
          <a:p>
            <a:pPr lvl="0"/>
            <a:r>
              <a:rPr kumimoji="1" lang="en-US" altLang="ko-Kore-KR" dirty="0"/>
              <a:t>Screen ID</a:t>
            </a:r>
            <a:endParaRPr kumimoji="1" lang="ko-Kore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484132" y="392192"/>
            <a:ext cx="2329408" cy="6313172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50000"/>
              </a:lnSpc>
              <a:buFont typeface="+mj-lt"/>
              <a:buAutoNum type="arabicPeriod"/>
              <a:defRPr sz="800"/>
            </a:lvl1pPr>
            <a:lvl2pPr>
              <a:buFont typeface="+mj-lt"/>
              <a:buAutoNum type="arabicPeriod"/>
              <a:defRPr sz="800"/>
            </a:lvl2pPr>
            <a:lvl3pPr>
              <a:buFont typeface="+mj-lt"/>
              <a:buAutoNum type="arabicPeriod"/>
              <a:defRPr sz="800"/>
            </a:lvl3pPr>
            <a:lvl4pPr>
              <a:buFont typeface="+mj-lt"/>
              <a:buAutoNum type="arabicPeriod"/>
              <a:defRPr sz="800"/>
            </a:lvl4pPr>
            <a:lvl5pPr>
              <a:buFont typeface="+mj-lt"/>
              <a:buAutoNum type="arabicPeriod"/>
              <a:defRPr sz="8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33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 이상의 경우_첫번째 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>
            <a:extLst>
              <a:ext uri="{FF2B5EF4-FFF2-40B4-BE49-F238E27FC236}">
                <a16:creationId xmlns:a16="http://schemas.microsoft.com/office/drawing/2014/main" id="{C1A71E79-3C62-F84B-9B5F-E787EFF231F1}"/>
              </a:ext>
            </a:extLst>
          </p:cNvPr>
          <p:cNvSpPr/>
          <p:nvPr userDrawn="1"/>
        </p:nvSpPr>
        <p:spPr>
          <a:xfrm>
            <a:off x="812540" y="6161724"/>
            <a:ext cx="2808000" cy="183600"/>
          </a:xfrm>
          <a:custGeom>
            <a:avLst/>
            <a:gdLst>
              <a:gd name="connsiteX0" fmla="*/ 0 w 2808000"/>
              <a:gd name="connsiteY0" fmla="*/ 0 h 183600"/>
              <a:gd name="connsiteX1" fmla="*/ 2808000 w 2808000"/>
              <a:gd name="connsiteY1" fmla="*/ 0 h 183600"/>
              <a:gd name="connsiteX2" fmla="*/ 2808000 w 2808000"/>
              <a:gd name="connsiteY2" fmla="*/ 92069 h 183600"/>
              <a:gd name="connsiteX3" fmla="*/ 2714247 w 2808000"/>
              <a:gd name="connsiteY3" fmla="*/ 183600 h 183600"/>
              <a:gd name="connsiteX4" fmla="*/ 105393 w 2808000"/>
              <a:gd name="connsiteY4" fmla="*/ 183600 h 183600"/>
              <a:gd name="connsiteX5" fmla="*/ 0 w 2808000"/>
              <a:gd name="connsiteY5" fmla="*/ 64254 h 18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8000" h="183600">
                <a:moveTo>
                  <a:pt x="0" y="0"/>
                </a:moveTo>
                <a:lnTo>
                  <a:pt x="2808000" y="0"/>
                </a:lnTo>
                <a:lnTo>
                  <a:pt x="2808000" y="92069"/>
                </a:lnTo>
                <a:lnTo>
                  <a:pt x="2714247" y="183600"/>
                </a:lnTo>
                <a:lnTo>
                  <a:pt x="105393" y="183600"/>
                </a:lnTo>
                <a:lnTo>
                  <a:pt x="0" y="64254"/>
                </a:lnTo>
                <a:close/>
              </a:path>
            </a:pathLst>
          </a:custGeom>
          <a:solidFill>
            <a:srgbClr val="40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0" i="1" dirty="0"/>
              <a:t>▼ 다음페이지</a:t>
            </a:r>
          </a:p>
        </p:txBody>
      </p:sp>
      <p:sp>
        <p:nvSpPr>
          <p:cNvPr id="32" name="자유형 31">
            <a:extLst>
              <a:ext uri="{FF2B5EF4-FFF2-40B4-BE49-F238E27FC236}">
                <a16:creationId xmlns:a16="http://schemas.microsoft.com/office/drawing/2014/main" id="{BDA3AD31-00D9-8C4E-AA78-B3EE62808A61}"/>
              </a:ext>
            </a:extLst>
          </p:cNvPr>
          <p:cNvSpPr/>
          <p:nvPr userDrawn="1"/>
        </p:nvSpPr>
        <p:spPr>
          <a:xfrm>
            <a:off x="3944888" y="6161724"/>
            <a:ext cx="2808000" cy="183600"/>
          </a:xfrm>
          <a:custGeom>
            <a:avLst/>
            <a:gdLst>
              <a:gd name="connsiteX0" fmla="*/ 0 w 2808000"/>
              <a:gd name="connsiteY0" fmla="*/ 0 h 183600"/>
              <a:gd name="connsiteX1" fmla="*/ 2808000 w 2808000"/>
              <a:gd name="connsiteY1" fmla="*/ 0 h 183600"/>
              <a:gd name="connsiteX2" fmla="*/ 2808000 w 2808000"/>
              <a:gd name="connsiteY2" fmla="*/ 92069 h 183600"/>
              <a:gd name="connsiteX3" fmla="*/ 2714247 w 2808000"/>
              <a:gd name="connsiteY3" fmla="*/ 183600 h 183600"/>
              <a:gd name="connsiteX4" fmla="*/ 105393 w 2808000"/>
              <a:gd name="connsiteY4" fmla="*/ 183600 h 183600"/>
              <a:gd name="connsiteX5" fmla="*/ 0 w 2808000"/>
              <a:gd name="connsiteY5" fmla="*/ 64254 h 18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8000" h="183600">
                <a:moveTo>
                  <a:pt x="0" y="0"/>
                </a:moveTo>
                <a:lnTo>
                  <a:pt x="2808000" y="0"/>
                </a:lnTo>
                <a:lnTo>
                  <a:pt x="2808000" y="92069"/>
                </a:lnTo>
                <a:lnTo>
                  <a:pt x="2714247" y="183600"/>
                </a:lnTo>
                <a:lnTo>
                  <a:pt x="105393" y="183600"/>
                </a:lnTo>
                <a:lnTo>
                  <a:pt x="0" y="64254"/>
                </a:lnTo>
                <a:close/>
              </a:path>
            </a:pathLst>
          </a:custGeom>
          <a:solidFill>
            <a:srgbClr val="40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0" i="1" dirty="0"/>
              <a:t>▼ 다음페이지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3312CD4-2C45-5A4D-BAD7-9207A534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34" y="116632"/>
            <a:ext cx="4581054" cy="275560"/>
          </a:xfrm>
          <a:prstGeom prst="rect">
            <a:avLst/>
          </a:prstGeom>
        </p:spPr>
        <p:txBody>
          <a:bodyPr lIns="36000" rIns="36000" anchor="ctr"/>
          <a:lstStyle>
            <a:lvl1pPr algn="l">
              <a:defRPr sz="800" b="1" cap="none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A0B74CD0-A228-164B-9511-F86173E5D6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9144" y="116632"/>
            <a:ext cx="1188132" cy="27556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 b="0"/>
            </a:lvl1pPr>
          </a:lstStyle>
          <a:p>
            <a:pPr lvl="0"/>
            <a:r>
              <a:rPr kumimoji="1" lang="en-US" altLang="ko-Kore-KR" dirty="0"/>
              <a:t>Screen ID</a:t>
            </a:r>
            <a:endParaRPr kumimoji="1" lang="ko-Kore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CF5808F-4DC2-4546-9601-70AA7C05F6FC}"/>
              </a:ext>
            </a:extLst>
          </p:cNvPr>
          <p:cNvGrpSpPr/>
          <p:nvPr userDrawn="1"/>
        </p:nvGrpSpPr>
        <p:grpSpPr>
          <a:xfrm>
            <a:off x="3944888" y="764704"/>
            <a:ext cx="2808000" cy="327721"/>
            <a:chOff x="4236795" y="764704"/>
            <a:chExt cx="2808000" cy="32772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420DDA2-707A-014D-8E67-25186E25F9C0}"/>
                </a:ext>
              </a:extLst>
            </p:cNvPr>
            <p:cNvSpPr/>
            <p:nvPr userDrawn="1"/>
          </p:nvSpPr>
          <p:spPr>
            <a:xfrm>
              <a:off x="4385883" y="890124"/>
              <a:ext cx="2589452" cy="202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자유형 30">
              <a:extLst>
                <a:ext uri="{FF2B5EF4-FFF2-40B4-BE49-F238E27FC236}">
                  <a16:creationId xmlns:a16="http://schemas.microsoft.com/office/drawing/2014/main" id="{D492A0F2-607A-6941-BC9B-45451DE5850A}"/>
                </a:ext>
              </a:extLst>
            </p:cNvPr>
            <p:cNvSpPr/>
            <p:nvPr userDrawn="1"/>
          </p:nvSpPr>
          <p:spPr>
            <a:xfrm>
              <a:off x="4236795" y="764704"/>
              <a:ext cx="2808000" cy="183600"/>
            </a:xfrm>
            <a:custGeom>
              <a:avLst/>
              <a:gdLst>
                <a:gd name="connsiteX0" fmla="*/ 117618 w 2808000"/>
                <a:gd name="connsiteY0" fmla="*/ 0 h 183600"/>
                <a:gd name="connsiteX1" fmla="*/ 2679921 w 2808000"/>
                <a:gd name="connsiteY1" fmla="*/ 0 h 183600"/>
                <a:gd name="connsiteX2" fmla="*/ 2808000 w 2808000"/>
                <a:gd name="connsiteY2" fmla="*/ 125044 h 183600"/>
                <a:gd name="connsiteX3" fmla="*/ 2808000 w 2808000"/>
                <a:gd name="connsiteY3" fmla="*/ 183600 h 183600"/>
                <a:gd name="connsiteX4" fmla="*/ 0 w 2808000"/>
                <a:gd name="connsiteY4" fmla="*/ 183600 h 183600"/>
                <a:gd name="connsiteX5" fmla="*/ 0 w 2808000"/>
                <a:gd name="connsiteY5" fmla="*/ 133190 h 18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8000" h="183600">
                  <a:moveTo>
                    <a:pt x="117618" y="0"/>
                  </a:moveTo>
                  <a:lnTo>
                    <a:pt x="2679921" y="0"/>
                  </a:lnTo>
                  <a:lnTo>
                    <a:pt x="2808000" y="125044"/>
                  </a:lnTo>
                  <a:lnTo>
                    <a:pt x="2808000" y="183600"/>
                  </a:lnTo>
                  <a:lnTo>
                    <a:pt x="0" y="183600"/>
                  </a:lnTo>
                  <a:lnTo>
                    <a:pt x="0" y="13319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700" b="0" i="1" dirty="0"/>
                <a:t>▲ 이전페이지</a:t>
              </a:r>
            </a:p>
          </p:txBody>
        </p:sp>
      </p:grpSp>
      <p:sp>
        <p:nvSpPr>
          <p:cNvPr id="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484132" y="392192"/>
            <a:ext cx="2329408" cy="6313172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50000"/>
              </a:lnSpc>
              <a:buFont typeface="+mj-lt"/>
              <a:buAutoNum type="arabicPeriod"/>
              <a:defRPr sz="800"/>
            </a:lvl1pPr>
            <a:lvl2pPr>
              <a:buFont typeface="+mj-lt"/>
              <a:buAutoNum type="arabicPeriod"/>
              <a:defRPr sz="800"/>
            </a:lvl2pPr>
            <a:lvl3pPr>
              <a:buFont typeface="+mj-lt"/>
              <a:buAutoNum type="arabicPeriod"/>
              <a:defRPr sz="800"/>
            </a:lvl3pPr>
            <a:lvl4pPr>
              <a:buFont typeface="+mj-lt"/>
              <a:buAutoNum type="arabicPeriod"/>
              <a:defRPr sz="800"/>
            </a:lvl4pPr>
            <a:lvl5pPr>
              <a:buFont typeface="+mj-lt"/>
              <a:buAutoNum type="arabicPeriod"/>
              <a:defRPr sz="8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5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 이상의 경우_중간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>
            <a:extLst>
              <a:ext uri="{FF2B5EF4-FFF2-40B4-BE49-F238E27FC236}">
                <a16:creationId xmlns:a16="http://schemas.microsoft.com/office/drawing/2014/main" id="{C1A71E79-3C62-F84B-9B5F-E787EFF231F1}"/>
              </a:ext>
            </a:extLst>
          </p:cNvPr>
          <p:cNvSpPr/>
          <p:nvPr userDrawn="1"/>
        </p:nvSpPr>
        <p:spPr>
          <a:xfrm>
            <a:off x="809618" y="6161724"/>
            <a:ext cx="2808000" cy="183600"/>
          </a:xfrm>
          <a:custGeom>
            <a:avLst/>
            <a:gdLst>
              <a:gd name="connsiteX0" fmla="*/ 0 w 2808000"/>
              <a:gd name="connsiteY0" fmla="*/ 0 h 183600"/>
              <a:gd name="connsiteX1" fmla="*/ 2808000 w 2808000"/>
              <a:gd name="connsiteY1" fmla="*/ 0 h 183600"/>
              <a:gd name="connsiteX2" fmla="*/ 2808000 w 2808000"/>
              <a:gd name="connsiteY2" fmla="*/ 92069 h 183600"/>
              <a:gd name="connsiteX3" fmla="*/ 2714247 w 2808000"/>
              <a:gd name="connsiteY3" fmla="*/ 183600 h 183600"/>
              <a:gd name="connsiteX4" fmla="*/ 105393 w 2808000"/>
              <a:gd name="connsiteY4" fmla="*/ 183600 h 183600"/>
              <a:gd name="connsiteX5" fmla="*/ 0 w 2808000"/>
              <a:gd name="connsiteY5" fmla="*/ 64254 h 18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8000" h="183600">
                <a:moveTo>
                  <a:pt x="0" y="0"/>
                </a:moveTo>
                <a:lnTo>
                  <a:pt x="2808000" y="0"/>
                </a:lnTo>
                <a:lnTo>
                  <a:pt x="2808000" y="92069"/>
                </a:lnTo>
                <a:lnTo>
                  <a:pt x="2714247" y="183600"/>
                </a:lnTo>
                <a:lnTo>
                  <a:pt x="105393" y="183600"/>
                </a:lnTo>
                <a:lnTo>
                  <a:pt x="0" y="64254"/>
                </a:lnTo>
                <a:close/>
              </a:path>
            </a:pathLst>
          </a:custGeom>
          <a:solidFill>
            <a:srgbClr val="40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0" i="1" dirty="0"/>
              <a:t>▼ 다음페이지</a:t>
            </a:r>
          </a:p>
        </p:txBody>
      </p:sp>
      <p:sp>
        <p:nvSpPr>
          <p:cNvPr id="32" name="자유형 31">
            <a:extLst>
              <a:ext uri="{FF2B5EF4-FFF2-40B4-BE49-F238E27FC236}">
                <a16:creationId xmlns:a16="http://schemas.microsoft.com/office/drawing/2014/main" id="{BDA3AD31-00D9-8C4E-AA78-B3EE62808A61}"/>
              </a:ext>
            </a:extLst>
          </p:cNvPr>
          <p:cNvSpPr/>
          <p:nvPr userDrawn="1"/>
        </p:nvSpPr>
        <p:spPr>
          <a:xfrm>
            <a:off x="3956048" y="6161724"/>
            <a:ext cx="2808000" cy="183600"/>
          </a:xfrm>
          <a:custGeom>
            <a:avLst/>
            <a:gdLst>
              <a:gd name="connsiteX0" fmla="*/ 0 w 2808000"/>
              <a:gd name="connsiteY0" fmla="*/ 0 h 183600"/>
              <a:gd name="connsiteX1" fmla="*/ 2808000 w 2808000"/>
              <a:gd name="connsiteY1" fmla="*/ 0 h 183600"/>
              <a:gd name="connsiteX2" fmla="*/ 2808000 w 2808000"/>
              <a:gd name="connsiteY2" fmla="*/ 92069 h 183600"/>
              <a:gd name="connsiteX3" fmla="*/ 2714247 w 2808000"/>
              <a:gd name="connsiteY3" fmla="*/ 183600 h 183600"/>
              <a:gd name="connsiteX4" fmla="*/ 105393 w 2808000"/>
              <a:gd name="connsiteY4" fmla="*/ 183600 h 183600"/>
              <a:gd name="connsiteX5" fmla="*/ 0 w 2808000"/>
              <a:gd name="connsiteY5" fmla="*/ 64254 h 18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8000" h="183600">
                <a:moveTo>
                  <a:pt x="0" y="0"/>
                </a:moveTo>
                <a:lnTo>
                  <a:pt x="2808000" y="0"/>
                </a:lnTo>
                <a:lnTo>
                  <a:pt x="2808000" y="92069"/>
                </a:lnTo>
                <a:lnTo>
                  <a:pt x="2714247" y="183600"/>
                </a:lnTo>
                <a:lnTo>
                  <a:pt x="105393" y="183600"/>
                </a:lnTo>
                <a:lnTo>
                  <a:pt x="0" y="64254"/>
                </a:lnTo>
                <a:close/>
              </a:path>
            </a:pathLst>
          </a:custGeom>
          <a:solidFill>
            <a:srgbClr val="40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0" i="1" dirty="0"/>
              <a:t>▼ 다음페이지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7BB3D2A-B751-1843-A72A-58E77F4D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34" y="116632"/>
            <a:ext cx="4581054" cy="275560"/>
          </a:xfrm>
          <a:prstGeom prst="rect">
            <a:avLst/>
          </a:prstGeom>
        </p:spPr>
        <p:txBody>
          <a:bodyPr lIns="36000" rIns="36000" anchor="ctr"/>
          <a:lstStyle>
            <a:lvl1pPr algn="l">
              <a:defRPr sz="800" b="1" cap="none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2273A13-FC49-A54B-8790-9BED34080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9144" y="116632"/>
            <a:ext cx="1188132" cy="27556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 b="0"/>
            </a:lvl1pPr>
          </a:lstStyle>
          <a:p>
            <a:pPr lvl="0"/>
            <a:r>
              <a:rPr kumimoji="1" lang="en-US" altLang="ko-Kore-KR" dirty="0"/>
              <a:t>Screen ID</a:t>
            </a:r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924420-1B30-6140-A5A3-ED4A23F7CB3F}"/>
              </a:ext>
            </a:extLst>
          </p:cNvPr>
          <p:cNvGrpSpPr/>
          <p:nvPr userDrawn="1"/>
        </p:nvGrpSpPr>
        <p:grpSpPr>
          <a:xfrm>
            <a:off x="3944888" y="764704"/>
            <a:ext cx="2808000" cy="327721"/>
            <a:chOff x="4236795" y="764704"/>
            <a:chExt cx="2808000" cy="32772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922C98F-B59C-D746-B23E-AF382517A17E}"/>
                </a:ext>
              </a:extLst>
            </p:cNvPr>
            <p:cNvSpPr/>
            <p:nvPr userDrawn="1"/>
          </p:nvSpPr>
          <p:spPr>
            <a:xfrm>
              <a:off x="4385883" y="890124"/>
              <a:ext cx="2589452" cy="202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F3AF6580-8F93-1F45-90A1-650B493B341E}"/>
                </a:ext>
              </a:extLst>
            </p:cNvPr>
            <p:cNvSpPr/>
            <p:nvPr userDrawn="1"/>
          </p:nvSpPr>
          <p:spPr>
            <a:xfrm>
              <a:off x="4236795" y="764704"/>
              <a:ext cx="2808000" cy="183600"/>
            </a:xfrm>
            <a:custGeom>
              <a:avLst/>
              <a:gdLst>
                <a:gd name="connsiteX0" fmla="*/ 117618 w 2808000"/>
                <a:gd name="connsiteY0" fmla="*/ 0 h 183600"/>
                <a:gd name="connsiteX1" fmla="*/ 2679921 w 2808000"/>
                <a:gd name="connsiteY1" fmla="*/ 0 h 183600"/>
                <a:gd name="connsiteX2" fmla="*/ 2808000 w 2808000"/>
                <a:gd name="connsiteY2" fmla="*/ 125044 h 183600"/>
                <a:gd name="connsiteX3" fmla="*/ 2808000 w 2808000"/>
                <a:gd name="connsiteY3" fmla="*/ 183600 h 183600"/>
                <a:gd name="connsiteX4" fmla="*/ 0 w 2808000"/>
                <a:gd name="connsiteY4" fmla="*/ 183600 h 183600"/>
                <a:gd name="connsiteX5" fmla="*/ 0 w 2808000"/>
                <a:gd name="connsiteY5" fmla="*/ 133190 h 18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8000" h="183600">
                  <a:moveTo>
                    <a:pt x="117618" y="0"/>
                  </a:moveTo>
                  <a:lnTo>
                    <a:pt x="2679921" y="0"/>
                  </a:lnTo>
                  <a:lnTo>
                    <a:pt x="2808000" y="125044"/>
                  </a:lnTo>
                  <a:lnTo>
                    <a:pt x="2808000" y="183600"/>
                  </a:lnTo>
                  <a:lnTo>
                    <a:pt x="0" y="183600"/>
                  </a:lnTo>
                  <a:lnTo>
                    <a:pt x="0" y="13319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700" b="0" i="1" dirty="0"/>
                <a:t>▲ 이전페이지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1F3466-7B20-244F-88D0-BD214B83BE1B}"/>
              </a:ext>
            </a:extLst>
          </p:cNvPr>
          <p:cNvGrpSpPr/>
          <p:nvPr userDrawn="1"/>
        </p:nvGrpSpPr>
        <p:grpSpPr>
          <a:xfrm>
            <a:off x="812540" y="764704"/>
            <a:ext cx="2808000" cy="327720"/>
            <a:chOff x="515181" y="764704"/>
            <a:chExt cx="2808000" cy="3277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26314E2-2812-704F-8C33-5F337264C292}"/>
                </a:ext>
              </a:extLst>
            </p:cNvPr>
            <p:cNvSpPr/>
            <p:nvPr userDrawn="1"/>
          </p:nvSpPr>
          <p:spPr>
            <a:xfrm>
              <a:off x="632547" y="890123"/>
              <a:ext cx="2589452" cy="202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ABD5078D-7923-404C-9606-FBC82F56BA4E}"/>
                </a:ext>
              </a:extLst>
            </p:cNvPr>
            <p:cNvSpPr/>
            <p:nvPr userDrawn="1"/>
          </p:nvSpPr>
          <p:spPr>
            <a:xfrm>
              <a:off x="515181" y="764704"/>
              <a:ext cx="2808000" cy="183600"/>
            </a:xfrm>
            <a:custGeom>
              <a:avLst/>
              <a:gdLst>
                <a:gd name="connsiteX0" fmla="*/ 117618 w 2808000"/>
                <a:gd name="connsiteY0" fmla="*/ 0 h 183600"/>
                <a:gd name="connsiteX1" fmla="*/ 2679921 w 2808000"/>
                <a:gd name="connsiteY1" fmla="*/ 0 h 183600"/>
                <a:gd name="connsiteX2" fmla="*/ 2808000 w 2808000"/>
                <a:gd name="connsiteY2" fmla="*/ 125044 h 183600"/>
                <a:gd name="connsiteX3" fmla="*/ 2808000 w 2808000"/>
                <a:gd name="connsiteY3" fmla="*/ 183600 h 183600"/>
                <a:gd name="connsiteX4" fmla="*/ 0 w 2808000"/>
                <a:gd name="connsiteY4" fmla="*/ 183600 h 183600"/>
                <a:gd name="connsiteX5" fmla="*/ 0 w 2808000"/>
                <a:gd name="connsiteY5" fmla="*/ 133190 h 18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8000" h="183600">
                  <a:moveTo>
                    <a:pt x="117618" y="0"/>
                  </a:moveTo>
                  <a:lnTo>
                    <a:pt x="2679921" y="0"/>
                  </a:lnTo>
                  <a:lnTo>
                    <a:pt x="2808000" y="125044"/>
                  </a:lnTo>
                  <a:lnTo>
                    <a:pt x="2808000" y="183600"/>
                  </a:lnTo>
                  <a:lnTo>
                    <a:pt x="0" y="183600"/>
                  </a:lnTo>
                  <a:lnTo>
                    <a:pt x="0" y="13319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700" b="0" i="1" dirty="0"/>
                <a:t>▲ 이전페이지</a:t>
              </a:r>
            </a:p>
          </p:txBody>
        </p:sp>
      </p:grpSp>
      <p:sp>
        <p:nvSpPr>
          <p:cNvPr id="1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484132" y="392192"/>
            <a:ext cx="2329408" cy="6313172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50000"/>
              </a:lnSpc>
              <a:buFont typeface="+mj-lt"/>
              <a:buAutoNum type="arabicPeriod"/>
              <a:defRPr sz="800"/>
            </a:lvl1pPr>
            <a:lvl2pPr>
              <a:buFont typeface="+mj-lt"/>
              <a:buAutoNum type="arabicPeriod"/>
              <a:defRPr sz="800"/>
            </a:lvl2pPr>
            <a:lvl3pPr>
              <a:buFont typeface="+mj-lt"/>
              <a:buAutoNum type="arabicPeriod"/>
              <a:defRPr sz="800"/>
            </a:lvl3pPr>
            <a:lvl4pPr>
              <a:buFont typeface="+mj-lt"/>
              <a:buAutoNum type="arabicPeriod"/>
              <a:defRPr sz="800"/>
            </a:lvl4pPr>
            <a:lvl5pPr>
              <a:buFont typeface="+mj-lt"/>
              <a:buAutoNum type="arabicPeriod"/>
              <a:defRPr sz="8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7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장 이상의 경우_중간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>
            <a:extLst>
              <a:ext uri="{FF2B5EF4-FFF2-40B4-BE49-F238E27FC236}">
                <a16:creationId xmlns:a16="http://schemas.microsoft.com/office/drawing/2014/main" id="{C1A71E79-3C62-F84B-9B5F-E787EFF231F1}"/>
              </a:ext>
            </a:extLst>
          </p:cNvPr>
          <p:cNvSpPr/>
          <p:nvPr userDrawn="1"/>
        </p:nvSpPr>
        <p:spPr>
          <a:xfrm>
            <a:off x="808747" y="6161724"/>
            <a:ext cx="2808000" cy="183600"/>
          </a:xfrm>
          <a:custGeom>
            <a:avLst/>
            <a:gdLst>
              <a:gd name="connsiteX0" fmla="*/ 0 w 2808000"/>
              <a:gd name="connsiteY0" fmla="*/ 0 h 183600"/>
              <a:gd name="connsiteX1" fmla="*/ 2808000 w 2808000"/>
              <a:gd name="connsiteY1" fmla="*/ 0 h 183600"/>
              <a:gd name="connsiteX2" fmla="*/ 2808000 w 2808000"/>
              <a:gd name="connsiteY2" fmla="*/ 92069 h 183600"/>
              <a:gd name="connsiteX3" fmla="*/ 2714247 w 2808000"/>
              <a:gd name="connsiteY3" fmla="*/ 183600 h 183600"/>
              <a:gd name="connsiteX4" fmla="*/ 105393 w 2808000"/>
              <a:gd name="connsiteY4" fmla="*/ 183600 h 183600"/>
              <a:gd name="connsiteX5" fmla="*/ 0 w 2808000"/>
              <a:gd name="connsiteY5" fmla="*/ 64254 h 18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8000" h="183600">
                <a:moveTo>
                  <a:pt x="0" y="0"/>
                </a:moveTo>
                <a:lnTo>
                  <a:pt x="2808000" y="0"/>
                </a:lnTo>
                <a:lnTo>
                  <a:pt x="2808000" y="92069"/>
                </a:lnTo>
                <a:lnTo>
                  <a:pt x="2714247" y="183600"/>
                </a:lnTo>
                <a:lnTo>
                  <a:pt x="105393" y="183600"/>
                </a:lnTo>
                <a:lnTo>
                  <a:pt x="0" y="64254"/>
                </a:lnTo>
                <a:close/>
              </a:path>
            </a:pathLst>
          </a:custGeom>
          <a:solidFill>
            <a:srgbClr val="40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0" i="1" dirty="0"/>
              <a:t>▼ 다음페이지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7BB3D2A-B751-1843-A72A-58E77F4D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34" y="116632"/>
            <a:ext cx="4581054" cy="275560"/>
          </a:xfrm>
          <a:prstGeom prst="rect">
            <a:avLst/>
          </a:prstGeom>
        </p:spPr>
        <p:txBody>
          <a:bodyPr lIns="36000" rIns="36000" anchor="ctr"/>
          <a:lstStyle>
            <a:lvl1pPr algn="l">
              <a:defRPr sz="800" b="1" cap="none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32273A13-FC49-A54B-8790-9BED34080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9144" y="116632"/>
            <a:ext cx="1188132" cy="27556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 b="0"/>
            </a:lvl1pPr>
          </a:lstStyle>
          <a:p>
            <a:pPr lvl="0"/>
            <a:r>
              <a:rPr kumimoji="1" lang="en-US" altLang="ko-Kore-KR" dirty="0"/>
              <a:t>Screen ID</a:t>
            </a:r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924420-1B30-6140-A5A3-ED4A23F7CB3F}"/>
              </a:ext>
            </a:extLst>
          </p:cNvPr>
          <p:cNvGrpSpPr/>
          <p:nvPr userDrawn="1"/>
        </p:nvGrpSpPr>
        <p:grpSpPr>
          <a:xfrm>
            <a:off x="3944888" y="764704"/>
            <a:ext cx="2808000" cy="327721"/>
            <a:chOff x="4236795" y="764704"/>
            <a:chExt cx="2808000" cy="32772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922C98F-B59C-D746-B23E-AF382517A17E}"/>
                </a:ext>
              </a:extLst>
            </p:cNvPr>
            <p:cNvSpPr/>
            <p:nvPr userDrawn="1"/>
          </p:nvSpPr>
          <p:spPr>
            <a:xfrm>
              <a:off x="4385883" y="890124"/>
              <a:ext cx="2589452" cy="202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F3AF6580-8F93-1F45-90A1-650B493B341E}"/>
                </a:ext>
              </a:extLst>
            </p:cNvPr>
            <p:cNvSpPr/>
            <p:nvPr userDrawn="1"/>
          </p:nvSpPr>
          <p:spPr>
            <a:xfrm>
              <a:off x="4236795" y="764704"/>
              <a:ext cx="2808000" cy="183600"/>
            </a:xfrm>
            <a:custGeom>
              <a:avLst/>
              <a:gdLst>
                <a:gd name="connsiteX0" fmla="*/ 117618 w 2808000"/>
                <a:gd name="connsiteY0" fmla="*/ 0 h 183600"/>
                <a:gd name="connsiteX1" fmla="*/ 2679921 w 2808000"/>
                <a:gd name="connsiteY1" fmla="*/ 0 h 183600"/>
                <a:gd name="connsiteX2" fmla="*/ 2808000 w 2808000"/>
                <a:gd name="connsiteY2" fmla="*/ 125044 h 183600"/>
                <a:gd name="connsiteX3" fmla="*/ 2808000 w 2808000"/>
                <a:gd name="connsiteY3" fmla="*/ 183600 h 183600"/>
                <a:gd name="connsiteX4" fmla="*/ 0 w 2808000"/>
                <a:gd name="connsiteY4" fmla="*/ 183600 h 183600"/>
                <a:gd name="connsiteX5" fmla="*/ 0 w 2808000"/>
                <a:gd name="connsiteY5" fmla="*/ 133190 h 18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8000" h="183600">
                  <a:moveTo>
                    <a:pt x="117618" y="0"/>
                  </a:moveTo>
                  <a:lnTo>
                    <a:pt x="2679921" y="0"/>
                  </a:lnTo>
                  <a:lnTo>
                    <a:pt x="2808000" y="125044"/>
                  </a:lnTo>
                  <a:lnTo>
                    <a:pt x="2808000" y="183600"/>
                  </a:lnTo>
                  <a:lnTo>
                    <a:pt x="0" y="183600"/>
                  </a:lnTo>
                  <a:lnTo>
                    <a:pt x="0" y="13319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700" b="0" i="1" dirty="0"/>
                <a:t>▲ 이전페이지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1F3466-7B20-244F-88D0-BD214B83BE1B}"/>
              </a:ext>
            </a:extLst>
          </p:cNvPr>
          <p:cNvGrpSpPr/>
          <p:nvPr userDrawn="1"/>
        </p:nvGrpSpPr>
        <p:grpSpPr>
          <a:xfrm>
            <a:off x="812540" y="764704"/>
            <a:ext cx="2808000" cy="327720"/>
            <a:chOff x="515181" y="764704"/>
            <a:chExt cx="2808000" cy="3277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26314E2-2812-704F-8C33-5F337264C292}"/>
                </a:ext>
              </a:extLst>
            </p:cNvPr>
            <p:cNvSpPr/>
            <p:nvPr userDrawn="1"/>
          </p:nvSpPr>
          <p:spPr>
            <a:xfrm>
              <a:off x="632547" y="890123"/>
              <a:ext cx="2589452" cy="202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ABD5078D-7923-404C-9606-FBC82F56BA4E}"/>
                </a:ext>
              </a:extLst>
            </p:cNvPr>
            <p:cNvSpPr/>
            <p:nvPr userDrawn="1"/>
          </p:nvSpPr>
          <p:spPr>
            <a:xfrm>
              <a:off x="515181" y="764704"/>
              <a:ext cx="2808000" cy="183600"/>
            </a:xfrm>
            <a:custGeom>
              <a:avLst/>
              <a:gdLst>
                <a:gd name="connsiteX0" fmla="*/ 117618 w 2808000"/>
                <a:gd name="connsiteY0" fmla="*/ 0 h 183600"/>
                <a:gd name="connsiteX1" fmla="*/ 2679921 w 2808000"/>
                <a:gd name="connsiteY1" fmla="*/ 0 h 183600"/>
                <a:gd name="connsiteX2" fmla="*/ 2808000 w 2808000"/>
                <a:gd name="connsiteY2" fmla="*/ 125044 h 183600"/>
                <a:gd name="connsiteX3" fmla="*/ 2808000 w 2808000"/>
                <a:gd name="connsiteY3" fmla="*/ 183600 h 183600"/>
                <a:gd name="connsiteX4" fmla="*/ 0 w 2808000"/>
                <a:gd name="connsiteY4" fmla="*/ 183600 h 183600"/>
                <a:gd name="connsiteX5" fmla="*/ 0 w 2808000"/>
                <a:gd name="connsiteY5" fmla="*/ 133190 h 18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8000" h="183600">
                  <a:moveTo>
                    <a:pt x="117618" y="0"/>
                  </a:moveTo>
                  <a:lnTo>
                    <a:pt x="2679921" y="0"/>
                  </a:lnTo>
                  <a:lnTo>
                    <a:pt x="2808000" y="125044"/>
                  </a:lnTo>
                  <a:lnTo>
                    <a:pt x="2808000" y="183600"/>
                  </a:lnTo>
                  <a:lnTo>
                    <a:pt x="0" y="183600"/>
                  </a:lnTo>
                  <a:lnTo>
                    <a:pt x="0" y="13319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700" b="0" i="1" dirty="0"/>
                <a:t>▲ 이전페이지</a:t>
              </a:r>
            </a:p>
          </p:txBody>
        </p:sp>
      </p:grpSp>
      <p:sp>
        <p:nvSpPr>
          <p:cNvPr id="1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484132" y="392192"/>
            <a:ext cx="2329408" cy="6313172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50000"/>
              </a:lnSpc>
              <a:buFont typeface="+mj-lt"/>
              <a:buAutoNum type="arabicPeriod"/>
              <a:defRPr sz="800"/>
            </a:lvl1pPr>
            <a:lvl2pPr>
              <a:buFont typeface="+mj-lt"/>
              <a:buAutoNum type="arabicPeriod"/>
              <a:defRPr sz="800"/>
            </a:lvl2pPr>
            <a:lvl3pPr>
              <a:buFont typeface="+mj-lt"/>
              <a:buAutoNum type="arabicPeriod"/>
              <a:defRPr sz="800"/>
            </a:lvl3pPr>
            <a:lvl4pPr>
              <a:buFont typeface="+mj-lt"/>
              <a:buAutoNum type="arabicPeriod"/>
              <a:defRPr sz="800"/>
            </a:lvl4pPr>
            <a:lvl5pPr>
              <a:buFont typeface="+mj-lt"/>
              <a:buAutoNum type="arabicPeriod"/>
              <a:defRPr sz="8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28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>
            <a:extLst>
              <a:ext uri="{FF2B5EF4-FFF2-40B4-BE49-F238E27FC236}">
                <a16:creationId xmlns:a16="http://schemas.microsoft.com/office/drawing/2014/main" id="{C1A71E79-3C62-F84B-9B5F-E787EFF231F1}"/>
              </a:ext>
            </a:extLst>
          </p:cNvPr>
          <p:cNvSpPr/>
          <p:nvPr userDrawn="1"/>
        </p:nvSpPr>
        <p:spPr>
          <a:xfrm>
            <a:off x="776536" y="6161724"/>
            <a:ext cx="2808000" cy="183600"/>
          </a:xfrm>
          <a:custGeom>
            <a:avLst/>
            <a:gdLst>
              <a:gd name="connsiteX0" fmla="*/ 0 w 2808000"/>
              <a:gd name="connsiteY0" fmla="*/ 0 h 183600"/>
              <a:gd name="connsiteX1" fmla="*/ 2808000 w 2808000"/>
              <a:gd name="connsiteY1" fmla="*/ 0 h 183600"/>
              <a:gd name="connsiteX2" fmla="*/ 2808000 w 2808000"/>
              <a:gd name="connsiteY2" fmla="*/ 92069 h 183600"/>
              <a:gd name="connsiteX3" fmla="*/ 2714247 w 2808000"/>
              <a:gd name="connsiteY3" fmla="*/ 183600 h 183600"/>
              <a:gd name="connsiteX4" fmla="*/ 105393 w 2808000"/>
              <a:gd name="connsiteY4" fmla="*/ 183600 h 183600"/>
              <a:gd name="connsiteX5" fmla="*/ 0 w 2808000"/>
              <a:gd name="connsiteY5" fmla="*/ 64254 h 18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8000" h="183600">
                <a:moveTo>
                  <a:pt x="0" y="0"/>
                </a:moveTo>
                <a:lnTo>
                  <a:pt x="2808000" y="0"/>
                </a:lnTo>
                <a:lnTo>
                  <a:pt x="2808000" y="92069"/>
                </a:lnTo>
                <a:lnTo>
                  <a:pt x="2714247" y="183600"/>
                </a:lnTo>
                <a:lnTo>
                  <a:pt x="105393" y="183600"/>
                </a:lnTo>
                <a:lnTo>
                  <a:pt x="0" y="64254"/>
                </a:lnTo>
                <a:close/>
              </a:path>
            </a:pathLst>
          </a:custGeom>
          <a:solidFill>
            <a:srgbClr val="403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0" i="1" dirty="0"/>
              <a:t>▼ 다음페이지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FD16EEC-6C96-F640-8860-E8391025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34" y="116632"/>
            <a:ext cx="4581054" cy="275560"/>
          </a:xfrm>
          <a:prstGeom prst="rect">
            <a:avLst/>
          </a:prstGeom>
        </p:spPr>
        <p:txBody>
          <a:bodyPr lIns="36000" rIns="36000" anchor="ctr"/>
          <a:lstStyle>
            <a:lvl1pPr algn="l">
              <a:defRPr sz="800" b="1" cap="none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51E616B4-3F49-554D-A30E-37352B2766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9144" y="116632"/>
            <a:ext cx="1188132" cy="27556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 b="0"/>
            </a:lvl1pPr>
          </a:lstStyle>
          <a:p>
            <a:pPr lvl="0"/>
            <a:r>
              <a:rPr kumimoji="1" lang="en-US" altLang="ko-Kore-KR" dirty="0"/>
              <a:t>Screen ID</a:t>
            </a:r>
            <a:endParaRPr kumimoji="1" lang="ko-Kore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5AC7DA-8FF8-4F41-A0A0-B552F7971B25}"/>
              </a:ext>
            </a:extLst>
          </p:cNvPr>
          <p:cNvGrpSpPr/>
          <p:nvPr userDrawn="1"/>
        </p:nvGrpSpPr>
        <p:grpSpPr>
          <a:xfrm>
            <a:off x="3944888" y="764704"/>
            <a:ext cx="2808000" cy="327721"/>
            <a:chOff x="4236795" y="764704"/>
            <a:chExt cx="2808000" cy="32772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7DDD6A1-52FD-2C4E-B812-E59F621DF73A}"/>
                </a:ext>
              </a:extLst>
            </p:cNvPr>
            <p:cNvSpPr/>
            <p:nvPr userDrawn="1"/>
          </p:nvSpPr>
          <p:spPr>
            <a:xfrm>
              <a:off x="4385883" y="890124"/>
              <a:ext cx="2589452" cy="202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83EF3184-6090-CB40-A3F6-410591FD509F}"/>
                </a:ext>
              </a:extLst>
            </p:cNvPr>
            <p:cNvSpPr/>
            <p:nvPr userDrawn="1"/>
          </p:nvSpPr>
          <p:spPr>
            <a:xfrm>
              <a:off x="4236795" y="764704"/>
              <a:ext cx="2808000" cy="183600"/>
            </a:xfrm>
            <a:custGeom>
              <a:avLst/>
              <a:gdLst>
                <a:gd name="connsiteX0" fmla="*/ 117618 w 2808000"/>
                <a:gd name="connsiteY0" fmla="*/ 0 h 183600"/>
                <a:gd name="connsiteX1" fmla="*/ 2679921 w 2808000"/>
                <a:gd name="connsiteY1" fmla="*/ 0 h 183600"/>
                <a:gd name="connsiteX2" fmla="*/ 2808000 w 2808000"/>
                <a:gd name="connsiteY2" fmla="*/ 125044 h 183600"/>
                <a:gd name="connsiteX3" fmla="*/ 2808000 w 2808000"/>
                <a:gd name="connsiteY3" fmla="*/ 183600 h 183600"/>
                <a:gd name="connsiteX4" fmla="*/ 0 w 2808000"/>
                <a:gd name="connsiteY4" fmla="*/ 183600 h 183600"/>
                <a:gd name="connsiteX5" fmla="*/ 0 w 2808000"/>
                <a:gd name="connsiteY5" fmla="*/ 133190 h 18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8000" h="183600">
                  <a:moveTo>
                    <a:pt x="117618" y="0"/>
                  </a:moveTo>
                  <a:lnTo>
                    <a:pt x="2679921" y="0"/>
                  </a:lnTo>
                  <a:lnTo>
                    <a:pt x="2808000" y="125044"/>
                  </a:lnTo>
                  <a:lnTo>
                    <a:pt x="2808000" y="183600"/>
                  </a:lnTo>
                  <a:lnTo>
                    <a:pt x="0" y="183600"/>
                  </a:lnTo>
                  <a:lnTo>
                    <a:pt x="0" y="133190"/>
                  </a:lnTo>
                  <a:close/>
                </a:path>
              </a:pathLst>
            </a:custGeom>
            <a:solidFill>
              <a:srgbClr val="403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700" b="0" i="1" dirty="0"/>
                <a:t>▲ 이전페이지</a:t>
              </a:r>
            </a:p>
          </p:txBody>
        </p:sp>
      </p:grpSp>
      <p:sp>
        <p:nvSpPr>
          <p:cNvPr id="11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484132" y="392192"/>
            <a:ext cx="2329408" cy="6313172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150000"/>
              </a:lnSpc>
              <a:buFont typeface="+mj-lt"/>
              <a:buAutoNum type="arabicPeriod"/>
              <a:defRPr sz="800"/>
            </a:lvl1pPr>
            <a:lvl2pPr>
              <a:buFont typeface="+mj-lt"/>
              <a:buAutoNum type="arabicPeriod"/>
              <a:defRPr sz="800"/>
            </a:lvl2pPr>
            <a:lvl3pPr>
              <a:buFont typeface="+mj-lt"/>
              <a:buAutoNum type="arabicPeriod"/>
              <a:defRPr sz="800"/>
            </a:lvl3pPr>
            <a:lvl4pPr>
              <a:buFont typeface="+mj-lt"/>
              <a:buAutoNum type="arabicPeriod"/>
              <a:defRPr sz="800"/>
            </a:lvl4pPr>
            <a:lvl5pPr>
              <a:buFont typeface="+mj-lt"/>
              <a:buAutoNum type="arabicPeriod"/>
              <a:defRPr sz="8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41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1"/>
            <a:ext cx="9906000" cy="594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gray">
          <a:xfrm>
            <a:off x="7101264" y="60325"/>
            <a:ext cx="271901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ko-KR" altLang="en-US" sz="900" b="1" u="sng" dirty="0" err="1">
                <a:solidFill>
                  <a:schemeClr val="bg1"/>
                </a:solidFill>
                <a:latin typeface="+mn-ea"/>
                <a:ea typeface="+mn-ea"/>
              </a:rPr>
              <a:t>솔티드</a:t>
            </a:r>
            <a:r>
              <a:rPr kumimoji="0" lang="ko-KR" altLang="en-US" sz="900" b="1" u="sng" dirty="0">
                <a:solidFill>
                  <a:schemeClr val="bg1"/>
                </a:solidFill>
                <a:latin typeface="+mn-ea"/>
                <a:ea typeface="+mn-ea"/>
              </a:rPr>
              <a:t> 원격 모니터링</a:t>
            </a:r>
            <a:r>
              <a:rPr kumimoji="0" lang="en-US" altLang="ko-KR" sz="900" b="1" u="sng" dirty="0">
                <a:solidFill>
                  <a:schemeClr val="bg1"/>
                </a:solidFill>
                <a:latin typeface="+mn-ea"/>
                <a:ea typeface="+mn-ea"/>
              </a:rPr>
              <a:t>(App </a:t>
            </a:r>
            <a:r>
              <a:rPr kumimoji="0" lang="ko-KR" altLang="en-US" sz="900" b="1" u="sng" dirty="0">
                <a:solidFill>
                  <a:schemeClr val="bg1"/>
                </a:solidFill>
                <a:latin typeface="+mn-ea"/>
                <a:ea typeface="+mn-ea"/>
              </a:rPr>
              <a:t>및 </a:t>
            </a:r>
            <a:r>
              <a:rPr kumimoji="0" lang="en-US" altLang="ko-KR" sz="900" b="1" u="sng" dirty="0">
                <a:solidFill>
                  <a:schemeClr val="bg1"/>
                </a:solidFill>
                <a:latin typeface="+mn-ea"/>
                <a:ea typeface="+mn-ea"/>
              </a:rPr>
              <a:t>Web) </a:t>
            </a:r>
            <a:r>
              <a:rPr kumimoji="0" lang="ko-KR" altLang="en-US" sz="900" b="1" u="sng" dirty="0">
                <a:solidFill>
                  <a:schemeClr val="bg1"/>
                </a:solidFill>
                <a:latin typeface="+mn-ea"/>
                <a:ea typeface="+mn-ea"/>
              </a:rPr>
              <a:t>시스템 개발</a:t>
            </a:r>
            <a:br>
              <a:rPr kumimoji="0" lang="ko-KR" altLang="en-US" sz="900" b="1" u="sng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kumimoji="0"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STORY BOARD</a:t>
            </a:r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9603804" y="6669992"/>
            <a:ext cx="323273" cy="17938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1BF41436-68CC-4BDD-85FC-1C60E1C3F562}" type="slidenum">
              <a:rPr lang="ko-KR" altLang="en-US" sz="800" smtClean="0">
                <a:solidFill>
                  <a:prstClr val="black"/>
                </a:solidFill>
              </a:rPr>
              <a:pPr algn="ctr">
                <a:defRPr/>
              </a:pPr>
              <a:t>‹#›</a:t>
            </a:fld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6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99" r:id="rId2"/>
    <p:sldLayoutId id="2147483700" r:id="rId3"/>
    <p:sldLayoutId id="2147483745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2083" y="80962"/>
          <a:ext cx="7381196" cy="315936"/>
        </p:xfrm>
        <a:graphic>
          <a:graphicData uri="http://schemas.openxmlformats.org/drawingml/2006/table">
            <a:tbl>
              <a:tblPr firstRow="1" bandRow="1"/>
              <a:tblGrid>
                <a:gridCol w="1020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kern="1200" dirty="0">
                          <a:solidFill>
                            <a:schemeClr val="bg1"/>
                          </a:solidFill>
                          <a:latin typeface="+mn-ea"/>
                          <a:ea typeface="맑은 고딕"/>
                          <a:cs typeface="+mn-cs"/>
                        </a:rPr>
                        <a:t>Page </a:t>
                      </a:r>
                      <a:r>
                        <a:rPr lang="en-US" altLang="ko-KR" sz="800" dirty="0">
                          <a:solidFill>
                            <a:prstClr val="whit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1" marR="36001" marT="36048" marB="360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1" marR="36001" marT="36048" marB="360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Screen ID</a:t>
                      </a:r>
                      <a:endParaRPr kumimoji="0" lang="ko-KR" altLang="en-US" sz="8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1" marR="36001" marT="36048" marB="360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1" marR="36001" marT="36048" marB="360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 userDrawn="1"/>
        </p:nvSpPr>
        <p:spPr bwMode="auto">
          <a:xfrm>
            <a:off x="92075" y="438150"/>
            <a:ext cx="7381203" cy="623093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36000" rIns="36000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7473279" y="352425"/>
            <a:ext cx="2339069" cy="631666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36000" rIns="36000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7473279" y="71734"/>
            <a:ext cx="2346996" cy="3092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Description</a:t>
            </a:r>
          </a:p>
        </p:txBody>
      </p:sp>
      <p:sp>
        <p:nvSpPr>
          <p:cNvPr id="6" name="슬라이드 번호 개체 틀 2"/>
          <p:cNvSpPr txBox="1">
            <a:spLocks/>
          </p:cNvSpPr>
          <p:nvPr userDrawn="1"/>
        </p:nvSpPr>
        <p:spPr>
          <a:xfrm>
            <a:off x="9603804" y="6669992"/>
            <a:ext cx="323273" cy="17938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1BF41436-68CC-4BDD-85FC-1C60E1C3F562}" type="slidenum">
              <a:rPr lang="ko-KR" altLang="en-US" sz="800" smtClean="0">
                <a:solidFill>
                  <a:prstClr val="black"/>
                </a:solidFill>
              </a:rPr>
              <a:pPr algn="ctr">
                <a:defRPr/>
              </a:pPr>
              <a:t>‹#›</a:t>
            </a:fld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94500" y="745307"/>
            <a:ext cx="5976352" cy="5616624"/>
            <a:chOff x="380492" y="745307"/>
            <a:chExt cx="5976352" cy="561662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E49E69C-4A0F-CB44-8B60-AD23451514D4}"/>
                </a:ext>
              </a:extLst>
            </p:cNvPr>
            <p:cNvGrpSpPr/>
            <p:nvPr userDrawn="1"/>
          </p:nvGrpSpPr>
          <p:grpSpPr>
            <a:xfrm>
              <a:off x="380492" y="745307"/>
              <a:ext cx="2808000" cy="5616624"/>
              <a:chOff x="272480" y="944724"/>
              <a:chExt cx="2808000" cy="5616624"/>
            </a:xfrm>
          </p:grpSpPr>
          <p:sp>
            <p:nvSpPr>
              <p:cNvPr id="17" name="모서리가 둥근 직사각형 16">
                <a:extLst>
                  <a:ext uri="{FF2B5EF4-FFF2-40B4-BE49-F238E27FC236}">
                    <a16:creationId xmlns:a16="http://schemas.microsoft.com/office/drawing/2014/main" id="{ED67256B-598C-CD45-A7A2-3EA43DEC7E47}"/>
                  </a:ext>
                </a:extLst>
              </p:cNvPr>
              <p:cNvSpPr/>
              <p:nvPr userDrawn="1"/>
            </p:nvSpPr>
            <p:spPr>
              <a:xfrm>
                <a:off x="272480" y="944724"/>
                <a:ext cx="2808000" cy="5616624"/>
              </a:xfrm>
              <a:prstGeom prst="roundRect">
                <a:avLst>
                  <a:gd name="adj" fmla="val 8301"/>
                </a:avLst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3300EF-94F9-AE44-80F4-9B66B86884BB}"/>
                  </a:ext>
                </a:extLst>
              </p:cNvPr>
              <p:cNvSpPr txBox="1"/>
              <p:nvPr userDrawn="1"/>
            </p:nvSpPr>
            <p:spPr>
              <a:xfrm>
                <a:off x="416497" y="1031150"/>
                <a:ext cx="5554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11:59</a:t>
                </a:r>
                <a:endPara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20" name="Picture 12">
                <a:extLst>
                  <a:ext uri="{FF2B5EF4-FFF2-40B4-BE49-F238E27FC236}">
                    <a16:creationId xmlns:a16="http://schemas.microsoft.com/office/drawing/2014/main" id="{EBA1CD83-ED35-6D47-8DDB-1663AC984FA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7114" y="1066014"/>
                <a:ext cx="514448" cy="176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모서리가 둥근 직사각형 25">
                <a:extLst>
                  <a:ext uri="{FF2B5EF4-FFF2-40B4-BE49-F238E27FC236}">
                    <a16:creationId xmlns:a16="http://schemas.microsoft.com/office/drawing/2014/main" id="{ED67256B-598C-CD45-A7A2-3EA43DEC7E47}"/>
                  </a:ext>
                </a:extLst>
              </p:cNvPr>
              <p:cNvSpPr/>
              <p:nvPr userDrawn="1"/>
            </p:nvSpPr>
            <p:spPr>
              <a:xfrm>
                <a:off x="1051367" y="944724"/>
                <a:ext cx="1250227" cy="235422"/>
              </a:xfrm>
              <a:prstGeom prst="roundRect">
                <a:avLst>
                  <a:gd name="adj" fmla="val 10974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E49E69C-4A0F-CB44-8B60-AD23451514D4}"/>
                </a:ext>
              </a:extLst>
            </p:cNvPr>
            <p:cNvGrpSpPr/>
            <p:nvPr userDrawn="1"/>
          </p:nvGrpSpPr>
          <p:grpSpPr>
            <a:xfrm>
              <a:off x="3548844" y="745307"/>
              <a:ext cx="2808000" cy="5616624"/>
              <a:chOff x="272480" y="944724"/>
              <a:chExt cx="2808000" cy="5616624"/>
            </a:xfrm>
          </p:grpSpPr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ED67256B-598C-CD45-A7A2-3EA43DEC7E47}"/>
                  </a:ext>
                </a:extLst>
              </p:cNvPr>
              <p:cNvSpPr/>
              <p:nvPr userDrawn="1"/>
            </p:nvSpPr>
            <p:spPr>
              <a:xfrm>
                <a:off x="272480" y="944724"/>
                <a:ext cx="2808000" cy="5616624"/>
              </a:xfrm>
              <a:prstGeom prst="roundRect">
                <a:avLst>
                  <a:gd name="adj" fmla="val 8301"/>
                </a:avLst>
              </a:prstGeom>
              <a:noFill/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3300EF-94F9-AE44-80F4-9B66B86884BB}"/>
                  </a:ext>
                </a:extLst>
              </p:cNvPr>
              <p:cNvSpPr txBox="1"/>
              <p:nvPr userDrawn="1"/>
            </p:nvSpPr>
            <p:spPr>
              <a:xfrm>
                <a:off x="416497" y="1031150"/>
                <a:ext cx="5554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11:59</a:t>
                </a:r>
                <a:endPara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30" name="Picture 12">
                <a:extLst>
                  <a:ext uri="{FF2B5EF4-FFF2-40B4-BE49-F238E27FC236}">
                    <a16:creationId xmlns:a16="http://schemas.microsoft.com/office/drawing/2014/main" id="{EBA1CD83-ED35-6D47-8DDB-1663AC984FA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7114" y="1066014"/>
                <a:ext cx="514448" cy="176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ED67256B-598C-CD45-A7A2-3EA43DEC7E47}"/>
                  </a:ext>
                </a:extLst>
              </p:cNvPr>
              <p:cNvSpPr/>
              <p:nvPr userDrawn="1"/>
            </p:nvSpPr>
            <p:spPr>
              <a:xfrm>
                <a:off x="1051367" y="944724"/>
                <a:ext cx="1250227" cy="235422"/>
              </a:xfrm>
              <a:prstGeom prst="roundRect">
                <a:avLst>
                  <a:gd name="adj" fmla="val 10974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580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7" r:id="rId4"/>
    <p:sldLayoutId id="2147483729" r:id="rId5"/>
    <p:sldLayoutId id="2147483730" r:id="rId6"/>
    <p:sldLayoutId id="2147483731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3" userDrawn="1">
          <p15:clr>
            <a:srgbClr val="F26B43"/>
          </p15:clr>
        </p15:guide>
        <p15:guide id="2" pos="2077" userDrawn="1">
          <p15:clr>
            <a:srgbClr val="F26B43"/>
          </p15:clr>
        </p15:guide>
        <p15:guide id="3" pos="1215" userDrawn="1">
          <p15:clr>
            <a:srgbClr val="F26B43"/>
          </p15:clr>
        </p15:guide>
        <p15:guide id="4" pos="444" userDrawn="1">
          <p15:clr>
            <a:srgbClr val="F26B43"/>
          </p15:clr>
        </p15:guide>
        <p15:guide id="5" pos="3551" userDrawn="1">
          <p15:clr>
            <a:srgbClr val="F26B43"/>
          </p15:clr>
        </p15:guide>
        <p15:guide id="6" pos="1986" userDrawn="1">
          <p15:clr>
            <a:srgbClr val="F26B43"/>
          </p15:clr>
        </p15:guide>
        <p15:guide id="7" pos="2689" userDrawn="1">
          <p15:clr>
            <a:srgbClr val="F26B43"/>
          </p15:clr>
        </p15:guide>
        <p15:guide id="8" pos="2780" userDrawn="1">
          <p15:clr>
            <a:srgbClr val="F26B43"/>
          </p15:clr>
        </p15:guide>
        <p15:guide id="9" pos="4322" userDrawn="1">
          <p15:clr>
            <a:srgbClr val="F26B43"/>
          </p15:clr>
        </p15:guide>
        <p15:guide id="10" pos="441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2083" y="80962"/>
          <a:ext cx="7381196" cy="315936"/>
        </p:xfrm>
        <a:graphic>
          <a:graphicData uri="http://schemas.openxmlformats.org/drawingml/2006/table">
            <a:tbl>
              <a:tblPr firstRow="1" bandRow="1"/>
              <a:tblGrid>
                <a:gridCol w="1020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kern="1200" dirty="0">
                          <a:solidFill>
                            <a:schemeClr val="bg1"/>
                          </a:solidFill>
                          <a:latin typeface="+mn-ea"/>
                          <a:ea typeface="맑은 고딕"/>
                          <a:cs typeface="+mn-cs"/>
                        </a:rPr>
                        <a:t>Page </a:t>
                      </a:r>
                      <a:r>
                        <a:rPr lang="en-US" altLang="ko-KR" sz="800" dirty="0">
                          <a:solidFill>
                            <a:prstClr val="whit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1" marR="36001" marT="36048" marB="360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1" marR="36001" marT="36048" marB="360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Screen ID</a:t>
                      </a:r>
                      <a:endParaRPr kumimoji="0" lang="ko-KR" altLang="en-US" sz="8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1" marR="36001" marT="36048" marB="360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1" marR="36001" marT="36048" marB="360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 userDrawn="1"/>
        </p:nvSpPr>
        <p:spPr bwMode="auto">
          <a:xfrm>
            <a:off x="92075" y="438150"/>
            <a:ext cx="7381203" cy="623093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36000" rIns="36000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7473279" y="352425"/>
            <a:ext cx="2339069" cy="631666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36000" rIns="36000"/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  <a:defRPr/>
            </a:pP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7473279" y="71734"/>
            <a:ext cx="2346996" cy="3092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Description</a:t>
            </a:r>
          </a:p>
        </p:txBody>
      </p:sp>
      <p:sp>
        <p:nvSpPr>
          <p:cNvPr id="6" name="슬라이드 번호 개체 틀 2"/>
          <p:cNvSpPr txBox="1">
            <a:spLocks/>
          </p:cNvSpPr>
          <p:nvPr userDrawn="1"/>
        </p:nvSpPr>
        <p:spPr>
          <a:xfrm>
            <a:off x="9603804" y="6669992"/>
            <a:ext cx="323273" cy="17938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1BF41436-68CC-4BDD-85FC-1C60E1C3F562}" type="slidenum">
              <a:rPr lang="ko-KR" altLang="en-US" sz="800" smtClean="0">
                <a:solidFill>
                  <a:prstClr val="black"/>
                </a:solidFill>
              </a:rPr>
              <a:pPr algn="ctr">
                <a:defRPr/>
              </a:pPr>
              <a:t>‹#›</a:t>
            </a:fld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591534" y="492020"/>
            <a:ext cx="4382284" cy="6123198"/>
            <a:chOff x="92075" y="438150"/>
            <a:chExt cx="4536889" cy="6339222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272480" y="764704"/>
              <a:ext cx="4168885" cy="554461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 userDrawn="1"/>
          </p:nvSpPr>
          <p:spPr>
            <a:xfrm>
              <a:off x="2320918" y="548681"/>
              <a:ext cx="72008" cy="7395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 userDrawn="1"/>
          </p:nvSpPr>
          <p:spPr>
            <a:xfrm>
              <a:off x="92075" y="438150"/>
              <a:ext cx="4536889" cy="6339222"/>
            </a:xfrm>
            <a:prstGeom prst="roundRect">
              <a:avLst>
                <a:gd name="adj" fmla="val 3087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 userDrawn="1"/>
          </p:nvSpPr>
          <p:spPr>
            <a:xfrm>
              <a:off x="2248910" y="6409823"/>
              <a:ext cx="216024" cy="22186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644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3">
          <p15:clr>
            <a:srgbClr val="F26B43"/>
          </p15:clr>
        </p15:guide>
        <p15:guide id="2" pos="2077">
          <p15:clr>
            <a:srgbClr val="F26B43"/>
          </p15:clr>
        </p15:guide>
        <p15:guide id="3" pos="1215">
          <p15:clr>
            <a:srgbClr val="F26B43"/>
          </p15:clr>
        </p15:guide>
        <p15:guide id="4" pos="444">
          <p15:clr>
            <a:srgbClr val="F26B43"/>
          </p15:clr>
        </p15:guide>
        <p15:guide id="5" pos="3551">
          <p15:clr>
            <a:srgbClr val="F26B43"/>
          </p15:clr>
        </p15:guide>
        <p15:guide id="6" pos="1986">
          <p15:clr>
            <a:srgbClr val="F26B43"/>
          </p15:clr>
        </p15:guide>
        <p15:guide id="7" pos="2689">
          <p15:clr>
            <a:srgbClr val="F26B43"/>
          </p15:clr>
        </p15:guide>
        <p15:guide id="8" pos="2780">
          <p15:clr>
            <a:srgbClr val="F26B43"/>
          </p15:clr>
        </p15:guide>
        <p15:guide id="9" pos="4322">
          <p15:clr>
            <a:srgbClr val="F26B43"/>
          </p15:clr>
        </p15:guide>
        <p15:guide id="10" pos="441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2083" y="80962"/>
          <a:ext cx="7381196" cy="315936"/>
        </p:xfrm>
        <a:graphic>
          <a:graphicData uri="http://schemas.openxmlformats.org/drawingml/2006/table">
            <a:tbl>
              <a:tblPr firstRow="1" bandRow="1"/>
              <a:tblGrid>
                <a:gridCol w="1020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kern="1200" dirty="0">
                          <a:solidFill>
                            <a:schemeClr val="bg1"/>
                          </a:solidFill>
                          <a:latin typeface="+mn-ea"/>
                          <a:ea typeface="맑은 고딕"/>
                          <a:cs typeface="+mn-cs"/>
                        </a:rPr>
                        <a:t>Page </a:t>
                      </a:r>
                      <a:r>
                        <a:rPr lang="en-US" altLang="ko-KR" sz="800" dirty="0">
                          <a:solidFill>
                            <a:prstClr val="whit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1" marR="36001" marT="36048" marB="360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1" marR="36001" marT="36048" marB="360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Screen ID</a:t>
                      </a:r>
                      <a:endParaRPr kumimoji="0" lang="ko-KR" altLang="en-US" sz="8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1" marR="36001" marT="36048" marB="360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1" marR="36001" marT="36048" marB="360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 userDrawn="1"/>
        </p:nvSpPr>
        <p:spPr bwMode="auto">
          <a:xfrm>
            <a:off x="92075" y="438150"/>
            <a:ext cx="7381203" cy="623093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36000" rIns="36000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7473279" y="352425"/>
            <a:ext cx="2339069" cy="631666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36000" rIns="36000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7473279" y="71734"/>
            <a:ext cx="2346996" cy="3092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Description</a:t>
            </a:r>
          </a:p>
        </p:txBody>
      </p:sp>
      <p:sp>
        <p:nvSpPr>
          <p:cNvPr id="6" name="슬라이드 번호 개체 틀 2"/>
          <p:cNvSpPr txBox="1">
            <a:spLocks/>
          </p:cNvSpPr>
          <p:nvPr userDrawn="1"/>
        </p:nvSpPr>
        <p:spPr>
          <a:xfrm>
            <a:off x="9603804" y="6669992"/>
            <a:ext cx="323273" cy="17938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1BF41436-68CC-4BDD-85FC-1C60E1C3F562}" type="slidenum">
              <a:rPr lang="ko-KR" altLang="en-US" sz="800" smtClean="0">
                <a:solidFill>
                  <a:prstClr val="black"/>
                </a:solidFill>
              </a:rPr>
              <a:pPr algn="ctr">
                <a:defRPr/>
              </a:pPr>
              <a:t>‹#›</a:t>
            </a:fld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3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3">
          <p15:clr>
            <a:srgbClr val="F26B43"/>
          </p15:clr>
        </p15:guide>
        <p15:guide id="2" pos="2077">
          <p15:clr>
            <a:srgbClr val="F26B43"/>
          </p15:clr>
        </p15:guide>
        <p15:guide id="3" pos="1215">
          <p15:clr>
            <a:srgbClr val="F26B43"/>
          </p15:clr>
        </p15:guide>
        <p15:guide id="4" pos="444">
          <p15:clr>
            <a:srgbClr val="F26B43"/>
          </p15:clr>
        </p15:guide>
        <p15:guide id="5" pos="3551">
          <p15:clr>
            <a:srgbClr val="F26B43"/>
          </p15:clr>
        </p15:guide>
        <p15:guide id="6" pos="1986">
          <p15:clr>
            <a:srgbClr val="F26B43"/>
          </p15:clr>
        </p15:guide>
        <p15:guide id="7" pos="2689">
          <p15:clr>
            <a:srgbClr val="F26B43"/>
          </p15:clr>
        </p15:guide>
        <p15:guide id="8" pos="2780">
          <p15:clr>
            <a:srgbClr val="F26B43"/>
          </p15:clr>
        </p15:guide>
        <p15:guide id="9" pos="4322">
          <p15:clr>
            <a:srgbClr val="F26B43"/>
          </p15:clr>
        </p15:guide>
        <p15:guide id="10" pos="44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069086"/>
            <a:ext cx="9906000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6349" y="3411395"/>
            <a:ext cx="9921875" cy="184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8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50125" y="3856065"/>
            <a:ext cx="2106632" cy="92333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Document Version : </a:t>
            </a:r>
            <a:r>
              <a:rPr kumimoji="0" lang="en-US" altLang="ko-KR" sz="900" kern="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V1.0</a:t>
            </a:r>
            <a:endParaRPr kumimoji="0" lang="en-US" altLang="ko-KR" sz="900" kern="0" dirty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Release Date : </a:t>
            </a:r>
            <a:r>
              <a:rPr kumimoji="0" lang="en-US" altLang="ko-KR" sz="900" kern="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2021.11</a:t>
            </a:r>
            <a:endParaRPr kumimoji="0" lang="en-US" altLang="ko-KR" sz="900" kern="0" dirty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Organization : </a:t>
            </a:r>
            <a:r>
              <a:rPr kumimoji="0" lang="ko-KR" altLang="en-US" sz="900" b="1" kern="0" dirty="0" err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픽스프레임</a:t>
            </a:r>
            <a:endParaRPr kumimoji="0" lang="en-US" altLang="ko-KR" sz="900" kern="0" dirty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Author : </a:t>
            </a:r>
            <a:r>
              <a:rPr kumimoji="0" lang="ko-KR" altLang="en-US" sz="900" b="1" kern="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정수화 차장</a:t>
            </a:r>
            <a:endParaRPr kumimoji="0" lang="en-US" altLang="ko-KR" sz="900" kern="0" dirty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16783" y="3894165"/>
            <a:ext cx="0" cy="8371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572028" y="2198471"/>
            <a:ext cx="6345907" cy="1088366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0" kern="1200" spc="-15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ko-KR" altLang="en-US" sz="2400" b="1" dirty="0" err="1">
                <a:latin typeface="+mn-ea"/>
                <a:ea typeface="+mn-ea"/>
              </a:rPr>
              <a:t>솔티드</a:t>
            </a:r>
            <a:r>
              <a:rPr lang="ko-KR" altLang="en-US" sz="2400" b="1" dirty="0">
                <a:latin typeface="+mn-ea"/>
                <a:ea typeface="+mn-ea"/>
              </a:rPr>
              <a:t> 원격 모니터링</a:t>
            </a:r>
            <a:r>
              <a:rPr lang="en-US" altLang="ko-KR" sz="2400" b="1" dirty="0">
                <a:latin typeface="+mn-ea"/>
                <a:ea typeface="+mn-ea"/>
              </a:rPr>
              <a:t>(App </a:t>
            </a:r>
            <a:r>
              <a:rPr lang="ko-KR" altLang="en-US" sz="2400" b="1" dirty="0">
                <a:latin typeface="+mn-ea"/>
                <a:ea typeface="+mn-ea"/>
              </a:rPr>
              <a:t>및 </a:t>
            </a:r>
            <a:r>
              <a:rPr lang="en-US" altLang="ko-KR" sz="2400" b="1" dirty="0">
                <a:latin typeface="+mn-ea"/>
                <a:ea typeface="+mn-ea"/>
              </a:rPr>
              <a:t>Web) </a:t>
            </a:r>
            <a:r>
              <a:rPr lang="ko-KR" altLang="en-US" sz="2400" b="1" dirty="0">
                <a:latin typeface="+mn-ea"/>
                <a:ea typeface="+mn-ea"/>
              </a:rPr>
              <a:t>시스템 개발</a:t>
            </a:r>
            <a:r>
              <a:rPr lang="en-US" altLang="ko-KR" sz="2400" b="1" dirty="0">
                <a:latin typeface="+mn-ea"/>
                <a:ea typeface="+mn-ea"/>
              </a:rPr>
              <a:t/>
            </a:r>
            <a:br>
              <a:rPr lang="en-US" altLang="ko-KR" sz="2400" b="1" dirty="0">
                <a:latin typeface="+mn-ea"/>
                <a:ea typeface="+mn-ea"/>
              </a:rPr>
            </a:br>
            <a:r>
              <a:rPr lang="ko-KR" altLang="en-US" sz="2000" dirty="0" err="1">
                <a:latin typeface="+mn-ea"/>
                <a:ea typeface="+mn-ea"/>
              </a:rPr>
              <a:t>화면설계서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– </a:t>
            </a:r>
            <a:r>
              <a:rPr lang="en-US" altLang="ko-KR" sz="2000" dirty="0">
                <a:latin typeface="+mn-ea"/>
              </a:rPr>
              <a:t>NEUROGAIT</a:t>
            </a:r>
            <a:r>
              <a:rPr lang="en-US" altLang="ko-KR" sz="2000" dirty="0" smtClean="0">
                <a:latin typeface="+mn-ea"/>
                <a:ea typeface="+mn-ea"/>
              </a:rPr>
              <a:t>(</a:t>
            </a:r>
            <a:r>
              <a:rPr lang="ko-KR" altLang="en-US" sz="2000" dirty="0" smtClean="0">
                <a:latin typeface="+mn-ea"/>
                <a:ea typeface="+mn-ea"/>
              </a:rPr>
              <a:t>공통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– </a:t>
            </a:r>
            <a:r>
              <a:rPr lang="en-US" altLang="ko-KR" sz="2000" dirty="0" smtClean="0">
                <a:latin typeface="+mn-ea"/>
                <a:ea typeface="+mn-ea"/>
              </a:rPr>
              <a:t>error, </a:t>
            </a:r>
            <a:r>
              <a:rPr lang="ko-KR" altLang="en-US" sz="2000" dirty="0" smtClean="0">
                <a:latin typeface="+mn-ea"/>
                <a:ea typeface="+mn-ea"/>
              </a:rPr>
              <a:t>메일</a:t>
            </a:r>
            <a:endParaRPr lang="en-US" altLang="ko-KR" sz="2000" dirty="0">
              <a:latin typeface="+mn-ea"/>
              <a:ea typeface="+mn-ea"/>
            </a:endParaRPr>
          </a:p>
        </p:txBody>
      </p:sp>
      <p:graphicFrame>
        <p:nvGraphicFramePr>
          <p:cNvPr id="7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27961"/>
              </p:ext>
            </p:extLst>
          </p:nvPr>
        </p:nvGraphicFramePr>
        <p:xfrm>
          <a:off x="2872674" y="3894165"/>
          <a:ext cx="6805399" cy="2631177"/>
        </p:xfrm>
        <a:graphic>
          <a:graphicData uri="http://schemas.openxmlformats.org/drawingml/2006/table">
            <a:tbl>
              <a:tblPr/>
              <a:tblGrid>
                <a:gridCol w="76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623">
                  <a:extLst>
                    <a:ext uri="{9D8B030D-6E8A-4147-A177-3AD203B41FA5}">
                      <a16:colId xmlns:a16="http://schemas.microsoft.com/office/drawing/2014/main" val="842647233"/>
                    </a:ext>
                  </a:extLst>
                </a:gridCol>
                <a:gridCol w="1220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픽스프레임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PL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정수화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6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솔티드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제갈훈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54111"/>
                  </a:ext>
                </a:extLst>
              </a:tr>
              <a:tr h="306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동료검토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솔티드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유병규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383464"/>
                  </a:ext>
                </a:extLst>
              </a:tr>
              <a:tr h="30626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동료검토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솔티드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en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최성찬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320617"/>
                  </a:ext>
                </a:extLst>
              </a:tr>
              <a:tr h="30626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kumimoji="0" lang="ko-KR" altLang="en-US" sz="8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동료검토</a:t>
                      </a:r>
                      <a:endParaRPr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솔티드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en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박지혜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861866"/>
                  </a:ext>
                </a:extLst>
              </a:tr>
              <a:tr h="30626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kumimoji="0" lang="ko-KR" altLang="en-US" sz="8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동료검토</a:t>
                      </a:r>
                      <a:endParaRPr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픽스프레임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en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김상환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1097"/>
                  </a:ext>
                </a:extLst>
              </a:tr>
              <a:tr h="30626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  <a:endParaRPr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솔티드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사업총괄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연상근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0866"/>
                  </a:ext>
                </a:extLst>
              </a:tr>
              <a:tr h="30626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sz="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endParaRPr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솔티드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강경훈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4" y="1587088"/>
            <a:ext cx="1720252" cy="18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이메일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서비스 유지 체크 메일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Care-E-07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회원이름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r>
              <a:rPr lang="en-US" altLang="ko-KR" dirty="0" smtClean="0"/>
              <a:t>HCP</a:t>
            </a:r>
            <a:r>
              <a:rPr lang="ko-KR" altLang="en-US" dirty="0"/>
              <a:t>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로그인 페이지로 이동</a:t>
            </a:r>
            <a:endParaRPr lang="en-US" altLang="ko-KR" dirty="0" smtClean="0"/>
          </a:p>
          <a:p>
            <a:r>
              <a:rPr lang="ko-KR" altLang="en-US" dirty="0" smtClean="0"/>
              <a:t>관리자에게 이메일 보내기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cs@salted.ltd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0" name="Google Shape;1974;p85">
            <a:extLst>
              <a:ext uri="{FF2B5EF4-FFF2-40B4-BE49-F238E27FC236}">
                <a16:creationId xmlns:a16="http://schemas.microsoft.com/office/drawing/2014/main" id="{0C210410-84B5-8348-B559-9E39864CAE8D}"/>
              </a:ext>
            </a:extLst>
          </p:cNvPr>
          <p:cNvSpPr/>
          <p:nvPr/>
        </p:nvSpPr>
        <p:spPr>
          <a:xfrm>
            <a:off x="319925" y="1107782"/>
            <a:ext cx="5843174" cy="1073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" name="Google Shape;1804;p77">
            <a:extLst>
              <a:ext uri="{FF2B5EF4-FFF2-40B4-BE49-F238E27FC236}">
                <a16:creationId xmlns:a16="http://schemas.microsoft.com/office/drawing/2014/main" id="{AA29FDEF-84C7-334D-87D0-18EE7AAA7D0D}"/>
              </a:ext>
            </a:extLst>
          </p:cNvPr>
          <p:cNvGrpSpPr/>
          <p:nvPr/>
        </p:nvGrpSpPr>
        <p:grpSpPr>
          <a:xfrm>
            <a:off x="615153" y="1405500"/>
            <a:ext cx="473550" cy="478397"/>
            <a:chOff x="0" y="0"/>
            <a:chExt cx="1351096" cy="1364909"/>
          </a:xfrm>
        </p:grpSpPr>
        <p:sp>
          <p:nvSpPr>
            <p:cNvPr id="52" name="Google Shape;1805;p77">
              <a:extLst>
                <a:ext uri="{FF2B5EF4-FFF2-40B4-BE49-F238E27FC236}">
                  <a16:creationId xmlns:a16="http://schemas.microsoft.com/office/drawing/2014/main" id="{3A358152-1BEE-8643-B65E-BA2DDAD5117E}"/>
                </a:ext>
              </a:extLst>
            </p:cNvPr>
            <p:cNvSpPr/>
            <p:nvPr/>
          </p:nvSpPr>
          <p:spPr>
            <a:xfrm>
              <a:off x="-1" y="-1"/>
              <a:ext cx="1351098" cy="1364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Google Shape;1806;p77">
              <a:extLst>
                <a:ext uri="{FF2B5EF4-FFF2-40B4-BE49-F238E27FC236}">
                  <a16:creationId xmlns:a16="http://schemas.microsoft.com/office/drawing/2014/main" id="{28DFA90B-EF46-DB48-9DD7-A89078E0D8A1}"/>
                </a:ext>
              </a:extLst>
            </p:cNvPr>
            <p:cNvSpPr/>
            <p:nvPr/>
          </p:nvSpPr>
          <p:spPr>
            <a:xfrm>
              <a:off x="8290" y="13815"/>
              <a:ext cx="1334515" cy="1337281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Google Shape;1807;p77">
              <a:extLst>
                <a:ext uri="{FF2B5EF4-FFF2-40B4-BE49-F238E27FC236}">
                  <a16:creationId xmlns:a16="http://schemas.microsoft.com/office/drawing/2014/main" id="{AFC6AA0B-E0D9-124F-AB2A-FC59EC2B3897}"/>
                </a:ext>
              </a:extLst>
            </p:cNvPr>
            <p:cNvSpPr/>
            <p:nvPr/>
          </p:nvSpPr>
          <p:spPr>
            <a:xfrm flipV="1">
              <a:off x="16579" y="11052"/>
              <a:ext cx="1317940" cy="1342807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Google Shape;1978;p85">
            <a:extLst>
              <a:ext uri="{FF2B5EF4-FFF2-40B4-BE49-F238E27FC236}">
                <a16:creationId xmlns:a16="http://schemas.microsoft.com/office/drawing/2014/main" id="{1FE7DF82-5CC0-AF48-8DD9-4A36689B7BB4}"/>
              </a:ext>
            </a:extLst>
          </p:cNvPr>
          <p:cNvSpPr txBox="1"/>
          <p:nvPr/>
        </p:nvSpPr>
        <p:spPr>
          <a:xfrm>
            <a:off x="316057" y="703511"/>
            <a:ext cx="584655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en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[NEUROGAIT] </a:t>
            </a:r>
            <a:r>
              <a:rPr lang="en-US" altLang="ko-Kore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 유지 인증을 진행해주세요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857F9-CF09-854A-8D1E-DFE1476FF24D}"/>
              </a:ext>
            </a:extLst>
          </p:cNvPr>
          <p:cNvSpPr txBox="1"/>
          <p:nvPr/>
        </p:nvSpPr>
        <p:spPr>
          <a:xfrm>
            <a:off x="1223070" y="1552365"/>
            <a:ext cx="847924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NEUROGAIT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B89A3B-20D5-8C47-B5E8-F17EA873CD9E}"/>
              </a:ext>
            </a:extLst>
          </p:cNvPr>
          <p:cNvSpPr txBox="1"/>
          <p:nvPr/>
        </p:nvSpPr>
        <p:spPr>
          <a:xfrm>
            <a:off x="4254886" y="1637226"/>
            <a:ext cx="175362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Make Everyone Healthier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58" name="직선 연결선[R] 21">
            <a:extLst>
              <a:ext uri="{FF2B5EF4-FFF2-40B4-BE49-F238E27FC236}">
                <a16:creationId xmlns:a16="http://schemas.microsoft.com/office/drawing/2014/main" id="{3C634F5B-1181-0943-8028-955FBCC10D55}"/>
              </a:ext>
            </a:extLst>
          </p:cNvPr>
          <p:cNvCxnSpPr>
            <a:cxnSpLocks/>
          </p:cNvCxnSpPr>
          <p:nvPr/>
        </p:nvCxnSpPr>
        <p:spPr>
          <a:xfrm>
            <a:off x="316058" y="1018087"/>
            <a:ext cx="584655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Google Shape;1978;p85">
            <a:extLst>
              <a:ext uri="{FF2B5EF4-FFF2-40B4-BE49-F238E27FC236}">
                <a16:creationId xmlns:a16="http://schemas.microsoft.com/office/drawing/2014/main" id="{B791D208-D8E8-DA4D-BA55-93AE78F247A9}"/>
              </a:ext>
            </a:extLst>
          </p:cNvPr>
          <p:cNvSpPr txBox="1"/>
          <p:nvPr/>
        </p:nvSpPr>
        <p:spPr>
          <a:xfrm>
            <a:off x="319924" y="2271309"/>
            <a:ext cx="5807170" cy="3395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솔티드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뉴로게이트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서비스를 이용해 주셔서 감사합니다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뉴로게이트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서비스는 회원님의 서비스 유지 검증을 위해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개월에 한 번 계정 유지 인증 메일을 발송합니다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서비스 유지 검증 메일의 유효성은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발송시각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기준으로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동안이며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이용을 위해 계정 인증을 진행해주시기 바랍니다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유효시간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 인증하실 경우 서비스 이용을 계속하실 수 있으며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인증되지 않을 경우 해당 계정으로 서비스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차단합니다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시간이 지나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로그인이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차단된 경우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버튼을 클릭하여 문의해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주시기 바랍니다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900" b="0" i="0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4B59CC-8119-A942-8375-BE24F8CC2228}"/>
              </a:ext>
            </a:extLst>
          </p:cNvPr>
          <p:cNvSpPr txBox="1"/>
          <p:nvPr/>
        </p:nvSpPr>
        <p:spPr>
          <a:xfrm>
            <a:off x="316057" y="5938128"/>
            <a:ext cx="4953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SALTED., LTD</a:t>
            </a:r>
            <a: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Email : </a:t>
            </a:r>
            <a:r>
              <a:rPr lang="en" altLang="ko-Kore-KR" sz="800" b="0" i="0" dirty="0">
                <a:effectLst/>
                <a:latin typeface="Helvetica" pitchFamily="2" charset="0"/>
                <a:ea typeface="맑은 고딕" panose="020B0503020000020004" pitchFamily="50" charset="-127"/>
              </a:rPr>
              <a:t>cs@salted.ltd</a:t>
            </a:r>
            <a: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Contact : (+82)70-4048-3912</a:t>
            </a:r>
            <a:endParaRPr lang="ko-Kore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[R] 28">
            <a:extLst>
              <a:ext uri="{FF2B5EF4-FFF2-40B4-BE49-F238E27FC236}">
                <a16:creationId xmlns:a16="http://schemas.microsoft.com/office/drawing/2014/main" id="{518098B9-4970-4440-A7CE-61A48EF8062A}"/>
              </a:ext>
            </a:extLst>
          </p:cNvPr>
          <p:cNvCxnSpPr>
            <a:cxnSpLocks/>
          </p:cNvCxnSpPr>
          <p:nvPr/>
        </p:nvCxnSpPr>
        <p:spPr>
          <a:xfrm>
            <a:off x="316058" y="5756345"/>
            <a:ext cx="584655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673048"/>
            <a:ext cx="173303" cy="307421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7134" y="718143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타이틀 영역</a:t>
            </a:r>
          </a:p>
        </p:txBody>
      </p:sp>
      <p:sp>
        <p:nvSpPr>
          <p:cNvPr id="66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1119442"/>
            <a:ext cx="173303" cy="1062172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7134" y="1552365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헤더영역</a:t>
            </a:r>
            <a:endParaRPr lang="ko-KR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7134" y="3926198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바디영역</a:t>
            </a:r>
            <a:endParaRPr lang="ko-KR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70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2276872"/>
            <a:ext cx="208819" cy="3479473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5895341"/>
            <a:ext cx="173303" cy="307421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7134" y="594043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푸터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서명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영역</a:t>
            </a:r>
          </a:p>
        </p:txBody>
      </p:sp>
      <p:sp>
        <p:nvSpPr>
          <p:cNvPr id="73" name="타원 72"/>
          <p:cNvSpPr/>
          <p:nvPr/>
        </p:nvSpPr>
        <p:spPr>
          <a:xfrm>
            <a:off x="199267" y="2233691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6056" y="4841066"/>
            <a:ext cx="1245654" cy="3240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계정인증하기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645782" y="4841066"/>
            <a:ext cx="1245654" cy="3240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계정 문의하기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04665" y="4724276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821502" y="4724276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4665" y="5787619"/>
            <a:ext cx="2393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본 메일은 발신 전용으로 </a:t>
            </a:r>
            <a:r>
              <a:rPr lang="ko-KR" altLang="en-US" sz="800" dirty="0" err="1" smtClean="0"/>
              <a:t>회신되지</a:t>
            </a:r>
            <a:r>
              <a:rPr lang="ko-KR" altLang="en-US" sz="800" dirty="0" smtClean="0"/>
              <a:t> 않습니다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</p:txBody>
      </p:sp>
      <p:sp>
        <p:nvSpPr>
          <p:cNvPr id="80" name="직사각형 79"/>
          <p:cNvSpPr/>
          <p:nvPr/>
        </p:nvSpPr>
        <p:spPr>
          <a:xfrm rot="21145829">
            <a:off x="7802906" y="5131206"/>
            <a:ext cx="1620180" cy="440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FF0000"/>
                </a:solidFill>
              </a:rPr>
              <a:t>의료진용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70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이메일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Care-E-08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회원이름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r>
              <a:rPr lang="ko-KR" altLang="en-US" dirty="0" smtClean="0"/>
              <a:t>확인 코드 출력</a:t>
            </a:r>
            <a:endParaRPr lang="ko-KR" altLang="en-US" dirty="0"/>
          </a:p>
        </p:txBody>
      </p:sp>
      <p:sp>
        <p:nvSpPr>
          <p:cNvPr id="50" name="Google Shape;1974;p85">
            <a:extLst>
              <a:ext uri="{FF2B5EF4-FFF2-40B4-BE49-F238E27FC236}">
                <a16:creationId xmlns:a16="http://schemas.microsoft.com/office/drawing/2014/main" id="{0C210410-84B5-8348-B559-9E39864CAE8D}"/>
              </a:ext>
            </a:extLst>
          </p:cNvPr>
          <p:cNvSpPr/>
          <p:nvPr/>
        </p:nvSpPr>
        <p:spPr>
          <a:xfrm>
            <a:off x="319925" y="1107782"/>
            <a:ext cx="5843174" cy="1073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" name="Google Shape;1804;p77">
            <a:extLst>
              <a:ext uri="{FF2B5EF4-FFF2-40B4-BE49-F238E27FC236}">
                <a16:creationId xmlns:a16="http://schemas.microsoft.com/office/drawing/2014/main" id="{AA29FDEF-84C7-334D-87D0-18EE7AAA7D0D}"/>
              </a:ext>
            </a:extLst>
          </p:cNvPr>
          <p:cNvGrpSpPr/>
          <p:nvPr/>
        </p:nvGrpSpPr>
        <p:grpSpPr>
          <a:xfrm>
            <a:off x="615153" y="1405500"/>
            <a:ext cx="473550" cy="478397"/>
            <a:chOff x="0" y="0"/>
            <a:chExt cx="1351096" cy="1364909"/>
          </a:xfrm>
        </p:grpSpPr>
        <p:sp>
          <p:nvSpPr>
            <p:cNvPr id="52" name="Google Shape;1805;p77">
              <a:extLst>
                <a:ext uri="{FF2B5EF4-FFF2-40B4-BE49-F238E27FC236}">
                  <a16:creationId xmlns:a16="http://schemas.microsoft.com/office/drawing/2014/main" id="{3A358152-1BEE-8643-B65E-BA2DDAD5117E}"/>
                </a:ext>
              </a:extLst>
            </p:cNvPr>
            <p:cNvSpPr/>
            <p:nvPr/>
          </p:nvSpPr>
          <p:spPr>
            <a:xfrm>
              <a:off x="-1" y="-1"/>
              <a:ext cx="1351098" cy="1364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Google Shape;1806;p77">
              <a:extLst>
                <a:ext uri="{FF2B5EF4-FFF2-40B4-BE49-F238E27FC236}">
                  <a16:creationId xmlns:a16="http://schemas.microsoft.com/office/drawing/2014/main" id="{28DFA90B-EF46-DB48-9DD7-A89078E0D8A1}"/>
                </a:ext>
              </a:extLst>
            </p:cNvPr>
            <p:cNvSpPr/>
            <p:nvPr/>
          </p:nvSpPr>
          <p:spPr>
            <a:xfrm>
              <a:off x="8290" y="13815"/>
              <a:ext cx="1334515" cy="1337281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Google Shape;1807;p77">
              <a:extLst>
                <a:ext uri="{FF2B5EF4-FFF2-40B4-BE49-F238E27FC236}">
                  <a16:creationId xmlns:a16="http://schemas.microsoft.com/office/drawing/2014/main" id="{AFC6AA0B-E0D9-124F-AB2A-FC59EC2B3897}"/>
                </a:ext>
              </a:extLst>
            </p:cNvPr>
            <p:cNvSpPr/>
            <p:nvPr/>
          </p:nvSpPr>
          <p:spPr>
            <a:xfrm flipV="1">
              <a:off x="16579" y="11052"/>
              <a:ext cx="1317940" cy="1342807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Google Shape;1978;p85">
            <a:extLst>
              <a:ext uri="{FF2B5EF4-FFF2-40B4-BE49-F238E27FC236}">
                <a16:creationId xmlns:a16="http://schemas.microsoft.com/office/drawing/2014/main" id="{1FE7DF82-5CC0-AF48-8DD9-4A36689B7BB4}"/>
              </a:ext>
            </a:extLst>
          </p:cNvPr>
          <p:cNvSpPr txBox="1"/>
          <p:nvPr/>
        </p:nvSpPr>
        <p:spPr>
          <a:xfrm>
            <a:off x="316057" y="703511"/>
            <a:ext cx="584655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en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[NEUROGAIT]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857F9-CF09-854A-8D1E-DFE1476FF24D}"/>
              </a:ext>
            </a:extLst>
          </p:cNvPr>
          <p:cNvSpPr txBox="1"/>
          <p:nvPr/>
        </p:nvSpPr>
        <p:spPr>
          <a:xfrm>
            <a:off x="1223070" y="1552365"/>
            <a:ext cx="847924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NEUROGAIT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B89A3B-20D5-8C47-B5E8-F17EA873CD9E}"/>
              </a:ext>
            </a:extLst>
          </p:cNvPr>
          <p:cNvSpPr txBox="1"/>
          <p:nvPr/>
        </p:nvSpPr>
        <p:spPr>
          <a:xfrm>
            <a:off x="4254886" y="1637226"/>
            <a:ext cx="175362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Make Everyone Healthier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58" name="직선 연결선[R] 21">
            <a:extLst>
              <a:ext uri="{FF2B5EF4-FFF2-40B4-BE49-F238E27FC236}">
                <a16:creationId xmlns:a16="http://schemas.microsoft.com/office/drawing/2014/main" id="{3C634F5B-1181-0943-8028-955FBCC10D55}"/>
              </a:ext>
            </a:extLst>
          </p:cNvPr>
          <p:cNvCxnSpPr>
            <a:cxnSpLocks/>
          </p:cNvCxnSpPr>
          <p:nvPr/>
        </p:nvCxnSpPr>
        <p:spPr>
          <a:xfrm>
            <a:off x="316058" y="1018087"/>
            <a:ext cx="584655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Google Shape;1978;p85">
            <a:extLst>
              <a:ext uri="{FF2B5EF4-FFF2-40B4-BE49-F238E27FC236}">
                <a16:creationId xmlns:a16="http://schemas.microsoft.com/office/drawing/2014/main" id="{B791D208-D8E8-DA4D-BA55-93AE78F247A9}"/>
              </a:ext>
            </a:extLst>
          </p:cNvPr>
          <p:cNvSpPr txBox="1"/>
          <p:nvPr/>
        </p:nvSpPr>
        <p:spPr>
          <a:xfrm>
            <a:off x="319924" y="2271309"/>
            <a:ext cx="5807170" cy="3395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님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솔티드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뉴로게이트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서비스를 이용해 주셔서 감사합니다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회원님의 비밀번호 재설정을 위해 확인 코드를 발송해 드립니다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코드 입력과 함께 비밀번호 재설정을 진행해주세요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ko-KR" altLang="en-US" sz="10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코드 </a:t>
            </a:r>
            <a:r>
              <a:rPr lang="en-US" altLang="ko-KR" sz="10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xqwlsi1029845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[R] 28">
            <a:extLst>
              <a:ext uri="{FF2B5EF4-FFF2-40B4-BE49-F238E27FC236}">
                <a16:creationId xmlns:a16="http://schemas.microsoft.com/office/drawing/2014/main" id="{518098B9-4970-4440-A7CE-61A48EF8062A}"/>
              </a:ext>
            </a:extLst>
          </p:cNvPr>
          <p:cNvCxnSpPr>
            <a:cxnSpLocks/>
          </p:cNvCxnSpPr>
          <p:nvPr/>
        </p:nvCxnSpPr>
        <p:spPr>
          <a:xfrm>
            <a:off x="316058" y="5756345"/>
            <a:ext cx="584655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673048"/>
            <a:ext cx="173303" cy="307421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7134" y="718143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타이틀 영역</a:t>
            </a:r>
          </a:p>
        </p:txBody>
      </p:sp>
      <p:sp>
        <p:nvSpPr>
          <p:cNvPr id="66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1119442"/>
            <a:ext cx="173303" cy="1062172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7134" y="1552365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헤더영역</a:t>
            </a:r>
            <a:endParaRPr lang="ko-KR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7134" y="3926198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바디영역</a:t>
            </a:r>
            <a:endParaRPr lang="ko-KR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70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2276872"/>
            <a:ext cx="208819" cy="3479473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5895341"/>
            <a:ext cx="173303" cy="307421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7134" y="594043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푸터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서명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영역</a:t>
            </a:r>
          </a:p>
        </p:txBody>
      </p:sp>
      <p:sp>
        <p:nvSpPr>
          <p:cNvPr id="26" name="타원 25"/>
          <p:cNvSpPr/>
          <p:nvPr/>
        </p:nvSpPr>
        <p:spPr>
          <a:xfrm>
            <a:off x="199267" y="2233691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99267" y="3908063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4B59CC-8119-A942-8375-BE24F8CC2228}"/>
              </a:ext>
            </a:extLst>
          </p:cNvPr>
          <p:cNvSpPr txBox="1"/>
          <p:nvPr/>
        </p:nvSpPr>
        <p:spPr>
          <a:xfrm>
            <a:off x="316057" y="5938128"/>
            <a:ext cx="4953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SALTED., LTD</a:t>
            </a:r>
            <a: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Email : </a:t>
            </a:r>
            <a:r>
              <a:rPr lang="en" altLang="ko-Kore-KR" sz="800" b="0" i="0" dirty="0">
                <a:effectLst/>
                <a:latin typeface="Helvetica" pitchFamily="2" charset="0"/>
                <a:ea typeface="맑은 고딕" panose="020B0503020000020004" pitchFamily="50" charset="-127"/>
              </a:rPr>
              <a:t>cs@salted.ltd</a:t>
            </a:r>
            <a: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Contact : (+82)70-4048-3912</a:t>
            </a:r>
            <a:endParaRPr lang="ko-Kore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665" y="5787619"/>
            <a:ext cx="2393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본 메일은 발신 전용으로 </a:t>
            </a:r>
            <a:r>
              <a:rPr lang="ko-KR" altLang="en-US" sz="800" dirty="0" err="1" smtClean="0"/>
              <a:t>회신되지</a:t>
            </a:r>
            <a:r>
              <a:rPr lang="ko-KR" altLang="en-US" sz="800" dirty="0" smtClean="0"/>
              <a:t> 않습니다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</p:txBody>
      </p:sp>
      <p:sp>
        <p:nvSpPr>
          <p:cNvPr id="31" name="직사각형 30"/>
          <p:cNvSpPr/>
          <p:nvPr/>
        </p:nvSpPr>
        <p:spPr>
          <a:xfrm rot="21145829">
            <a:off x="7802906" y="5131206"/>
            <a:ext cx="1620180" cy="440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환자용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6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이메일 </a:t>
            </a:r>
            <a:r>
              <a:rPr lang="en-US" altLang="ko-KR" dirty="0" smtClean="0"/>
              <a:t>&gt; </a:t>
            </a:r>
            <a:r>
              <a:rPr lang="ko-KR" altLang="en-US" dirty="0" err="1"/>
              <a:t>비말번호</a:t>
            </a:r>
            <a:r>
              <a:rPr lang="ko-KR" altLang="en-US" dirty="0"/>
              <a:t> 재설정을 위한 코드 발송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Care-E-09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회원이름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r>
              <a:rPr lang="ko-KR" altLang="en-US" dirty="0" smtClean="0"/>
              <a:t>확인 코드 출력</a:t>
            </a:r>
            <a:endParaRPr lang="ko-KR" altLang="en-US" dirty="0"/>
          </a:p>
        </p:txBody>
      </p:sp>
      <p:sp>
        <p:nvSpPr>
          <p:cNvPr id="50" name="Google Shape;1974;p85">
            <a:extLst>
              <a:ext uri="{FF2B5EF4-FFF2-40B4-BE49-F238E27FC236}">
                <a16:creationId xmlns:a16="http://schemas.microsoft.com/office/drawing/2014/main" id="{0C210410-84B5-8348-B559-9E39864CAE8D}"/>
              </a:ext>
            </a:extLst>
          </p:cNvPr>
          <p:cNvSpPr/>
          <p:nvPr/>
        </p:nvSpPr>
        <p:spPr>
          <a:xfrm>
            <a:off x="319925" y="1107782"/>
            <a:ext cx="5843174" cy="1073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" name="Google Shape;1804;p77">
            <a:extLst>
              <a:ext uri="{FF2B5EF4-FFF2-40B4-BE49-F238E27FC236}">
                <a16:creationId xmlns:a16="http://schemas.microsoft.com/office/drawing/2014/main" id="{AA29FDEF-84C7-334D-87D0-18EE7AAA7D0D}"/>
              </a:ext>
            </a:extLst>
          </p:cNvPr>
          <p:cNvGrpSpPr/>
          <p:nvPr/>
        </p:nvGrpSpPr>
        <p:grpSpPr>
          <a:xfrm>
            <a:off x="615153" y="1405500"/>
            <a:ext cx="473550" cy="478397"/>
            <a:chOff x="0" y="0"/>
            <a:chExt cx="1351096" cy="1364909"/>
          </a:xfrm>
        </p:grpSpPr>
        <p:sp>
          <p:nvSpPr>
            <p:cNvPr id="52" name="Google Shape;1805;p77">
              <a:extLst>
                <a:ext uri="{FF2B5EF4-FFF2-40B4-BE49-F238E27FC236}">
                  <a16:creationId xmlns:a16="http://schemas.microsoft.com/office/drawing/2014/main" id="{3A358152-1BEE-8643-B65E-BA2DDAD5117E}"/>
                </a:ext>
              </a:extLst>
            </p:cNvPr>
            <p:cNvSpPr/>
            <p:nvPr/>
          </p:nvSpPr>
          <p:spPr>
            <a:xfrm>
              <a:off x="-1" y="-1"/>
              <a:ext cx="1351098" cy="1364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Google Shape;1806;p77">
              <a:extLst>
                <a:ext uri="{FF2B5EF4-FFF2-40B4-BE49-F238E27FC236}">
                  <a16:creationId xmlns:a16="http://schemas.microsoft.com/office/drawing/2014/main" id="{28DFA90B-EF46-DB48-9DD7-A89078E0D8A1}"/>
                </a:ext>
              </a:extLst>
            </p:cNvPr>
            <p:cNvSpPr/>
            <p:nvPr/>
          </p:nvSpPr>
          <p:spPr>
            <a:xfrm>
              <a:off x="8290" y="13815"/>
              <a:ext cx="1334515" cy="1337281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Google Shape;1807;p77">
              <a:extLst>
                <a:ext uri="{FF2B5EF4-FFF2-40B4-BE49-F238E27FC236}">
                  <a16:creationId xmlns:a16="http://schemas.microsoft.com/office/drawing/2014/main" id="{AFC6AA0B-E0D9-124F-AB2A-FC59EC2B3897}"/>
                </a:ext>
              </a:extLst>
            </p:cNvPr>
            <p:cNvSpPr/>
            <p:nvPr/>
          </p:nvSpPr>
          <p:spPr>
            <a:xfrm flipV="1">
              <a:off x="16579" y="11052"/>
              <a:ext cx="1317940" cy="1342807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Google Shape;1978;p85">
            <a:extLst>
              <a:ext uri="{FF2B5EF4-FFF2-40B4-BE49-F238E27FC236}">
                <a16:creationId xmlns:a16="http://schemas.microsoft.com/office/drawing/2014/main" id="{1FE7DF82-5CC0-AF48-8DD9-4A36689B7BB4}"/>
              </a:ext>
            </a:extLst>
          </p:cNvPr>
          <p:cNvSpPr txBox="1"/>
          <p:nvPr/>
        </p:nvSpPr>
        <p:spPr>
          <a:xfrm>
            <a:off x="316057" y="703511"/>
            <a:ext cx="584655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en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[NEUROGAIT]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재설정 확인 코드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857F9-CF09-854A-8D1E-DFE1476FF24D}"/>
              </a:ext>
            </a:extLst>
          </p:cNvPr>
          <p:cNvSpPr txBox="1"/>
          <p:nvPr/>
        </p:nvSpPr>
        <p:spPr>
          <a:xfrm>
            <a:off x="1223070" y="1552365"/>
            <a:ext cx="847924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NEUROGAIT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B89A3B-20D5-8C47-B5E8-F17EA873CD9E}"/>
              </a:ext>
            </a:extLst>
          </p:cNvPr>
          <p:cNvSpPr txBox="1"/>
          <p:nvPr/>
        </p:nvSpPr>
        <p:spPr>
          <a:xfrm>
            <a:off x="4254886" y="1637226"/>
            <a:ext cx="175362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Make Everyone Healthier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58" name="직선 연결선[R] 21">
            <a:extLst>
              <a:ext uri="{FF2B5EF4-FFF2-40B4-BE49-F238E27FC236}">
                <a16:creationId xmlns:a16="http://schemas.microsoft.com/office/drawing/2014/main" id="{3C634F5B-1181-0943-8028-955FBCC10D55}"/>
              </a:ext>
            </a:extLst>
          </p:cNvPr>
          <p:cNvCxnSpPr>
            <a:cxnSpLocks/>
          </p:cNvCxnSpPr>
          <p:nvPr/>
        </p:nvCxnSpPr>
        <p:spPr>
          <a:xfrm>
            <a:off x="316058" y="1018087"/>
            <a:ext cx="584655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Google Shape;1978;p85">
            <a:extLst>
              <a:ext uri="{FF2B5EF4-FFF2-40B4-BE49-F238E27FC236}">
                <a16:creationId xmlns:a16="http://schemas.microsoft.com/office/drawing/2014/main" id="{B791D208-D8E8-DA4D-BA55-93AE78F247A9}"/>
              </a:ext>
            </a:extLst>
          </p:cNvPr>
          <p:cNvSpPr txBox="1"/>
          <p:nvPr/>
        </p:nvSpPr>
        <p:spPr>
          <a:xfrm>
            <a:off x="319924" y="2271309"/>
            <a:ext cx="5807170" cy="3395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님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솔티드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뉴로게이트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서비스를 이용해 주셔서 감사합니다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회원님의 비밀번호 재설정을 위해 확인 코드를 발송해 드립니다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코드 입력과 함께 비밀번호 재설정을 진행해주세요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ko-KR" altLang="en-US" sz="10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코드 </a:t>
            </a:r>
            <a:r>
              <a:rPr lang="en-US" altLang="ko-KR" sz="10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xqwlsi1029845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[R] 28">
            <a:extLst>
              <a:ext uri="{FF2B5EF4-FFF2-40B4-BE49-F238E27FC236}">
                <a16:creationId xmlns:a16="http://schemas.microsoft.com/office/drawing/2014/main" id="{518098B9-4970-4440-A7CE-61A48EF8062A}"/>
              </a:ext>
            </a:extLst>
          </p:cNvPr>
          <p:cNvCxnSpPr>
            <a:cxnSpLocks/>
          </p:cNvCxnSpPr>
          <p:nvPr/>
        </p:nvCxnSpPr>
        <p:spPr>
          <a:xfrm>
            <a:off x="316058" y="5756345"/>
            <a:ext cx="584655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673048"/>
            <a:ext cx="173303" cy="307421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7134" y="718143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타이틀 영역</a:t>
            </a:r>
          </a:p>
        </p:txBody>
      </p:sp>
      <p:sp>
        <p:nvSpPr>
          <p:cNvPr id="66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1119442"/>
            <a:ext cx="173303" cy="1062172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7134" y="1552365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헤더영역</a:t>
            </a:r>
            <a:endParaRPr lang="ko-KR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7134" y="3926198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바디영역</a:t>
            </a:r>
            <a:endParaRPr lang="ko-KR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70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2276872"/>
            <a:ext cx="208819" cy="3479473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5895341"/>
            <a:ext cx="173303" cy="307421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7134" y="594043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푸터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서명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영역</a:t>
            </a:r>
          </a:p>
        </p:txBody>
      </p:sp>
      <p:sp>
        <p:nvSpPr>
          <p:cNvPr id="26" name="타원 25"/>
          <p:cNvSpPr/>
          <p:nvPr/>
        </p:nvSpPr>
        <p:spPr>
          <a:xfrm>
            <a:off x="199267" y="2233691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99267" y="3908063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4B59CC-8119-A942-8375-BE24F8CC2228}"/>
              </a:ext>
            </a:extLst>
          </p:cNvPr>
          <p:cNvSpPr txBox="1"/>
          <p:nvPr/>
        </p:nvSpPr>
        <p:spPr>
          <a:xfrm>
            <a:off x="316057" y="5938128"/>
            <a:ext cx="4953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SALTED., LTD</a:t>
            </a:r>
            <a: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Email : </a:t>
            </a:r>
            <a:r>
              <a:rPr lang="en" altLang="ko-Kore-KR" sz="800" b="0" i="0" dirty="0">
                <a:effectLst/>
                <a:latin typeface="Helvetica" pitchFamily="2" charset="0"/>
                <a:ea typeface="맑은 고딕" panose="020B0503020000020004" pitchFamily="50" charset="-127"/>
              </a:rPr>
              <a:t>cs@salted.ltd</a:t>
            </a:r>
            <a: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Contact : (+82)70-4048-3912</a:t>
            </a:r>
            <a:endParaRPr lang="ko-Kore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665" y="5787619"/>
            <a:ext cx="2393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본 메일은 발신 전용으로 </a:t>
            </a:r>
            <a:r>
              <a:rPr lang="ko-KR" altLang="en-US" sz="800" dirty="0" err="1" smtClean="0"/>
              <a:t>회신되지</a:t>
            </a:r>
            <a:r>
              <a:rPr lang="ko-KR" altLang="en-US" sz="800" dirty="0" smtClean="0"/>
              <a:t> 않습니다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</p:txBody>
      </p:sp>
      <p:sp>
        <p:nvSpPr>
          <p:cNvPr id="30" name="직사각형 29"/>
          <p:cNvSpPr/>
          <p:nvPr/>
        </p:nvSpPr>
        <p:spPr>
          <a:xfrm rot="21145829">
            <a:off x="7802906" y="5131206"/>
            <a:ext cx="1620180" cy="440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공통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이메일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완료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Care-E-12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회원이름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r>
              <a:rPr lang="ko-KR" altLang="en-US" dirty="0" smtClean="0"/>
              <a:t>가입 아이디 정보 제공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 </a:t>
            </a:r>
            <a:r>
              <a:rPr lang="ko-KR" altLang="en-US" dirty="0" err="1" smtClean="0"/>
              <a:t>마스킹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약관 동의 상태와 </a:t>
            </a:r>
            <a:r>
              <a:rPr lang="ko-KR" altLang="en-US" dirty="0" err="1" smtClean="0"/>
              <a:t>동의일자</a:t>
            </a:r>
            <a:r>
              <a:rPr lang="ko-KR" altLang="en-US" dirty="0" smtClean="0"/>
              <a:t>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회원 종류</a:t>
            </a:r>
            <a:r>
              <a:rPr lang="en-US" altLang="ko-KR" dirty="0" smtClean="0"/>
              <a:t>(HCP, Patient)</a:t>
            </a:r>
            <a:r>
              <a:rPr lang="ko-KR" altLang="en-US" dirty="0" smtClean="0"/>
              <a:t>에 맞는 약관 동의 정보 출력</a:t>
            </a:r>
            <a:endParaRPr lang="ko-KR" altLang="en-US" dirty="0"/>
          </a:p>
        </p:txBody>
      </p:sp>
      <p:sp>
        <p:nvSpPr>
          <p:cNvPr id="50" name="Google Shape;1974;p85">
            <a:extLst>
              <a:ext uri="{FF2B5EF4-FFF2-40B4-BE49-F238E27FC236}">
                <a16:creationId xmlns:a16="http://schemas.microsoft.com/office/drawing/2014/main" id="{0C210410-84B5-8348-B559-9E39864CAE8D}"/>
              </a:ext>
            </a:extLst>
          </p:cNvPr>
          <p:cNvSpPr/>
          <p:nvPr/>
        </p:nvSpPr>
        <p:spPr>
          <a:xfrm>
            <a:off x="319925" y="1107782"/>
            <a:ext cx="5843174" cy="1073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" name="Google Shape;1804;p77">
            <a:extLst>
              <a:ext uri="{FF2B5EF4-FFF2-40B4-BE49-F238E27FC236}">
                <a16:creationId xmlns:a16="http://schemas.microsoft.com/office/drawing/2014/main" id="{AA29FDEF-84C7-334D-87D0-18EE7AAA7D0D}"/>
              </a:ext>
            </a:extLst>
          </p:cNvPr>
          <p:cNvGrpSpPr/>
          <p:nvPr/>
        </p:nvGrpSpPr>
        <p:grpSpPr>
          <a:xfrm>
            <a:off x="615153" y="1405500"/>
            <a:ext cx="473550" cy="478397"/>
            <a:chOff x="0" y="0"/>
            <a:chExt cx="1351096" cy="1364909"/>
          </a:xfrm>
        </p:grpSpPr>
        <p:sp>
          <p:nvSpPr>
            <p:cNvPr id="52" name="Google Shape;1805;p77">
              <a:extLst>
                <a:ext uri="{FF2B5EF4-FFF2-40B4-BE49-F238E27FC236}">
                  <a16:creationId xmlns:a16="http://schemas.microsoft.com/office/drawing/2014/main" id="{3A358152-1BEE-8643-B65E-BA2DDAD5117E}"/>
                </a:ext>
              </a:extLst>
            </p:cNvPr>
            <p:cNvSpPr/>
            <p:nvPr/>
          </p:nvSpPr>
          <p:spPr>
            <a:xfrm>
              <a:off x="-1" y="-1"/>
              <a:ext cx="1351098" cy="1364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Google Shape;1806;p77">
              <a:extLst>
                <a:ext uri="{FF2B5EF4-FFF2-40B4-BE49-F238E27FC236}">
                  <a16:creationId xmlns:a16="http://schemas.microsoft.com/office/drawing/2014/main" id="{28DFA90B-EF46-DB48-9DD7-A89078E0D8A1}"/>
                </a:ext>
              </a:extLst>
            </p:cNvPr>
            <p:cNvSpPr/>
            <p:nvPr/>
          </p:nvSpPr>
          <p:spPr>
            <a:xfrm>
              <a:off x="8290" y="13815"/>
              <a:ext cx="1334515" cy="1337281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Google Shape;1807;p77">
              <a:extLst>
                <a:ext uri="{FF2B5EF4-FFF2-40B4-BE49-F238E27FC236}">
                  <a16:creationId xmlns:a16="http://schemas.microsoft.com/office/drawing/2014/main" id="{AFC6AA0B-E0D9-124F-AB2A-FC59EC2B3897}"/>
                </a:ext>
              </a:extLst>
            </p:cNvPr>
            <p:cNvSpPr/>
            <p:nvPr/>
          </p:nvSpPr>
          <p:spPr>
            <a:xfrm flipV="1">
              <a:off x="16579" y="11052"/>
              <a:ext cx="1317940" cy="1342807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Google Shape;1978;p85">
            <a:extLst>
              <a:ext uri="{FF2B5EF4-FFF2-40B4-BE49-F238E27FC236}">
                <a16:creationId xmlns:a16="http://schemas.microsoft.com/office/drawing/2014/main" id="{1FE7DF82-5CC0-AF48-8DD9-4A36689B7BB4}"/>
              </a:ext>
            </a:extLst>
          </p:cNvPr>
          <p:cNvSpPr txBox="1"/>
          <p:nvPr/>
        </p:nvSpPr>
        <p:spPr>
          <a:xfrm>
            <a:off x="316057" y="703511"/>
            <a:ext cx="584655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en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[NEUROGAIT]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축하드립니다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857F9-CF09-854A-8D1E-DFE1476FF24D}"/>
              </a:ext>
            </a:extLst>
          </p:cNvPr>
          <p:cNvSpPr txBox="1"/>
          <p:nvPr/>
        </p:nvSpPr>
        <p:spPr>
          <a:xfrm>
            <a:off x="1223070" y="1552365"/>
            <a:ext cx="847924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NEUROGAIT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B89A3B-20D5-8C47-B5E8-F17EA873CD9E}"/>
              </a:ext>
            </a:extLst>
          </p:cNvPr>
          <p:cNvSpPr txBox="1"/>
          <p:nvPr/>
        </p:nvSpPr>
        <p:spPr>
          <a:xfrm>
            <a:off x="4254886" y="1637226"/>
            <a:ext cx="175362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Make Everyone Healthier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58" name="직선 연결선[R] 21">
            <a:extLst>
              <a:ext uri="{FF2B5EF4-FFF2-40B4-BE49-F238E27FC236}">
                <a16:creationId xmlns:a16="http://schemas.microsoft.com/office/drawing/2014/main" id="{3C634F5B-1181-0943-8028-955FBCC10D55}"/>
              </a:ext>
            </a:extLst>
          </p:cNvPr>
          <p:cNvCxnSpPr>
            <a:cxnSpLocks/>
          </p:cNvCxnSpPr>
          <p:nvPr/>
        </p:nvCxnSpPr>
        <p:spPr>
          <a:xfrm>
            <a:off x="316058" y="1018087"/>
            <a:ext cx="584655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Google Shape;1978;p85">
            <a:extLst>
              <a:ext uri="{FF2B5EF4-FFF2-40B4-BE49-F238E27FC236}">
                <a16:creationId xmlns:a16="http://schemas.microsoft.com/office/drawing/2014/main" id="{B791D208-D8E8-DA4D-BA55-93AE78F247A9}"/>
              </a:ext>
            </a:extLst>
          </p:cNvPr>
          <p:cNvSpPr txBox="1"/>
          <p:nvPr/>
        </p:nvSpPr>
        <p:spPr>
          <a:xfrm>
            <a:off x="319924" y="2271309"/>
            <a:ext cx="5807170" cy="3395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님의 회원가입을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축하드립니다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뉴로게이트와 함께 건강한 하루하루가 되시길 바랍니다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유용한 정보와 편리한 서비스 제공을 위해 노력하겠습니다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[R] 28">
            <a:extLst>
              <a:ext uri="{FF2B5EF4-FFF2-40B4-BE49-F238E27FC236}">
                <a16:creationId xmlns:a16="http://schemas.microsoft.com/office/drawing/2014/main" id="{518098B9-4970-4440-A7CE-61A48EF8062A}"/>
              </a:ext>
            </a:extLst>
          </p:cNvPr>
          <p:cNvCxnSpPr>
            <a:cxnSpLocks/>
          </p:cNvCxnSpPr>
          <p:nvPr/>
        </p:nvCxnSpPr>
        <p:spPr>
          <a:xfrm>
            <a:off x="316058" y="5756345"/>
            <a:ext cx="584655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673048"/>
            <a:ext cx="173303" cy="307421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7134" y="718143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타이틀 영역</a:t>
            </a:r>
          </a:p>
        </p:txBody>
      </p:sp>
      <p:sp>
        <p:nvSpPr>
          <p:cNvPr id="66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1119442"/>
            <a:ext cx="173303" cy="1062172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7134" y="1552365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헤더영역</a:t>
            </a:r>
            <a:endParaRPr lang="ko-KR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7134" y="3926198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바디영역</a:t>
            </a:r>
            <a:endParaRPr lang="ko-KR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70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2276872"/>
            <a:ext cx="208819" cy="3479473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5895341"/>
            <a:ext cx="173303" cy="307421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7134" y="594043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푸터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서명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영역</a:t>
            </a:r>
          </a:p>
        </p:txBody>
      </p:sp>
      <p:sp>
        <p:nvSpPr>
          <p:cNvPr id="26" name="타원 25"/>
          <p:cNvSpPr/>
          <p:nvPr/>
        </p:nvSpPr>
        <p:spPr>
          <a:xfrm>
            <a:off x="199267" y="2233691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9912"/>
              </p:ext>
            </p:extLst>
          </p:nvPr>
        </p:nvGraphicFramePr>
        <p:xfrm>
          <a:off x="380491" y="3497429"/>
          <a:ext cx="5807497" cy="24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95">
                  <a:extLst>
                    <a:ext uri="{9D8B030D-6E8A-4147-A177-3AD203B41FA5}">
                      <a16:colId xmlns:a16="http://schemas.microsoft.com/office/drawing/2014/main" val="1395442081"/>
                    </a:ext>
                  </a:extLst>
                </a:gridCol>
                <a:gridCol w="4493002">
                  <a:extLst>
                    <a:ext uri="{9D8B030D-6E8A-4147-A177-3AD203B41FA5}">
                      <a16:colId xmlns:a16="http://schemas.microsoft.com/office/drawing/2014/main" val="2685174531"/>
                    </a:ext>
                  </a:extLst>
                </a:gridCol>
              </a:tblGrid>
              <a:tr h="245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가입 아이디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patien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4680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739" y="3269665"/>
            <a:ext cx="957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회원 가입 정보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36787"/>
              </p:ext>
            </p:extLst>
          </p:nvPr>
        </p:nvGraphicFramePr>
        <p:xfrm>
          <a:off x="380491" y="4109486"/>
          <a:ext cx="5807497" cy="1557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95">
                  <a:extLst>
                    <a:ext uri="{9D8B030D-6E8A-4147-A177-3AD203B41FA5}">
                      <a16:colId xmlns:a16="http://schemas.microsoft.com/office/drawing/2014/main" val="1395442081"/>
                    </a:ext>
                  </a:extLst>
                </a:gridCol>
                <a:gridCol w="4493002">
                  <a:extLst>
                    <a:ext uri="{9D8B030D-6E8A-4147-A177-3AD203B41FA5}">
                      <a16:colId xmlns:a16="http://schemas.microsoft.com/office/drawing/2014/main" val="2685174531"/>
                    </a:ext>
                  </a:extLst>
                </a:gridCol>
              </a:tblGrid>
              <a:tr h="222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동의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(2021.11.11)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468051"/>
                  </a:ext>
                </a:extLst>
              </a:tr>
              <a:tr h="222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개인정보처리방침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동의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(2021.11.11)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372004"/>
                  </a:ext>
                </a:extLst>
              </a:tr>
              <a:tr h="222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민감정보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제공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동의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(2021.11.11)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973276"/>
                  </a:ext>
                </a:extLst>
              </a:tr>
              <a:tr h="222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블루투스 통신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동의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(2021.11.11)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971069"/>
                  </a:ext>
                </a:extLst>
              </a:tr>
              <a:tr h="222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위치정보 이용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동의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(2021.11.11)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0587"/>
                  </a:ext>
                </a:extLst>
              </a:tr>
              <a:tr h="222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마케팅 정보 수신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동의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(2021.11.11)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315703"/>
                  </a:ext>
                </a:extLst>
              </a:tr>
              <a:tr h="222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개인정보 제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자 제공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동의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(2021.11.11)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63696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04739" y="388172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약관동의 상태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4B59CC-8119-A942-8375-BE24F8CC2228}"/>
              </a:ext>
            </a:extLst>
          </p:cNvPr>
          <p:cNvSpPr txBox="1"/>
          <p:nvPr/>
        </p:nvSpPr>
        <p:spPr>
          <a:xfrm>
            <a:off x="316057" y="5938128"/>
            <a:ext cx="4953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SALTED., LTD</a:t>
            </a:r>
            <a: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Email : </a:t>
            </a:r>
            <a:r>
              <a:rPr lang="en" altLang="ko-Kore-KR" sz="800" b="0" i="0" dirty="0">
                <a:effectLst/>
                <a:latin typeface="Helvetica" pitchFamily="2" charset="0"/>
                <a:ea typeface="맑은 고딕" panose="020B0503020000020004" pitchFamily="50" charset="-127"/>
              </a:rPr>
              <a:t>cs@salted.ltd</a:t>
            </a:r>
            <a: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Contact : (+82)70-4048-3912</a:t>
            </a:r>
            <a:endParaRPr lang="ko-Kore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665" y="5787619"/>
            <a:ext cx="2393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본 메일은 발신 전용으로 </a:t>
            </a:r>
            <a:r>
              <a:rPr lang="ko-KR" altLang="en-US" sz="800" dirty="0" err="1" smtClean="0"/>
              <a:t>회신되지</a:t>
            </a:r>
            <a:r>
              <a:rPr lang="ko-KR" altLang="en-US" sz="800" dirty="0" smtClean="0"/>
              <a:t> 않습니다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</p:txBody>
      </p:sp>
      <p:sp>
        <p:nvSpPr>
          <p:cNvPr id="33" name="타원 32"/>
          <p:cNvSpPr/>
          <p:nvPr/>
        </p:nvSpPr>
        <p:spPr>
          <a:xfrm>
            <a:off x="2583086" y="3478014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675767" y="4293690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21145829">
            <a:off x="7802906" y="5131206"/>
            <a:ext cx="1620180" cy="440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공통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2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이메일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이용 동의 약관 발송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Care-E-10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고지 내용 발송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설계 내 내용은 샘플 내용이며 고지 내용에 따라 콘텐츠 형식이 달라질 수 있음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HCP WEB </a:t>
            </a:r>
            <a:r>
              <a:rPr lang="ko-KR" altLang="en-US" dirty="0" smtClean="0"/>
              <a:t>개인정보 처리방침 페이지로 이동</a:t>
            </a:r>
            <a:endParaRPr lang="ko-KR" altLang="en-US" dirty="0"/>
          </a:p>
        </p:txBody>
      </p:sp>
      <p:sp>
        <p:nvSpPr>
          <p:cNvPr id="50" name="Google Shape;1974;p85">
            <a:extLst>
              <a:ext uri="{FF2B5EF4-FFF2-40B4-BE49-F238E27FC236}">
                <a16:creationId xmlns:a16="http://schemas.microsoft.com/office/drawing/2014/main" id="{0C210410-84B5-8348-B559-9E39864CAE8D}"/>
              </a:ext>
            </a:extLst>
          </p:cNvPr>
          <p:cNvSpPr/>
          <p:nvPr/>
        </p:nvSpPr>
        <p:spPr>
          <a:xfrm>
            <a:off x="319925" y="1107782"/>
            <a:ext cx="5843174" cy="1073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" name="Google Shape;1804;p77">
            <a:extLst>
              <a:ext uri="{FF2B5EF4-FFF2-40B4-BE49-F238E27FC236}">
                <a16:creationId xmlns:a16="http://schemas.microsoft.com/office/drawing/2014/main" id="{AA29FDEF-84C7-334D-87D0-18EE7AAA7D0D}"/>
              </a:ext>
            </a:extLst>
          </p:cNvPr>
          <p:cNvGrpSpPr/>
          <p:nvPr/>
        </p:nvGrpSpPr>
        <p:grpSpPr>
          <a:xfrm>
            <a:off x="615153" y="1405500"/>
            <a:ext cx="473550" cy="478397"/>
            <a:chOff x="0" y="0"/>
            <a:chExt cx="1351096" cy="1364909"/>
          </a:xfrm>
        </p:grpSpPr>
        <p:sp>
          <p:nvSpPr>
            <p:cNvPr id="52" name="Google Shape;1805;p77">
              <a:extLst>
                <a:ext uri="{FF2B5EF4-FFF2-40B4-BE49-F238E27FC236}">
                  <a16:creationId xmlns:a16="http://schemas.microsoft.com/office/drawing/2014/main" id="{3A358152-1BEE-8643-B65E-BA2DDAD5117E}"/>
                </a:ext>
              </a:extLst>
            </p:cNvPr>
            <p:cNvSpPr/>
            <p:nvPr/>
          </p:nvSpPr>
          <p:spPr>
            <a:xfrm>
              <a:off x="-1" y="-1"/>
              <a:ext cx="1351098" cy="1364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Google Shape;1806;p77">
              <a:extLst>
                <a:ext uri="{FF2B5EF4-FFF2-40B4-BE49-F238E27FC236}">
                  <a16:creationId xmlns:a16="http://schemas.microsoft.com/office/drawing/2014/main" id="{28DFA90B-EF46-DB48-9DD7-A89078E0D8A1}"/>
                </a:ext>
              </a:extLst>
            </p:cNvPr>
            <p:cNvSpPr/>
            <p:nvPr/>
          </p:nvSpPr>
          <p:spPr>
            <a:xfrm>
              <a:off x="8290" y="13815"/>
              <a:ext cx="1334515" cy="1337281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Google Shape;1807;p77">
              <a:extLst>
                <a:ext uri="{FF2B5EF4-FFF2-40B4-BE49-F238E27FC236}">
                  <a16:creationId xmlns:a16="http://schemas.microsoft.com/office/drawing/2014/main" id="{AFC6AA0B-E0D9-124F-AB2A-FC59EC2B3897}"/>
                </a:ext>
              </a:extLst>
            </p:cNvPr>
            <p:cNvSpPr/>
            <p:nvPr/>
          </p:nvSpPr>
          <p:spPr>
            <a:xfrm flipV="1">
              <a:off x="16579" y="11052"/>
              <a:ext cx="1317940" cy="1342807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Google Shape;1978;p85">
            <a:extLst>
              <a:ext uri="{FF2B5EF4-FFF2-40B4-BE49-F238E27FC236}">
                <a16:creationId xmlns:a16="http://schemas.microsoft.com/office/drawing/2014/main" id="{1FE7DF82-5CC0-AF48-8DD9-4A36689B7BB4}"/>
              </a:ext>
            </a:extLst>
          </p:cNvPr>
          <p:cNvSpPr txBox="1"/>
          <p:nvPr/>
        </p:nvSpPr>
        <p:spPr>
          <a:xfrm>
            <a:off x="316057" y="703511"/>
            <a:ext cx="584655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en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[NEUROGAIT]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이용 동의 안내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857F9-CF09-854A-8D1E-DFE1476FF24D}"/>
              </a:ext>
            </a:extLst>
          </p:cNvPr>
          <p:cNvSpPr txBox="1"/>
          <p:nvPr/>
        </p:nvSpPr>
        <p:spPr>
          <a:xfrm>
            <a:off x="1223070" y="1552365"/>
            <a:ext cx="847924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NEUROGAIT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B89A3B-20D5-8C47-B5E8-F17EA873CD9E}"/>
              </a:ext>
            </a:extLst>
          </p:cNvPr>
          <p:cNvSpPr txBox="1"/>
          <p:nvPr/>
        </p:nvSpPr>
        <p:spPr>
          <a:xfrm>
            <a:off x="4254886" y="1637226"/>
            <a:ext cx="175362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Make Everyone Healthier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58" name="직선 연결선[R] 21">
            <a:extLst>
              <a:ext uri="{FF2B5EF4-FFF2-40B4-BE49-F238E27FC236}">
                <a16:creationId xmlns:a16="http://schemas.microsoft.com/office/drawing/2014/main" id="{3C634F5B-1181-0943-8028-955FBCC10D55}"/>
              </a:ext>
            </a:extLst>
          </p:cNvPr>
          <p:cNvCxnSpPr>
            <a:cxnSpLocks/>
          </p:cNvCxnSpPr>
          <p:nvPr/>
        </p:nvCxnSpPr>
        <p:spPr>
          <a:xfrm>
            <a:off x="316058" y="1018087"/>
            <a:ext cx="584655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Google Shape;1978;p85">
            <a:extLst>
              <a:ext uri="{FF2B5EF4-FFF2-40B4-BE49-F238E27FC236}">
                <a16:creationId xmlns:a16="http://schemas.microsoft.com/office/drawing/2014/main" id="{B791D208-D8E8-DA4D-BA55-93AE78F247A9}"/>
              </a:ext>
            </a:extLst>
          </p:cNvPr>
          <p:cNvSpPr txBox="1"/>
          <p:nvPr/>
        </p:nvSpPr>
        <p:spPr>
          <a:xfrm>
            <a:off x="319924" y="2271309"/>
            <a:ext cx="5807170" cy="3395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 메일은 개인정보 보호법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조에 의거 개인정보 이용 동의 내용 중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0000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항목이 변경됨을 알려드립니다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[R] 28">
            <a:extLst>
              <a:ext uri="{FF2B5EF4-FFF2-40B4-BE49-F238E27FC236}">
                <a16:creationId xmlns:a16="http://schemas.microsoft.com/office/drawing/2014/main" id="{518098B9-4970-4440-A7CE-61A48EF8062A}"/>
              </a:ext>
            </a:extLst>
          </p:cNvPr>
          <p:cNvCxnSpPr>
            <a:cxnSpLocks/>
          </p:cNvCxnSpPr>
          <p:nvPr/>
        </p:nvCxnSpPr>
        <p:spPr>
          <a:xfrm>
            <a:off x="316058" y="5756345"/>
            <a:ext cx="584655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673048"/>
            <a:ext cx="173303" cy="307421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7134" y="718143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타이틀 영역</a:t>
            </a:r>
          </a:p>
        </p:txBody>
      </p:sp>
      <p:sp>
        <p:nvSpPr>
          <p:cNvPr id="66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1119442"/>
            <a:ext cx="173303" cy="1062172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7134" y="1552365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헤더영역</a:t>
            </a:r>
            <a:endParaRPr lang="ko-KR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7134" y="3926198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바디영역</a:t>
            </a:r>
            <a:endParaRPr lang="ko-KR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70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2276872"/>
            <a:ext cx="208819" cy="3479473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5895341"/>
            <a:ext cx="173303" cy="307421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7134" y="594043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푸터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서명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영역</a:t>
            </a:r>
          </a:p>
        </p:txBody>
      </p:sp>
      <p:sp>
        <p:nvSpPr>
          <p:cNvPr id="26" name="타원 25"/>
          <p:cNvSpPr/>
          <p:nvPr/>
        </p:nvSpPr>
        <p:spPr>
          <a:xfrm>
            <a:off x="142756" y="2203819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416" y="2672916"/>
            <a:ext cx="12747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개인정보의 제 </a:t>
            </a:r>
            <a:r>
              <a:rPr lang="en-US" altLang="ko-KR" sz="800" b="1" dirty="0" smtClean="0"/>
              <a:t>3</a:t>
            </a:r>
            <a:r>
              <a:rPr lang="ko-KR" altLang="en-US" sz="800" b="1" dirty="0" smtClean="0"/>
              <a:t>자 동의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4416" y="2919632"/>
            <a:ext cx="597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솔티드는</a:t>
            </a:r>
            <a:r>
              <a:rPr lang="ko-KR" altLang="en-US" sz="800" dirty="0" smtClean="0"/>
              <a:t> 원칙적으로 회원의 개인정보를 제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자에게 제공하지 않으며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개인정보를 제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자에게 제공해야 하는 경우 법령에 따른 동의를 받고 있습니다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0912" y="3536683"/>
            <a:ext cx="1705763" cy="3240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개인정보 처리방침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바로가기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42756" y="3530283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4B59CC-8119-A942-8375-BE24F8CC2228}"/>
              </a:ext>
            </a:extLst>
          </p:cNvPr>
          <p:cNvSpPr txBox="1"/>
          <p:nvPr/>
        </p:nvSpPr>
        <p:spPr>
          <a:xfrm>
            <a:off x="316057" y="5938128"/>
            <a:ext cx="4953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SALTED., LTD</a:t>
            </a:r>
            <a: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Email : </a:t>
            </a:r>
            <a:r>
              <a:rPr lang="en" altLang="ko-Kore-KR" sz="800" b="0" i="0" dirty="0">
                <a:effectLst/>
                <a:latin typeface="Helvetica" pitchFamily="2" charset="0"/>
                <a:ea typeface="맑은 고딕" panose="020B0503020000020004" pitchFamily="50" charset="-127"/>
              </a:rPr>
              <a:t>cs@salted.ltd</a:t>
            </a:r>
            <a: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Contact : (+82)70-4048-3912</a:t>
            </a:r>
            <a:endParaRPr lang="ko-Kore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665" y="5787619"/>
            <a:ext cx="2393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본 메일은 발신 전용으로 </a:t>
            </a:r>
            <a:r>
              <a:rPr lang="ko-KR" altLang="en-US" sz="800" dirty="0" err="1" smtClean="0"/>
              <a:t>회신되지</a:t>
            </a:r>
            <a:r>
              <a:rPr lang="ko-KR" altLang="en-US" sz="800" dirty="0" smtClean="0"/>
              <a:t> 않습니다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</p:txBody>
      </p:sp>
      <p:sp>
        <p:nvSpPr>
          <p:cNvPr id="36" name="직사각형 35"/>
          <p:cNvSpPr/>
          <p:nvPr/>
        </p:nvSpPr>
        <p:spPr>
          <a:xfrm rot="21145829">
            <a:off x="7802906" y="5131206"/>
            <a:ext cx="1620180" cy="440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공통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8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이메일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이용약관 동의 내용 발송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Care-E-11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고지 내용 발송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설계 내 내용은 샘플 내용이며 고지 내용에 따라 콘텐츠 형식이 달라질 수 있음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HCP WEB </a:t>
            </a:r>
            <a:r>
              <a:rPr lang="ko-KR" altLang="en-US" dirty="0" smtClean="0"/>
              <a:t>이용약관 동의 페이지로 이동</a:t>
            </a:r>
            <a:endParaRPr lang="ko-KR" altLang="en-US" dirty="0"/>
          </a:p>
        </p:txBody>
      </p:sp>
      <p:sp>
        <p:nvSpPr>
          <p:cNvPr id="50" name="Google Shape;1974;p85">
            <a:extLst>
              <a:ext uri="{FF2B5EF4-FFF2-40B4-BE49-F238E27FC236}">
                <a16:creationId xmlns:a16="http://schemas.microsoft.com/office/drawing/2014/main" id="{0C210410-84B5-8348-B559-9E39864CAE8D}"/>
              </a:ext>
            </a:extLst>
          </p:cNvPr>
          <p:cNvSpPr/>
          <p:nvPr/>
        </p:nvSpPr>
        <p:spPr>
          <a:xfrm>
            <a:off x="319925" y="1107782"/>
            <a:ext cx="5843174" cy="1073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" name="Google Shape;1804;p77">
            <a:extLst>
              <a:ext uri="{FF2B5EF4-FFF2-40B4-BE49-F238E27FC236}">
                <a16:creationId xmlns:a16="http://schemas.microsoft.com/office/drawing/2014/main" id="{AA29FDEF-84C7-334D-87D0-18EE7AAA7D0D}"/>
              </a:ext>
            </a:extLst>
          </p:cNvPr>
          <p:cNvGrpSpPr/>
          <p:nvPr/>
        </p:nvGrpSpPr>
        <p:grpSpPr>
          <a:xfrm>
            <a:off x="615153" y="1405500"/>
            <a:ext cx="473550" cy="478397"/>
            <a:chOff x="0" y="0"/>
            <a:chExt cx="1351096" cy="1364909"/>
          </a:xfrm>
        </p:grpSpPr>
        <p:sp>
          <p:nvSpPr>
            <p:cNvPr id="52" name="Google Shape;1805;p77">
              <a:extLst>
                <a:ext uri="{FF2B5EF4-FFF2-40B4-BE49-F238E27FC236}">
                  <a16:creationId xmlns:a16="http://schemas.microsoft.com/office/drawing/2014/main" id="{3A358152-1BEE-8643-B65E-BA2DDAD5117E}"/>
                </a:ext>
              </a:extLst>
            </p:cNvPr>
            <p:cNvSpPr/>
            <p:nvPr/>
          </p:nvSpPr>
          <p:spPr>
            <a:xfrm>
              <a:off x="-1" y="-1"/>
              <a:ext cx="1351098" cy="136491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Google Shape;1806;p77">
              <a:extLst>
                <a:ext uri="{FF2B5EF4-FFF2-40B4-BE49-F238E27FC236}">
                  <a16:creationId xmlns:a16="http://schemas.microsoft.com/office/drawing/2014/main" id="{28DFA90B-EF46-DB48-9DD7-A89078E0D8A1}"/>
                </a:ext>
              </a:extLst>
            </p:cNvPr>
            <p:cNvSpPr/>
            <p:nvPr/>
          </p:nvSpPr>
          <p:spPr>
            <a:xfrm>
              <a:off x="8290" y="13815"/>
              <a:ext cx="1334515" cy="1337281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Google Shape;1807;p77">
              <a:extLst>
                <a:ext uri="{FF2B5EF4-FFF2-40B4-BE49-F238E27FC236}">
                  <a16:creationId xmlns:a16="http://schemas.microsoft.com/office/drawing/2014/main" id="{AFC6AA0B-E0D9-124F-AB2A-FC59EC2B3897}"/>
                </a:ext>
              </a:extLst>
            </p:cNvPr>
            <p:cNvSpPr/>
            <p:nvPr/>
          </p:nvSpPr>
          <p:spPr>
            <a:xfrm flipV="1">
              <a:off x="16579" y="11052"/>
              <a:ext cx="1317940" cy="1342807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Google Shape;1978;p85">
            <a:extLst>
              <a:ext uri="{FF2B5EF4-FFF2-40B4-BE49-F238E27FC236}">
                <a16:creationId xmlns:a16="http://schemas.microsoft.com/office/drawing/2014/main" id="{1FE7DF82-5CC0-AF48-8DD9-4A36689B7BB4}"/>
              </a:ext>
            </a:extLst>
          </p:cNvPr>
          <p:cNvSpPr txBox="1"/>
          <p:nvPr/>
        </p:nvSpPr>
        <p:spPr>
          <a:xfrm>
            <a:off x="316057" y="703511"/>
            <a:ext cx="584655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en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[NEUROGAIT]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약관 동의 안내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857F9-CF09-854A-8D1E-DFE1476FF24D}"/>
              </a:ext>
            </a:extLst>
          </p:cNvPr>
          <p:cNvSpPr txBox="1"/>
          <p:nvPr/>
        </p:nvSpPr>
        <p:spPr>
          <a:xfrm>
            <a:off x="1223070" y="1552365"/>
            <a:ext cx="847924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NEUROGAIT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B89A3B-20D5-8C47-B5E8-F17EA873CD9E}"/>
              </a:ext>
            </a:extLst>
          </p:cNvPr>
          <p:cNvSpPr txBox="1"/>
          <p:nvPr/>
        </p:nvSpPr>
        <p:spPr>
          <a:xfrm>
            <a:off x="4254886" y="1637226"/>
            <a:ext cx="175362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Make Everyone Healthier</a:t>
            </a:r>
            <a:endParaRPr kumimoji="0" lang="ko-Kore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58" name="직선 연결선[R] 21">
            <a:extLst>
              <a:ext uri="{FF2B5EF4-FFF2-40B4-BE49-F238E27FC236}">
                <a16:creationId xmlns:a16="http://schemas.microsoft.com/office/drawing/2014/main" id="{3C634F5B-1181-0943-8028-955FBCC10D55}"/>
              </a:ext>
            </a:extLst>
          </p:cNvPr>
          <p:cNvCxnSpPr>
            <a:cxnSpLocks/>
          </p:cNvCxnSpPr>
          <p:nvPr/>
        </p:nvCxnSpPr>
        <p:spPr>
          <a:xfrm>
            <a:off x="316058" y="1018087"/>
            <a:ext cx="584655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Google Shape;1978;p85">
            <a:extLst>
              <a:ext uri="{FF2B5EF4-FFF2-40B4-BE49-F238E27FC236}">
                <a16:creationId xmlns:a16="http://schemas.microsoft.com/office/drawing/2014/main" id="{B791D208-D8E8-DA4D-BA55-93AE78F247A9}"/>
              </a:ext>
            </a:extLst>
          </p:cNvPr>
          <p:cNvSpPr txBox="1"/>
          <p:nvPr/>
        </p:nvSpPr>
        <p:spPr>
          <a:xfrm>
            <a:off x="319924" y="2271309"/>
            <a:ext cx="5807170" cy="3395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 메일은 이용약관 내용 변경에 대한 내용입니다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900"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[R] 28">
            <a:extLst>
              <a:ext uri="{FF2B5EF4-FFF2-40B4-BE49-F238E27FC236}">
                <a16:creationId xmlns:a16="http://schemas.microsoft.com/office/drawing/2014/main" id="{518098B9-4970-4440-A7CE-61A48EF8062A}"/>
              </a:ext>
            </a:extLst>
          </p:cNvPr>
          <p:cNvCxnSpPr>
            <a:cxnSpLocks/>
          </p:cNvCxnSpPr>
          <p:nvPr/>
        </p:nvCxnSpPr>
        <p:spPr>
          <a:xfrm>
            <a:off x="316058" y="5756345"/>
            <a:ext cx="584655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673048"/>
            <a:ext cx="173303" cy="307421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7134" y="718143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타이틀 영역</a:t>
            </a:r>
          </a:p>
        </p:txBody>
      </p:sp>
      <p:sp>
        <p:nvSpPr>
          <p:cNvPr id="66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1119442"/>
            <a:ext cx="173303" cy="1062172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7134" y="1552365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헤더영역</a:t>
            </a:r>
            <a:endParaRPr lang="ko-KR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7134" y="3926198"/>
            <a:ext cx="76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바디영역</a:t>
            </a:r>
            <a:endParaRPr lang="ko-KR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70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2276872"/>
            <a:ext cx="208819" cy="3479473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오른쪽 중괄호[R] 31">
            <a:extLst>
              <a:ext uri="{FF2B5EF4-FFF2-40B4-BE49-F238E27FC236}">
                <a16:creationId xmlns:a16="http://schemas.microsoft.com/office/drawing/2014/main" id="{66FEAA34-EBF3-6C4D-8A67-CDAC1CC507E3}"/>
              </a:ext>
            </a:extLst>
          </p:cNvPr>
          <p:cNvSpPr/>
          <p:nvPr/>
        </p:nvSpPr>
        <p:spPr>
          <a:xfrm>
            <a:off x="6313831" y="5895341"/>
            <a:ext cx="173303" cy="307421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7134" y="594043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푸터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서명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영역</a:t>
            </a:r>
          </a:p>
        </p:txBody>
      </p:sp>
      <p:sp>
        <p:nvSpPr>
          <p:cNvPr id="26" name="타원 25"/>
          <p:cNvSpPr/>
          <p:nvPr/>
        </p:nvSpPr>
        <p:spPr>
          <a:xfrm>
            <a:off x="142756" y="2203819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416" y="2672916"/>
            <a:ext cx="12747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개인정보의 제 </a:t>
            </a:r>
            <a:r>
              <a:rPr lang="en-US" altLang="ko-KR" sz="800" b="1" dirty="0" smtClean="0"/>
              <a:t>3</a:t>
            </a:r>
            <a:r>
              <a:rPr lang="ko-KR" altLang="en-US" sz="800" b="1" dirty="0" smtClean="0"/>
              <a:t>자 동의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4416" y="2919632"/>
            <a:ext cx="597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솔티드는</a:t>
            </a:r>
            <a:r>
              <a:rPr lang="ko-KR" altLang="en-US" sz="800" dirty="0" smtClean="0"/>
              <a:t> 원칙적으로 회원의 개인정보를 제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자에게 제공하지 않으며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개인정보를 제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자에게 제공해야 하는 경우 법령에 따른 동의를 받고 있습니다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0912" y="3536683"/>
            <a:ext cx="1705763" cy="3240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이용약관 동의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바로가기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42756" y="3530283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4B59CC-8119-A942-8375-BE24F8CC2228}"/>
              </a:ext>
            </a:extLst>
          </p:cNvPr>
          <p:cNvSpPr txBox="1"/>
          <p:nvPr/>
        </p:nvSpPr>
        <p:spPr>
          <a:xfrm>
            <a:off x="316057" y="5938128"/>
            <a:ext cx="4953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SALTED., LTD</a:t>
            </a:r>
            <a: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Email : </a:t>
            </a:r>
            <a:r>
              <a:rPr lang="en" altLang="ko-Kore-KR" sz="800" b="0" i="0" dirty="0">
                <a:effectLst/>
                <a:latin typeface="Helvetica" pitchFamily="2" charset="0"/>
                <a:ea typeface="맑은 고딕" panose="020B0503020000020004" pitchFamily="50" charset="-127"/>
              </a:rPr>
              <a:t>cs@salted.ltd</a:t>
            </a:r>
            <a: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" altLang="ko-Kore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" altLang="ko-Kore-KR" sz="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ea typeface="맑은 고딕" panose="020B0503020000020004" pitchFamily="50" charset="-127"/>
              </a:rPr>
              <a:t>Contact : (+82)70-4048-3912</a:t>
            </a:r>
            <a:endParaRPr lang="ko-Kore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665" y="5787619"/>
            <a:ext cx="2393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본 메일은 발신 전용으로 </a:t>
            </a:r>
            <a:r>
              <a:rPr lang="ko-KR" altLang="en-US" sz="800" dirty="0" err="1" smtClean="0"/>
              <a:t>회신되지</a:t>
            </a:r>
            <a:r>
              <a:rPr lang="ko-KR" altLang="en-US" sz="800" dirty="0" smtClean="0"/>
              <a:t> 않습니다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</p:txBody>
      </p:sp>
      <p:sp>
        <p:nvSpPr>
          <p:cNvPr id="35" name="직사각형 34"/>
          <p:cNvSpPr/>
          <p:nvPr/>
        </p:nvSpPr>
        <p:spPr>
          <a:xfrm rot="21145829">
            <a:off x="7802906" y="5131206"/>
            <a:ext cx="1620180" cy="440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공통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46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9024" y="5997478"/>
            <a:ext cx="4572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End Of Document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123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gray">
          <a:xfrm>
            <a:off x="229047" y="126157"/>
            <a:ext cx="1959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Document History</a:t>
            </a:r>
          </a:p>
        </p:txBody>
      </p:sp>
      <p:graphicFrame>
        <p:nvGraphicFramePr>
          <p:cNvPr id="5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54945"/>
              </p:ext>
            </p:extLst>
          </p:nvPr>
        </p:nvGraphicFramePr>
        <p:xfrm>
          <a:off x="249716" y="836712"/>
          <a:ext cx="9406569" cy="429537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47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7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0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3" pitchFamily="18" charset="2"/>
                        </a:rPr>
                        <a:t>날짜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3" pitchFamily="18" charset="2"/>
                        </a:rPr>
                        <a:t>버전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3" pitchFamily="18" charset="2"/>
                        </a:rPr>
                        <a:t>변경사유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3" pitchFamily="18" charset="2"/>
                        </a:rPr>
                        <a:t>변경내용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3" pitchFamily="18" charset="2"/>
                        </a:rPr>
                        <a:t>작성자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3" pitchFamily="18" charset="2"/>
                        </a:rPr>
                        <a:t>2021.11.02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3" pitchFamily="18" charset="2"/>
                        </a:rPr>
                        <a:t>0.1</a:t>
                      </a: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3" pitchFamily="18" charset="2"/>
                        </a:rPr>
                        <a:t>최초 작성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정수화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3" pitchFamily="18" charset="2"/>
                        </a:rPr>
                        <a:t>2021.11.05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3" pitchFamily="18" charset="2"/>
                        </a:rPr>
                        <a:t>1.0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업데이트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Wingdings 3" pitchFamily="18" charset="2"/>
                        </a:rPr>
                        <a:t>메일 폼 업데이트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제갈훈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정수화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2887" marR="92887" marT="46444" marB="46444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095448"/>
                  </a:ext>
                </a:extLst>
              </a:tr>
              <a:tr h="265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916227"/>
                  </a:ext>
                </a:extLst>
              </a:tr>
              <a:tr h="265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517075"/>
                  </a:ext>
                </a:extLst>
              </a:tr>
              <a:tr h="265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33872"/>
                  </a:ext>
                </a:extLst>
              </a:tr>
              <a:tr h="265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718389"/>
                  </a:ext>
                </a:extLst>
              </a:tr>
              <a:tr h="265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711262"/>
                  </a:ext>
                </a:extLst>
              </a:tr>
              <a:tr h="265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07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42709" y="2456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에러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63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404 </a:t>
            </a:r>
            <a:r>
              <a:rPr lang="ko-KR" altLang="en-US" dirty="0" smtClean="0"/>
              <a:t>에러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Care-E-01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홈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 rot="21350703">
            <a:off x="8028308" y="6075454"/>
            <a:ext cx="1512168" cy="468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PC,APP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동일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60" y="2421625"/>
            <a:ext cx="739167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페이지를 찾을 수 없습니다</a:t>
            </a:r>
            <a:r>
              <a:rPr lang="en-US" altLang="ko-KR" sz="9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서비스 </a:t>
            </a:r>
            <a:r>
              <a:rPr lang="ko-KR" altLang="en-US" sz="900" dirty="0"/>
              <a:t>이용에 불편을 드려 죄송합니다</a:t>
            </a:r>
            <a:r>
              <a:rPr lang="en-US" altLang="ko-KR" sz="9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요청하신 </a:t>
            </a:r>
            <a:r>
              <a:rPr lang="ko-KR" altLang="en-US" sz="900" dirty="0"/>
              <a:t>페이지는 </a:t>
            </a:r>
            <a:r>
              <a:rPr lang="ko-KR" altLang="en-US" sz="900" dirty="0" err="1"/>
              <a:t>접근권한이</a:t>
            </a:r>
            <a:r>
              <a:rPr lang="ko-KR" altLang="en-US" sz="900" dirty="0"/>
              <a:t> 없거나</a:t>
            </a:r>
            <a:r>
              <a:rPr lang="en-US" altLang="ko-KR" sz="900" dirty="0"/>
              <a:t>, </a:t>
            </a:r>
            <a:r>
              <a:rPr lang="ko-KR" altLang="en-US" sz="900" dirty="0"/>
              <a:t>사용이 중지된 페이지로 존재하지 않습니다</a:t>
            </a:r>
            <a:r>
              <a:rPr lang="en-US" altLang="ko-KR" sz="9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다시 </a:t>
            </a:r>
            <a:r>
              <a:rPr lang="ko-KR" altLang="en-US" sz="900" dirty="0"/>
              <a:t>한번 </a:t>
            </a:r>
            <a:r>
              <a:rPr lang="en-US" altLang="ko-KR" sz="900" dirty="0"/>
              <a:t>URL</a:t>
            </a:r>
            <a:r>
              <a:rPr lang="ko-KR" altLang="en-US" sz="900" dirty="0"/>
              <a:t>을 확인하시고 접근을 시도해 주시기 바랍니다</a:t>
            </a:r>
            <a:r>
              <a:rPr lang="en-US" altLang="ko-KR" sz="9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감사합니다</a:t>
            </a:r>
            <a:r>
              <a:rPr lang="en-US" altLang="ko-KR" sz="900" dirty="0"/>
              <a:t>.</a:t>
            </a:r>
            <a:endParaRPr lang="ko-KR" altLang="en-US" sz="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281652" y="1844824"/>
            <a:ext cx="1013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404 ERROR</a:t>
            </a:r>
            <a:endParaRPr lang="ko-KR" altLang="en-US" sz="1200" b="1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3158226" y="3930456"/>
            <a:ext cx="1260140" cy="3597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메인화면으로 이동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60343" y="3813666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5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500</a:t>
            </a:r>
            <a:r>
              <a:rPr lang="ko-KR" altLang="en-US" dirty="0"/>
              <a:t> 에러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Care-E-02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en-US" altLang="ko-KR" dirty="0"/>
              <a:t>(</a:t>
            </a:r>
            <a:r>
              <a:rPr lang="ko-KR" altLang="en-US" dirty="0"/>
              <a:t>홈</a:t>
            </a:r>
            <a:r>
              <a:rPr lang="en-US" altLang="ko-KR" dirty="0"/>
              <a:t>)</a:t>
            </a:r>
            <a:r>
              <a:rPr lang="ko-KR" altLang="en-US" dirty="0"/>
              <a:t>으로 이동</a:t>
            </a:r>
          </a:p>
        </p:txBody>
      </p:sp>
      <p:sp>
        <p:nvSpPr>
          <p:cNvPr id="6" name="직사각형 5"/>
          <p:cNvSpPr/>
          <p:nvPr/>
        </p:nvSpPr>
        <p:spPr>
          <a:xfrm rot="21350703">
            <a:off x="8028308" y="6075454"/>
            <a:ext cx="1512168" cy="468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PC,APP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동일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460" y="2421625"/>
            <a:ext cx="7391672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페이지를 표시할 수 없습니다</a:t>
            </a:r>
            <a:r>
              <a:rPr lang="en-US" altLang="ko-KR" sz="9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/>
              <a:t>서비스 이용에 불편을 드려 죄송합니다</a:t>
            </a:r>
            <a:r>
              <a:rPr lang="en-US" altLang="ko-KR" sz="9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/>
              <a:t>연결하려는 페이지 서버에 내부적으로 오류가 발생하여 표시할 수 없습니다</a:t>
            </a:r>
            <a:r>
              <a:rPr lang="en-US" altLang="ko-KR" sz="9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1653" y="1844824"/>
            <a:ext cx="1013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500 ERROR</a:t>
            </a:r>
            <a:endParaRPr lang="ko-KR" altLang="en-US" sz="12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158226" y="3410205"/>
            <a:ext cx="1260140" cy="3597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메인화면으로 이동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049054" y="3293415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503</a:t>
            </a:r>
            <a:r>
              <a:rPr lang="ko-KR" altLang="en-US" dirty="0"/>
              <a:t> 에러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Care-E-03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ko-KR" altLang="en-US" dirty="0" err="1" smtClean="0"/>
              <a:t>새로고침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 rot="21350703">
            <a:off x="8028308" y="6075454"/>
            <a:ext cx="1512168" cy="468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PC,APP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동일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460" y="2421625"/>
            <a:ext cx="7391672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페이지를 표시할 수 없습니다</a:t>
            </a:r>
            <a:r>
              <a:rPr lang="en-US" altLang="ko-KR" sz="9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/>
              <a:t>서비스 이용에 불편을 드려 죄송합니다</a:t>
            </a:r>
            <a:r>
              <a:rPr lang="en-US" altLang="ko-KR" sz="9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/>
              <a:t>연결하려는 페이지 서버에 내부적으로 오류가 발생하여 표시할 수 없습니다</a:t>
            </a:r>
            <a:r>
              <a:rPr lang="en-US" altLang="ko-KR" sz="9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1653" y="1844824"/>
            <a:ext cx="1013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503 ERROR</a:t>
            </a:r>
            <a:endParaRPr lang="ko-KR" altLang="en-US" sz="12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158226" y="3410205"/>
            <a:ext cx="1260140" cy="3597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새로고침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048074" y="3293415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Care-E-04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en-US" altLang="ko-KR" dirty="0"/>
              <a:t>(</a:t>
            </a:r>
            <a:r>
              <a:rPr lang="ko-KR" altLang="en-US" dirty="0"/>
              <a:t>홈</a:t>
            </a:r>
            <a:r>
              <a:rPr lang="en-US" altLang="ko-KR" dirty="0"/>
              <a:t>)</a:t>
            </a:r>
            <a:r>
              <a:rPr lang="ko-KR" altLang="en-US" dirty="0"/>
              <a:t>으로 이동</a:t>
            </a:r>
          </a:p>
        </p:txBody>
      </p:sp>
      <p:sp>
        <p:nvSpPr>
          <p:cNvPr id="6" name="직사각형 5"/>
          <p:cNvSpPr/>
          <p:nvPr/>
        </p:nvSpPr>
        <p:spPr>
          <a:xfrm rot="21350703">
            <a:off x="8028308" y="6075454"/>
            <a:ext cx="1512168" cy="468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PC,APP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동일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460" y="2239277"/>
            <a:ext cx="7391672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다음과 같은 이유로 처리되지 않았습니다</a:t>
            </a:r>
            <a:r>
              <a:rPr lang="en-US" altLang="ko-KR" sz="9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/>
              <a:t>요청하신 페이지는 보안 세션이 적용되어 있습니다</a:t>
            </a:r>
            <a:r>
              <a:rPr lang="en-US" altLang="ko-KR" sz="9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err="1"/>
              <a:t>즐겨찾기</a:t>
            </a:r>
            <a:r>
              <a:rPr lang="en-US" altLang="ko-KR" sz="900" dirty="0"/>
              <a:t>(</a:t>
            </a:r>
            <a:r>
              <a:rPr lang="ko-KR" altLang="en-US" sz="900" dirty="0" err="1"/>
              <a:t>북마크</a:t>
            </a:r>
            <a:r>
              <a:rPr lang="en-US" altLang="ko-KR" sz="900" dirty="0"/>
              <a:t>) </a:t>
            </a:r>
            <a:r>
              <a:rPr lang="ko-KR" altLang="en-US" sz="900" dirty="0"/>
              <a:t>등을 통해 직접 이 페이지에 접근하는 경우에 이 에러가 발생할 수 있습니다</a:t>
            </a:r>
            <a:r>
              <a:rPr lang="en-US" altLang="ko-KR" sz="9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/>
              <a:t>암호화 세션이 종료되었을 경우에 이 에러가 발생할 수 있습니다</a:t>
            </a:r>
            <a:r>
              <a:rPr lang="en-US" altLang="ko-KR" sz="900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58226" y="3789040"/>
            <a:ext cx="1260140" cy="3597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메인화면으로 이동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049054" y="3672250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서비스점검중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Care-E-05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en-US" altLang="ko-KR" dirty="0"/>
              <a:t>(</a:t>
            </a:r>
            <a:r>
              <a:rPr lang="ko-KR" altLang="en-US" dirty="0"/>
              <a:t>홈</a:t>
            </a:r>
            <a:r>
              <a:rPr lang="en-US" altLang="ko-KR" dirty="0"/>
              <a:t>)</a:t>
            </a:r>
            <a:r>
              <a:rPr lang="ko-KR" altLang="en-US" dirty="0"/>
              <a:t>으로 이동</a:t>
            </a:r>
          </a:p>
        </p:txBody>
      </p:sp>
      <p:sp>
        <p:nvSpPr>
          <p:cNvPr id="6" name="직사각형 5"/>
          <p:cNvSpPr/>
          <p:nvPr/>
        </p:nvSpPr>
        <p:spPr>
          <a:xfrm rot="21350703">
            <a:off x="8028308" y="6075454"/>
            <a:ext cx="1512168" cy="468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PC,APP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동일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460" y="1988840"/>
            <a:ext cx="7391672" cy="131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/>
              <a:t>현재 서비스 점검 중입니다</a:t>
            </a:r>
            <a:r>
              <a:rPr lang="en-US" altLang="ko-KR" sz="9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/>
              <a:t>서비스 이용에 불편을 드려 죄송합니다</a:t>
            </a:r>
            <a:r>
              <a:rPr lang="en-US" altLang="ko-KR" sz="9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/>
              <a:t>보다 안정적인 서비스를 제공하기 위해 현재 홈페이지를 점검 중입니다</a:t>
            </a:r>
            <a:r>
              <a:rPr lang="en-US" altLang="ko-KR" sz="9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/>
              <a:t>점검이 진행되는 동안 일시적으로 서비스 이용이 중단됩니다</a:t>
            </a:r>
            <a:r>
              <a:rPr lang="en-US" altLang="ko-KR" sz="9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/>
              <a:t>더 나은 서비스 제공을 위해 최선을 다하겠습니다</a:t>
            </a:r>
            <a:r>
              <a:rPr lang="en-US" altLang="ko-KR" sz="9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/>
              <a:t>감사합니다</a:t>
            </a:r>
            <a:r>
              <a:rPr lang="en-US" altLang="ko-KR" sz="900" dirty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58226" y="3717032"/>
            <a:ext cx="1260140" cy="3597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메인화면으로 이동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49054" y="3600242"/>
            <a:ext cx="233579" cy="23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8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4419" y="24568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이메일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761419"/>
      </p:ext>
    </p:extLst>
  </p:cSld>
  <p:clrMapOvr>
    <a:masterClrMapping/>
  </p:clrMapOvr>
</p:sld>
</file>

<file path=ppt/theme/theme1.xml><?xml version="1.0" encoding="utf-8"?>
<a:theme xmlns:a="http://schemas.openxmlformats.org/drawingml/2006/main" name="Guide_빈화면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bg1">
              <a:lumMod val="75000"/>
            </a:schemeClr>
          </a:solidFill>
          <a:miter lim="800000"/>
          <a:headEnd/>
          <a:tailEnd/>
        </a:ln>
      </a:spPr>
      <a:bodyPr lIns="0" tIns="36000" rIns="0" bIns="36000" anchor="ctr">
        <a:spAutoFit/>
      </a:bodyPr>
      <a:lstStyle>
        <a:defPPr algn="ctr">
          <a:defRPr sz="700" dirty="0">
            <a:solidFill>
              <a:srgbClr val="000000"/>
            </a:solidFill>
            <a:latin typeface="+mn-ea"/>
            <a:ea typeface="+mn-ea"/>
          </a:defRPr>
        </a:defPPr>
      </a:lstStyle>
    </a:spDef>
    <a:lnDef>
      <a:spPr>
        <a:ln w="12700">
          <a:solidFill>
            <a:srgbClr val="FF0000"/>
          </a:solidFill>
          <a:prstDash val="sysDash"/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공통_MO템플릿_2장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0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공통_MO템플릿_2장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0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2_공통_MO템플릿_2장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00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49185</TotalTime>
  <Words>807</Words>
  <Application>Microsoft Office PowerPoint</Application>
  <PresentationFormat>A4 용지(210x297mm)</PresentationFormat>
  <Paragraphs>262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나눔고딕</vt:lpstr>
      <vt:lpstr>Malgun Gothic</vt:lpstr>
      <vt:lpstr>Malgun Gothic</vt:lpstr>
      <vt:lpstr>Arial</vt:lpstr>
      <vt:lpstr>Helvetica</vt:lpstr>
      <vt:lpstr>Wingdings 3</vt:lpstr>
      <vt:lpstr>Guide_빈화면</vt:lpstr>
      <vt:lpstr>공통_MO템플릿_2장</vt:lpstr>
      <vt:lpstr>1_공통_MO템플릿_2장</vt:lpstr>
      <vt:lpstr>2_공통_MO템플릿_2장</vt:lpstr>
      <vt:lpstr>PowerPoint 프레젠테이션</vt:lpstr>
      <vt:lpstr>PowerPoint 프레젠테이션</vt:lpstr>
      <vt:lpstr>PowerPoint 프레젠테이션</vt:lpstr>
      <vt:lpstr>404 에러</vt:lpstr>
      <vt:lpstr>500 에러</vt:lpstr>
      <vt:lpstr>503 에러</vt:lpstr>
      <vt:lpstr>에러(공통)</vt:lpstr>
      <vt:lpstr>에러(서비스점검중)</vt:lpstr>
      <vt:lpstr>PowerPoint 프레젠테이션</vt:lpstr>
      <vt:lpstr>이메일 &gt; 서비스 유지 체크 메일</vt:lpstr>
      <vt:lpstr>이메일 &gt; 아이디 찾기</vt:lpstr>
      <vt:lpstr>이메일 &gt; 비말번호 재설정을 위한 코드 발송</vt:lpstr>
      <vt:lpstr>이메일 &gt; 회원가입 완료</vt:lpstr>
      <vt:lpstr>이메일 &gt; 개인정보 이용 동의 약관 발송</vt:lpstr>
      <vt:lpstr>이메일 &gt; 이용약관 동의 내용 발송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fixframe</dc:creator>
  <cp:lastModifiedBy>정수화</cp:lastModifiedBy>
  <cp:revision>6463</cp:revision>
  <cp:lastPrinted>2017-08-30T06:06:44Z</cp:lastPrinted>
  <dcterms:created xsi:type="dcterms:W3CDTF">2014-08-21T05:47:40Z</dcterms:created>
  <dcterms:modified xsi:type="dcterms:W3CDTF">2021-11-05T08:36:38Z</dcterms:modified>
</cp:coreProperties>
</file>