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49458" autoAdjust="0"/>
  </p:normalViewPr>
  <p:slideViewPr>
    <p:cSldViewPr snapToGrid="0">
      <p:cViewPr varScale="1">
        <p:scale>
          <a:sx n="34" d="100"/>
          <a:sy n="34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5E82-7D71-408D-B7CA-E03E915B9DE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3E40-FB0A-4758-B022-3F4B0C30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77.sapucc.in.tum.de/sap/bc/ui5_ui5/ui2/ushell/shells/abap/FioriLaunchpad.html?sap-client=305&amp;sap-language=EN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tab Material Management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data: unit measure, dimension, gross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Transport type, distribution channel,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Plant, storage loc data to Material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Purchasing org data – </a:t>
            </a:r>
            <a:r>
              <a:rPr lang="en-US" dirty="0" err="1"/>
              <a:t>pur.group</a:t>
            </a:r>
            <a:endParaRPr lang="en-US" dirty="0"/>
          </a:p>
          <a:p>
            <a:r>
              <a:rPr lang="en-US" dirty="0"/>
              <a:t>Lot size: min 10 </a:t>
            </a:r>
            <a:r>
              <a:rPr lang="en-US" dirty="0" err="1"/>
              <a:t>cái</a:t>
            </a:r>
            <a:r>
              <a:rPr lang="en-US" dirty="0"/>
              <a:t>/lot - automatic generate order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1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Bấm</a:t>
            </a:r>
            <a:r>
              <a:rPr lang="en-US" dirty="0"/>
              <a:t> Create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Material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on line item </a:t>
            </a:r>
          </a:p>
          <a:p>
            <a:r>
              <a:rPr lang="en-US" dirty="0"/>
              <a:t>=&gt;Check Material master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4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field : *065 =&gt; BẤM GO =&gt; TÌM MÃ CHLK1###</a:t>
            </a:r>
          </a:p>
          <a:p>
            <a:r>
              <a:rPr lang="en-US" dirty="0"/>
              <a:t>###=đuôi 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2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 PR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them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quotation </a:t>
            </a:r>
            <a:r>
              <a:rPr lang="en-US" dirty="0" err="1"/>
              <a:t>từ</a:t>
            </a:r>
            <a:r>
              <a:rPr lang="en-US" dirty="0"/>
              <a:t> vendor accepted on the 1</a:t>
            </a:r>
            <a:r>
              <a:rPr lang="en-US" baseline="30000" dirty="0"/>
              <a:t>st</a:t>
            </a:r>
            <a:r>
              <a:rPr lang="en-US" dirty="0"/>
              <a:t> day of next month (mm/dd/</a:t>
            </a:r>
            <a:r>
              <a:rPr lang="en-US" dirty="0" err="1"/>
              <a:t>yy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General info Vendor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cart: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PR, edit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b="1" dirty="0"/>
              <a:t>on line Item to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1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BẤM “ORDER” TO GENERATE DOC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request for quotation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4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GÕ MÃ VENDOR 103###, 107###, </a:t>
            </a:r>
          </a:p>
          <a:p>
            <a:r>
              <a:rPr lang="en-US" dirty="0"/>
              <a:t>=&gt; </a:t>
            </a:r>
            <a:r>
              <a:rPr lang="en-US" dirty="0" err="1"/>
              <a:t>bấm</a:t>
            </a:r>
            <a:r>
              <a:rPr lang="en-US" dirty="0"/>
              <a:t> SAVE =&gt; generate RFQ NUMBER CHO 3 VENDOR (3 SỐ ĐUÔI LIÊN TỤC)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1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CẬP NHẬT THÀNH CÔNG BÁO GIÁ (Manage Quotations) GÁN VÀO RFQ vendor Mid-West (RFQ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6000000024)</a:t>
            </a:r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Vendor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Dallas Bike Basics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103###</a:t>
            </a:r>
            <a:r>
              <a:rPr lang="en-US" dirty="0"/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6000000025)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Spy Gear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107###</a:t>
            </a:r>
            <a:r>
              <a:rPr lang="en-US" dirty="0"/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6000000026)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6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Vendor evaluate quotation </a:t>
            </a:r>
            <a:r>
              <a:rPr lang="en-US" dirty="0" err="1"/>
              <a:t>từ</a:t>
            </a:r>
            <a:r>
              <a:rPr lang="en-US" dirty="0"/>
              <a:t> 3 vendors (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vendor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– effective price)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1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XẾP HẠNG VENDOR THEO RANK ITEM LOWEST TO HIGHEST PRICE (rank 1 </a:t>
            </a:r>
            <a:r>
              <a:rPr lang="en-US" dirty="0" err="1"/>
              <a:t>là</a:t>
            </a:r>
            <a:r>
              <a:rPr lang="en-US" dirty="0"/>
              <a:t> vendor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=&gt; </a:t>
            </a:r>
            <a:r>
              <a:rPr lang="en-US" dirty="0" err="1"/>
              <a:t>Xanh</a:t>
            </a:r>
            <a:r>
              <a:rPr lang="en-US" dirty="0"/>
              <a:t> 1 (accept) </a:t>
            </a:r>
            <a:r>
              <a:rPr lang="en-US" dirty="0" err="1"/>
              <a:t>Xám</a:t>
            </a:r>
            <a:r>
              <a:rPr lang="en-US" dirty="0"/>
              <a:t> 2-3 (reject)</a:t>
            </a:r>
          </a:p>
          <a:p>
            <a:r>
              <a:rPr lang="en-US" dirty="0"/>
              <a:t>Double click ô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tick </a:t>
            </a:r>
            <a:r>
              <a:rPr lang="en-US" dirty="0" err="1"/>
              <a:t>chọn</a:t>
            </a:r>
            <a:r>
              <a:rPr lang="en-US" dirty="0"/>
              <a:t> reject vendor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(rank </a:t>
            </a:r>
            <a:r>
              <a:rPr lang="en-US" dirty="0" err="1"/>
              <a:t>xám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3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General info Vendor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RFQ reject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=&gt; </a:t>
            </a:r>
            <a:r>
              <a:rPr lang="en-US" dirty="0" err="1"/>
              <a:t>báo</a:t>
            </a:r>
            <a:r>
              <a:rPr lang="en-US" dirty="0"/>
              <a:t> tick </a:t>
            </a:r>
            <a:r>
              <a:rPr lang="en-US" dirty="0" err="1"/>
              <a:t>xanh</a:t>
            </a:r>
            <a:endParaRPr lang="en-US" dirty="0"/>
          </a:p>
          <a:p>
            <a:r>
              <a:rPr lang="en-US" dirty="0" err="1"/>
              <a:t>Bấm</a:t>
            </a:r>
            <a:r>
              <a:rPr lang="en-US" dirty="0"/>
              <a:t> Exit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2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LƯU Ý PURCHASING DOC THEO RFQ CỦA MID-WEST SUPPLY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2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layout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5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Adopt Quotation to 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9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Sổ</a:t>
            </a:r>
            <a:r>
              <a:rPr lang="en-US" dirty="0"/>
              <a:t> Header: Check Conditions/Gross Price</a:t>
            </a:r>
          </a:p>
          <a:p>
            <a:r>
              <a:rPr lang="en-US" dirty="0" err="1"/>
              <a:t>Sổ</a:t>
            </a:r>
            <a:r>
              <a:rPr lang="en-US" dirty="0"/>
              <a:t> Item: check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Material number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  <a:t>CHLK1###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, Quantity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  <a:t>200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  <a:t>three months from today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as Deliv. Date, and the Net Price of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  <a:t>32.00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TimesNewRomanPS-BoldMT"/>
              </a:rPr>
              <a:t>USD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Sổ</a:t>
            </a:r>
            <a:r>
              <a:rPr lang="en-US" dirty="0"/>
              <a:t> Item: item split – check Qty </a:t>
            </a:r>
            <a:r>
              <a:rPr lang="en-US" dirty="0" err="1"/>
              <a:t>giảm</a:t>
            </a:r>
            <a:r>
              <a:rPr lang="en-US" dirty="0"/>
              <a:t> 100. Delivery date </a:t>
            </a:r>
            <a:r>
              <a:rPr lang="en-US" dirty="0" err="1"/>
              <a:t>của</a:t>
            </a:r>
            <a:r>
              <a:rPr lang="en-US" dirty="0"/>
              <a:t> line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 week (2/9 </a:t>
            </a:r>
            <a:r>
              <a:rPr lang="en-US" dirty="0" err="1"/>
              <a:t>từ</a:t>
            </a:r>
            <a:r>
              <a:rPr lang="en-US" dirty="0"/>
              <a:t> 26/8)</a:t>
            </a:r>
          </a:p>
          <a:p>
            <a:r>
              <a:rPr lang="en-US" dirty="0" err="1"/>
              <a:t>Sổ</a:t>
            </a:r>
            <a:r>
              <a:rPr lang="en-US" dirty="0"/>
              <a:t> Item details: Material data tab: tick </a:t>
            </a:r>
            <a:r>
              <a:rPr lang="en-US" dirty="0" err="1"/>
              <a:t>InfoUpdate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9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Display Purchase Order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3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first line item only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post invoice supplier step 17,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second line item (100 EA)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4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Apply, tick </a:t>
            </a:r>
            <a:r>
              <a:rPr lang="en-US" dirty="0" err="1"/>
              <a:t>giữ</a:t>
            </a:r>
            <a:r>
              <a:rPr lang="en-US" dirty="0"/>
              <a:t> first line item =&gt; Post </a:t>
            </a:r>
          </a:p>
          <a:p>
            <a:r>
              <a:rPr lang="en-US" dirty="0"/>
              <a:t>=&gt; Post goods receipt Doc no.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5000000059/2023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General info Vendor Master – a new BP (vendor)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5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/post stock from Quality inspection to Unrestricted-used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You can only remove goods from unrestricted-use stock for consumption.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Therefore, you have to transfer post the goods.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8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Transfer quantity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4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Confirm the physical receipt of the goods.</a:t>
            </a:r>
            <a:r>
              <a:rPr lang="en-US" dirty="0"/>
              <a:t> </a:t>
            </a:r>
          </a:p>
          <a:p>
            <a:r>
              <a:rPr lang="en-US" b="1" dirty="0"/>
              <a:t>Stock-single material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give you detailed information about the stock of the chain lock in the different plants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4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Create a supplier invoice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Chuyển</a:t>
            </a:r>
            <a:r>
              <a:rPr lang="en-US" dirty="0"/>
              <a:t> qua tab Purchasing doc ref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PO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Vendor number generate ô Invoicing party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6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PO number </a:t>
            </a:r>
            <a:r>
              <a:rPr lang="en-US" dirty="0" err="1"/>
              <a:t>đúng</a:t>
            </a:r>
            <a:r>
              <a:rPr lang="en-US" dirty="0"/>
              <a:t> =&gt;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Vendor number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1003308)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ô Invoicing party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Tax code: XI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Jurisdiction: TX0000000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2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Invoice, check gross amount, debit/credit G/L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3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A6ED1"/>
                </a:solidFill>
                <a:effectLst/>
                <a:latin typeface="72fallback"/>
                <a:hlinkClick r:id="rId3"/>
              </a:rPr>
              <a:t>5105600157/2023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No,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Post goods receipt </a:t>
            </a:r>
            <a:r>
              <a:rPr lang="en-US" dirty="0" err="1"/>
              <a:t>cho</a:t>
            </a:r>
            <a:r>
              <a:rPr lang="en-US" dirty="0"/>
              <a:t> line item 100 </a:t>
            </a:r>
            <a:r>
              <a:rPr lang="en-US" dirty="0" err="1"/>
              <a:t>cái</a:t>
            </a:r>
            <a:r>
              <a:rPr lang="en-US" dirty="0"/>
              <a:t> chain lock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5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Display Purchase Order History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Settings: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xem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lại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Delivered Quantity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Delivered Amount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4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doc: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5000000059/2023</a:t>
            </a:r>
            <a:r>
              <a:rPr lang="en-US" dirty="0"/>
              <a:t> (Step 12)</a:t>
            </a:r>
          </a:p>
          <a:p>
            <a:r>
              <a:rPr lang="en-US" dirty="0"/>
              <a:t>Accounting/Financial doc: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5105600157/2023</a:t>
            </a:r>
            <a:r>
              <a:rPr lang="en-US" dirty="0"/>
              <a:t>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Pur.Org</a:t>
            </a:r>
            <a:r>
              <a:rPr lang="en-US" dirty="0"/>
              <a:t> for Vendor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17: Display Doc flow of Stock type transferred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53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Step 18: Post a Goods Receipt for a Purchase Order</a:t>
            </a:r>
            <a:r>
              <a:rPr lang="en-US" dirty="0"/>
              <a:t> 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100 </a:t>
            </a:r>
            <a:r>
              <a:rPr lang="en-US" dirty="0" err="1"/>
              <a:t>cái</a:t>
            </a:r>
            <a:r>
              <a:rPr lang="en-US" dirty="0"/>
              <a:t> line item </a:t>
            </a:r>
            <a:r>
              <a:rPr lang="en-US" dirty="0" err="1"/>
              <a:t>Chainlock</a:t>
            </a:r>
            <a:r>
              <a:rPr lang="en-US" dirty="0"/>
              <a:t> ở step 12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In step 12, you first posted the goods in quality inspection and then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inspected them later. In this scenario, you inspect the goods directly at goods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receipt so that you can use them directly.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Step 20: Create 2</a:t>
            </a:r>
            <a:r>
              <a:rPr lang="en-US" baseline="30000" dirty="0"/>
              <a:t>nd</a:t>
            </a:r>
            <a:r>
              <a:rPr lang="en-US" dirty="0"/>
              <a:t> supplier invoice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7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20: Create and post 2</a:t>
            </a:r>
            <a:r>
              <a:rPr lang="en-US" baseline="30000" dirty="0"/>
              <a:t>nd</a:t>
            </a:r>
            <a:r>
              <a:rPr lang="en-US" dirty="0"/>
              <a:t> supplier invoice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3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supplier</a:t>
            </a:r>
          </a:p>
          <a:p>
            <a:r>
              <a:rPr lang="en-US" dirty="0"/>
              <a:t>Current Period: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49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balance in red (meaning payables) </a:t>
            </a:r>
          </a:p>
          <a:p>
            <a:r>
              <a:rPr lang="en-US" dirty="0"/>
              <a:t>Click Show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8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payment item =&gt; processed tick </a:t>
            </a:r>
            <a:r>
              <a:rPr lang="en-US" dirty="0" err="1"/>
              <a:t>xanh</a:t>
            </a:r>
            <a:endParaRPr lang="en-US" dirty="0"/>
          </a:p>
          <a:p>
            <a:r>
              <a:rPr lang="en-US" dirty="0"/>
              <a:t>=&gt;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34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Simulate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posting entries</a:t>
            </a:r>
          </a:p>
          <a:p>
            <a:r>
              <a:rPr lang="en-US" dirty="0"/>
              <a:t>=&gt; Post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56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G/L account: 1810000 (Bank 1)</a:t>
            </a:r>
          </a:p>
          <a:p>
            <a:r>
              <a:rPr lang="en-US" dirty="0"/>
              <a:t>3300000 (Trade payables)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Doc number for Vendor BP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1003308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Material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BASIC DATA (general info)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33E40-FB0A-4758-B022-3F4B0C300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88A38AA2-E82D-F22D-2816-4AE318A026B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F28F-18FA-8D0F-8E16-9F0906E1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1C67-970B-8075-54FF-3243E97A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79A8-6421-776C-6327-CFAD7CA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EBDD-30B1-D002-5029-BB843C6F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3386-3975-6F8D-7720-3A26A7A1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87F9-A1C0-AF25-7316-01FFE33A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8FF96-E792-E39B-489D-3717ADF02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68CA-5D3F-2F6A-1A7F-C1B0EF4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5F9C-5BB8-A689-11C5-F883ADB5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C543-5949-555B-A134-126F22F7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88E5C-A3A1-17E8-BCDB-8D2B778BC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81B2-4B36-66E7-FB22-EC190E78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BE05-1551-F80F-9780-011B5BF1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E49-C6B7-3FBB-C407-10AF0B6A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2F9B-85AB-E28F-16BE-90B5748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685-47DA-2540-700D-B3FD9ABA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1C12-59D8-F749-B342-CE65F482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0A65-3D4B-996F-4EA8-4E235319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A062-3F30-150D-7609-85F8DC9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9414-5D5C-892C-8CB2-83DDE38A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3528-BB6E-3099-A424-DE2ABD3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49E1-39E3-9696-4B28-C5865ED30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CD75-FA08-EA58-9B75-42D677B3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D22D-94DF-D558-68CB-C759539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89D3-7AFA-CA4E-3CD4-0FF8650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FEB-E351-C7DA-614E-AEA54455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B202-7E83-3F9E-3157-BD0EC603C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2D60-A775-520A-17E3-A07FF95D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2E2A-09DF-EA30-A3A7-7162EB8A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8880-89E7-9A5C-F4CE-41B09C05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1CD6-82E5-C5AF-8E2F-745DE2B0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D287-6D9E-6B26-DEB9-1ADBA92C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0030-A9A3-7C3F-B673-21A984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CF186-8D10-BA0A-8A20-0603D8AC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F9B0C-B8DA-0B3C-32DB-670397C5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7A4F7-57DC-557B-AEA1-50DF48C4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66C3A-6165-5992-1920-2C160C65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858C-987D-4A9C-92F6-CF4E445A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2137D-9F4E-1006-15CD-7CDCACB7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5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7566-AD10-FB20-415F-2D11967D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744EA-962A-E276-C288-748A2C5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946CD-FEAD-44DD-11EA-A927D34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A2CE8-9D68-8398-FADA-00282C7D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 not remove" hidden="1">
            <a:extLst>
              <a:ext uri="{FF2B5EF4-FFF2-40B4-BE49-F238E27FC236}">
                <a16:creationId xmlns:a16="http://schemas.microsoft.com/office/drawing/2014/main" id="{30109270-DFEC-89F5-8FDA-C84D1E0F84A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94BD1-6BB8-8CD1-8748-B75673B0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CA3EB-7829-C9BF-0710-389BA2F8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EF630-AFEF-FAE0-83DF-0566C703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5E90-8233-98B7-759C-41C446C6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A306-B1EA-8D6E-5A18-FD66CC31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A173-B0FD-8D96-FA31-8A92A70D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EF358-ADD9-1F5F-982B-E9043979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5112-B913-0E34-9159-217D949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62E27-CE3D-57FA-182E-0DD97DF3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09F9-9A3C-32BD-F2FE-33CEBE8E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EFDE-BC3C-9610-7517-1FBCDECFB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C0368-0083-3AC2-B379-8FCD2B03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B3A2-F3E4-1C67-7CDA-01B4C7D7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D002-6A98-7462-BFEF-7BFA1338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921C-B9D3-5E88-6EF2-6B191892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038D0-B758-F109-3A2C-4FE69C66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4DD6-85BF-585C-31ED-0E71A861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6430-548E-5414-B358-46789D2D4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DE11-9376-445C-9FF2-5C082CCEA62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2270-5E3A-69EF-2AC6-CB5546B92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8312-D31E-82DB-B96E-26DB7F701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F7A1-4388-488C-830A-9684CBFD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CC92-DBCB-E6F6-6423-E4D0D48C0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 DOC FLOW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3F68-F3F6-B587-8D0A-A3CD9611A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BB35-07A1-EFE1-C962-88D91FC3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35DB6-706B-A179-17DE-75336401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AB5FA-D5DF-46B5-6C8A-3DCC4845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08" y="679672"/>
            <a:ext cx="9012479" cy="5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61EE2-4C09-EAF0-CC25-89623B86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7FDB9-E2E2-FF4E-87AF-6A855956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55" y="33996"/>
            <a:ext cx="7262489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51E79-7BC2-8D4C-E3D9-1652705B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801BE-A32A-BBDE-5223-D3B30BB7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17" y="117823"/>
            <a:ext cx="7216765" cy="66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9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CFC5FC-26B8-3B99-39AA-725DCB92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9309-1BC2-8E28-27F2-3F94A8D9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69" y="83530"/>
            <a:ext cx="7178662" cy="6690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B514E8-7CE7-FFCB-D83F-DF0AD568D349}"/>
              </a:ext>
            </a:extLst>
          </p:cNvPr>
          <p:cNvSpPr/>
          <p:nvPr/>
        </p:nvSpPr>
        <p:spPr>
          <a:xfrm>
            <a:off x="7483548" y="3490876"/>
            <a:ext cx="937437" cy="461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E67BC-B9F1-8A39-88E2-2EE811D9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67B42-9BEC-31C5-C7F6-032C354B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7" y="87340"/>
            <a:ext cx="7224386" cy="66833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2E3980-B5E9-4CC9-F34E-923D1A5A5CF1}"/>
              </a:ext>
            </a:extLst>
          </p:cNvPr>
          <p:cNvSpPr/>
          <p:nvPr/>
        </p:nvSpPr>
        <p:spPr>
          <a:xfrm>
            <a:off x="7673164" y="2277064"/>
            <a:ext cx="684028" cy="50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3814-0D5D-7BDD-515F-CF0EA31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7702A-D3A4-6F9F-7928-E2AAC9CD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96" y="110202"/>
            <a:ext cx="7232007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3C75F-00A0-15C5-09B0-EFD3F9BE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40041-5EBE-AB6B-AAA5-E5F8900C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00" y="121633"/>
            <a:ext cx="7155800" cy="6614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926421-788F-0ADC-0291-5A813524DCA5}"/>
              </a:ext>
            </a:extLst>
          </p:cNvPr>
          <p:cNvSpPr/>
          <p:nvPr/>
        </p:nvSpPr>
        <p:spPr>
          <a:xfrm>
            <a:off x="8036441" y="6274906"/>
            <a:ext cx="937437" cy="461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1B159-AEF9-E34A-70CE-0628823D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57D29-CE7E-15F6-012B-1F24AF9C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19" y="237575"/>
            <a:ext cx="9178162" cy="611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C51FCB-CA0C-2A59-3397-9D8C52878870}"/>
              </a:ext>
            </a:extLst>
          </p:cNvPr>
          <p:cNvSpPr/>
          <p:nvPr/>
        </p:nvSpPr>
        <p:spPr>
          <a:xfrm>
            <a:off x="1506919" y="5018566"/>
            <a:ext cx="9178162" cy="1337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3CFD-F58B-4FCE-4A01-FBA244E1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97B88-E420-7897-0D02-CCD32B6D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37" y="845596"/>
            <a:ext cx="6980525" cy="5166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39158B-967D-B4DE-8AE7-C15B5C45E0F8}"/>
              </a:ext>
            </a:extLst>
          </p:cNvPr>
          <p:cNvSpPr/>
          <p:nvPr/>
        </p:nvSpPr>
        <p:spPr>
          <a:xfrm>
            <a:off x="6613451" y="1297172"/>
            <a:ext cx="574158" cy="44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2285A-CE7A-B026-60DB-89D532C9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F2158-4F50-1624-A8C8-7294A977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64" y="285477"/>
            <a:ext cx="6591871" cy="6287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A4506E-E048-8C2C-DB56-89121CE7FE8C}"/>
              </a:ext>
            </a:extLst>
          </p:cNvPr>
          <p:cNvSpPr/>
          <p:nvPr/>
        </p:nvSpPr>
        <p:spPr>
          <a:xfrm>
            <a:off x="3232298" y="1190846"/>
            <a:ext cx="3189767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86181-A5F8-EA73-9E9F-BCC37CCC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4336-1B2A-C4F8-BBFA-46FEFB38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506476"/>
            <a:ext cx="10882303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8548F-B90D-CB1D-4EE4-8BAF6DE8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B9E53-6D78-6245-2C90-F5EEE543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72" y="174978"/>
            <a:ext cx="6881456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91B3C-5F59-8B90-C964-D57B766F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32457-EBBB-DDB5-A925-A5A9B056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38" y="75909"/>
            <a:ext cx="7201524" cy="67061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1C965A-FB2D-D4F1-9BE9-B43D3114B881}"/>
              </a:ext>
            </a:extLst>
          </p:cNvPr>
          <p:cNvSpPr/>
          <p:nvPr/>
        </p:nvSpPr>
        <p:spPr>
          <a:xfrm>
            <a:off x="8323520" y="6356350"/>
            <a:ext cx="1373241" cy="44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C42D2-D05A-6C39-E346-8E8345EB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A92C7-18DA-1989-804A-21816C3D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96" y="102581"/>
            <a:ext cx="7011008" cy="6652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2910A-45E4-1D26-70FE-25425F0441D7}"/>
              </a:ext>
            </a:extLst>
          </p:cNvPr>
          <p:cNvSpPr/>
          <p:nvPr/>
        </p:nvSpPr>
        <p:spPr>
          <a:xfrm>
            <a:off x="8608959" y="3205715"/>
            <a:ext cx="992545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0C66A-8983-88A2-5CC0-15926C3F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86D1-A2DC-560F-32A6-C5AAF8D9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38" y="422649"/>
            <a:ext cx="7201524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3BC79-43B9-FFE0-0766-5FE5F4B8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B0212-7DAE-CD7C-C5F1-91EEFBB5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41" y="94961"/>
            <a:ext cx="6904318" cy="66680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DDDFF1-8A31-97BF-5A2C-9C1530D3217A}"/>
              </a:ext>
            </a:extLst>
          </p:cNvPr>
          <p:cNvSpPr/>
          <p:nvPr/>
        </p:nvSpPr>
        <p:spPr>
          <a:xfrm>
            <a:off x="7822150" y="6314786"/>
            <a:ext cx="992545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23A55-DA4F-D5A2-AF5E-B8990CFC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91CF2-9F81-A729-9934-F7546093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3" y="45427"/>
            <a:ext cx="7315834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3BE61-EFB0-BAC8-3625-C4658226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A6A5F-8AA7-457E-CC73-283F4033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83530"/>
            <a:ext cx="7582557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B61DD-442C-1902-E195-8C7DE76B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D76A7-F0B3-B57B-307F-A93C307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73" y="102581"/>
            <a:ext cx="7544454" cy="6652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B06084-3CB3-55D1-A2E1-CE81E998D23E}"/>
              </a:ext>
            </a:extLst>
          </p:cNvPr>
          <p:cNvSpPr/>
          <p:nvPr/>
        </p:nvSpPr>
        <p:spPr>
          <a:xfrm>
            <a:off x="2761129" y="457200"/>
            <a:ext cx="466165" cy="56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1BA21-7D45-0830-F70B-A12CEE48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57D8-BC55-5E4D-5EF3-89936B7B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56" y="98771"/>
            <a:ext cx="7483488" cy="6660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0F5E52-E70A-C3E8-B4F3-3D160C20F666}"/>
              </a:ext>
            </a:extLst>
          </p:cNvPr>
          <p:cNvSpPr/>
          <p:nvPr/>
        </p:nvSpPr>
        <p:spPr>
          <a:xfrm>
            <a:off x="7561729" y="6373906"/>
            <a:ext cx="1048871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C0ADC-FF44-C260-2979-F379CDF5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1D3CE-E0D3-6059-7C9D-3E62D0E0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83" y="121633"/>
            <a:ext cx="7536833" cy="6614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2CB43-F00B-EB9D-4C10-CC3222E1A1C8}"/>
              </a:ext>
            </a:extLst>
          </p:cNvPr>
          <p:cNvSpPr/>
          <p:nvPr/>
        </p:nvSpPr>
        <p:spPr>
          <a:xfrm>
            <a:off x="6096000" y="457200"/>
            <a:ext cx="466165" cy="56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430F2-2174-0A61-9BA0-F4AD60FC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2F2F9-6DC2-8FA9-138F-F960A89D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65" y="68289"/>
            <a:ext cx="7254869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2EC05-1252-B388-D57E-E055B70E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7A48A-C399-2206-C24E-63CF2634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14" y="94961"/>
            <a:ext cx="7513971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397C8-14EF-ACB1-A45D-76A63756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82597-1120-79D5-7AF0-65EDC859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07" y="98771"/>
            <a:ext cx="7445385" cy="6660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B87F-CACA-D3DB-011D-78F01B179C9B}"/>
              </a:ext>
            </a:extLst>
          </p:cNvPr>
          <p:cNvSpPr/>
          <p:nvPr/>
        </p:nvSpPr>
        <p:spPr>
          <a:xfrm>
            <a:off x="8610600" y="6356350"/>
            <a:ext cx="1208092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DBF7E-0C74-5136-9BFD-D67E9B8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3DC8C-4007-3582-F8EB-70880BF5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38" y="106392"/>
            <a:ext cx="7422523" cy="6645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A2F57F-95B0-11B6-7D57-E6ADF1F5F634}"/>
              </a:ext>
            </a:extLst>
          </p:cNvPr>
          <p:cNvSpPr/>
          <p:nvPr/>
        </p:nvSpPr>
        <p:spPr>
          <a:xfrm>
            <a:off x="6728011" y="2855445"/>
            <a:ext cx="667871" cy="1147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51924-0DA5-5AC6-6FA9-3E7429B6BCCB}"/>
              </a:ext>
            </a:extLst>
          </p:cNvPr>
          <p:cNvSpPr/>
          <p:nvPr/>
        </p:nvSpPr>
        <p:spPr>
          <a:xfrm>
            <a:off x="5181472" y="2855444"/>
            <a:ext cx="667871" cy="1147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E0B55-AC18-0FB7-CE69-46E1DF2A7D42}"/>
              </a:ext>
            </a:extLst>
          </p:cNvPr>
          <p:cNvSpPr/>
          <p:nvPr/>
        </p:nvSpPr>
        <p:spPr>
          <a:xfrm>
            <a:off x="7395882" y="2467624"/>
            <a:ext cx="2070847" cy="365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2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30378-94AF-E5BA-7517-1F9F3FAA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57830-F2CF-E1D6-A19F-FB3419C8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87340"/>
            <a:ext cx="7407282" cy="66833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FEB04-32C0-1FFC-3D95-494D887176D5}"/>
              </a:ext>
            </a:extLst>
          </p:cNvPr>
          <p:cNvSpPr/>
          <p:nvPr/>
        </p:nvSpPr>
        <p:spPr>
          <a:xfrm>
            <a:off x="2392359" y="5033869"/>
            <a:ext cx="1559858" cy="37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81E77-3F73-9DFD-B265-1A70704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D40CA-4F1D-A4EE-0E81-737666EC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65" y="38156"/>
            <a:ext cx="7460627" cy="6658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02377D-D663-EE31-191F-111E34C8BCB5}"/>
              </a:ext>
            </a:extLst>
          </p:cNvPr>
          <p:cNvSpPr/>
          <p:nvPr/>
        </p:nvSpPr>
        <p:spPr>
          <a:xfrm>
            <a:off x="2043953" y="6273744"/>
            <a:ext cx="5327374" cy="501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9E7D1-7729-D794-303E-21DC16D5CEDE}"/>
              </a:ext>
            </a:extLst>
          </p:cNvPr>
          <p:cNvSpPr/>
          <p:nvPr/>
        </p:nvSpPr>
        <p:spPr>
          <a:xfrm>
            <a:off x="9090211" y="434975"/>
            <a:ext cx="743723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2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C3396-F4B7-FE1B-3F04-5EC83079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FBE6C-99AD-A92B-0345-57E8333F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79720"/>
            <a:ext cx="7605419" cy="6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5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8444A-5A61-9DD3-5D27-1461CC28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50A2D-AC79-E6DC-5C14-7AD3567E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34" y="121633"/>
            <a:ext cx="705673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9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78F2B-84D2-6CD8-630F-9073E52F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9795D-28FE-673E-542A-9953BDB3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41" y="533149"/>
            <a:ext cx="6904318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6409E-DB0B-A99F-39A0-1A8047F0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09D72-B2BC-6AC1-B7FB-5E555FA0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18" y="514097"/>
            <a:ext cx="11126164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0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C186D-E020-72C5-8FD4-92CE557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62D5A-B1D0-ECF0-1958-0372F86D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091"/>
            <a:ext cx="12192000" cy="5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2A44E-630C-7B93-0E29-F24F888F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F484-AFDE-293E-361A-BCF6C9B0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24" y="83530"/>
            <a:ext cx="7285351" cy="6690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8D11E1-D323-8EA7-338D-05B39C155F74}"/>
              </a:ext>
            </a:extLst>
          </p:cNvPr>
          <p:cNvSpPr/>
          <p:nvPr/>
        </p:nvSpPr>
        <p:spPr>
          <a:xfrm>
            <a:off x="6889898" y="4189227"/>
            <a:ext cx="978196" cy="425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3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246BA-8B6F-2738-3456-1E1E2482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7663B-4911-3BF2-2909-0A835DA0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291"/>
            <a:ext cx="12192000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8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0CD61-490A-8117-1DF8-B6D0A6D1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619EC-B33C-E942-8623-BE4FADD2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394"/>
            <a:ext cx="12192000" cy="57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01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0E7D4-A712-DB15-EC0F-D0FB5598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C64F7-1170-90E3-2FFD-94442C38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93" y="125443"/>
            <a:ext cx="7087214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1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5E12D-9BF6-B435-E63D-542DE9EB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062DC-B408-C892-C43A-A2958A16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141"/>
            <a:ext cx="12192000" cy="5783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E69341-5002-98A2-C374-BDE69EBEFE0F}"/>
              </a:ext>
            </a:extLst>
          </p:cNvPr>
          <p:cNvSpPr/>
          <p:nvPr/>
        </p:nvSpPr>
        <p:spPr>
          <a:xfrm>
            <a:off x="0" y="4231758"/>
            <a:ext cx="11929730" cy="68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2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4AF38-27EC-AD84-D43B-9C04186D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FBEDA-DC78-7337-26D1-BA3E4F0B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91"/>
            <a:ext cx="12192000" cy="5774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BF7C8E-9EE9-67E2-3A43-3BC3B7185084}"/>
              </a:ext>
            </a:extLst>
          </p:cNvPr>
          <p:cNvSpPr/>
          <p:nvPr/>
        </p:nvSpPr>
        <p:spPr>
          <a:xfrm>
            <a:off x="6096000" y="2785730"/>
            <a:ext cx="1729563" cy="34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04950-1747-B8DD-7AEE-1D46CCC0CA7F}"/>
              </a:ext>
            </a:extLst>
          </p:cNvPr>
          <p:cNvSpPr/>
          <p:nvPr/>
        </p:nvSpPr>
        <p:spPr>
          <a:xfrm>
            <a:off x="11015330" y="5976165"/>
            <a:ext cx="696433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595425-6F54-2D00-01DB-2D81A69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1624D-8607-B615-980B-BDDCB7D2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24" y="79720"/>
            <a:ext cx="7064352" cy="6698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FD54BE-5E23-2222-CCE8-B3A1984F3774}"/>
              </a:ext>
            </a:extLst>
          </p:cNvPr>
          <p:cNvSpPr/>
          <p:nvPr/>
        </p:nvSpPr>
        <p:spPr>
          <a:xfrm>
            <a:off x="5252484" y="6356350"/>
            <a:ext cx="1632492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2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3D4FD-05DB-BE2A-7143-775F183A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9D19B-BE33-B59E-046E-BE4B9D18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60668"/>
            <a:ext cx="7125317" cy="6736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5433F-7486-1CAF-D013-ED4D652E8B48}"/>
              </a:ext>
            </a:extLst>
          </p:cNvPr>
          <p:cNvSpPr/>
          <p:nvPr/>
        </p:nvSpPr>
        <p:spPr>
          <a:xfrm>
            <a:off x="6602069" y="5170968"/>
            <a:ext cx="659219" cy="46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DA6B2-F9C9-BCB0-EB26-0E2FED46EB1A}"/>
              </a:ext>
            </a:extLst>
          </p:cNvPr>
          <p:cNvSpPr/>
          <p:nvPr/>
        </p:nvSpPr>
        <p:spPr>
          <a:xfrm>
            <a:off x="4227463" y="5170968"/>
            <a:ext cx="659219" cy="46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2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AAFEB-C65B-803E-8B4A-D9963231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2D376-7D0C-3CE6-39C9-1086365C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391" y="270236"/>
            <a:ext cx="6203218" cy="6317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33EDA-D09E-1152-627E-D9A676CB499F}"/>
              </a:ext>
            </a:extLst>
          </p:cNvPr>
          <p:cNvSpPr/>
          <p:nvPr/>
        </p:nvSpPr>
        <p:spPr>
          <a:xfrm>
            <a:off x="7527851" y="6145619"/>
            <a:ext cx="914400" cy="44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53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3E50A-3E8D-6495-6345-1F1DFB74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0AA3E-ED27-CA3E-0AAD-C1EE319D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10" y="60668"/>
            <a:ext cx="7148179" cy="6736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858F59-CD07-92F9-636F-1B3BCD629C66}"/>
              </a:ext>
            </a:extLst>
          </p:cNvPr>
          <p:cNvSpPr/>
          <p:nvPr/>
        </p:nvSpPr>
        <p:spPr>
          <a:xfrm>
            <a:off x="7081284" y="2083981"/>
            <a:ext cx="2020186" cy="956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A406D-2398-E4EB-7ABE-25BFE0E6AAE9}"/>
              </a:ext>
            </a:extLst>
          </p:cNvPr>
          <p:cNvSpPr/>
          <p:nvPr/>
        </p:nvSpPr>
        <p:spPr>
          <a:xfrm>
            <a:off x="5613991" y="6356350"/>
            <a:ext cx="1679944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ECA9C-9D23-50FE-CB97-E38F015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0A2EA-017D-FE41-DC78-1D41C398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51" y="136874"/>
            <a:ext cx="7117697" cy="6584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C2FB14-E992-777A-7F53-2B56410D5CA1}"/>
              </a:ext>
            </a:extLst>
          </p:cNvPr>
          <p:cNvSpPr/>
          <p:nvPr/>
        </p:nvSpPr>
        <p:spPr>
          <a:xfrm>
            <a:off x="4082902" y="2062716"/>
            <a:ext cx="2254103" cy="489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11AE2-59C4-E212-1664-E989C6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CB640-BDB1-91B3-60D9-D0129389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7" y="83530"/>
            <a:ext cx="7224386" cy="6690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001CFC-5397-F2CF-613D-5984FEEAA3AC}"/>
              </a:ext>
            </a:extLst>
          </p:cNvPr>
          <p:cNvSpPr/>
          <p:nvPr/>
        </p:nvSpPr>
        <p:spPr>
          <a:xfrm>
            <a:off x="7102549" y="2105246"/>
            <a:ext cx="616688" cy="46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1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EC06B-F027-1595-540C-78766B15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EAA74-5FC9-7225-B1F0-A3DC8B0C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0" y="148305"/>
            <a:ext cx="7140559" cy="65613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FFECFD-C4D6-97EC-ED02-0BE55016D288}"/>
              </a:ext>
            </a:extLst>
          </p:cNvPr>
          <p:cNvSpPr/>
          <p:nvPr/>
        </p:nvSpPr>
        <p:spPr>
          <a:xfrm>
            <a:off x="6096000" y="1467293"/>
            <a:ext cx="2048540" cy="552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5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DCA39-7B94-52DC-3F8D-2C9B3BD4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4EA72-6D2F-43C8-CF56-60D7A953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2" y="72099"/>
            <a:ext cx="7110076" cy="6713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EF98B-AADF-473F-087C-BAAB292BBC7F}"/>
              </a:ext>
            </a:extLst>
          </p:cNvPr>
          <p:cNvSpPr/>
          <p:nvPr/>
        </p:nvSpPr>
        <p:spPr>
          <a:xfrm>
            <a:off x="5167423" y="6333165"/>
            <a:ext cx="763881" cy="38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19199-9F27-CB7B-10AE-C3EB168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DBDC0-95DC-639C-7F4A-241C67BA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89" y="129254"/>
            <a:ext cx="7163421" cy="65994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EEA4BB-9603-C727-F4C0-E07DA30F78EA}"/>
              </a:ext>
            </a:extLst>
          </p:cNvPr>
          <p:cNvSpPr/>
          <p:nvPr/>
        </p:nvSpPr>
        <p:spPr>
          <a:xfrm>
            <a:off x="8782493" y="6356350"/>
            <a:ext cx="956930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7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2685F-A2CC-680D-758F-CA0EB215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318B-D3D0-B891-0C46-0672AAF6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65" y="136874"/>
            <a:ext cx="7033870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1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E4138-2FB0-6C8C-988A-5B92DBC0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4986-71A0-0732-7C5D-C3CC38EA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79" y="68289"/>
            <a:ext cx="7171041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38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0B922-8CF8-ACA8-C133-2A252535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98EA2-29FE-FC68-8A59-E2208E86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6" y="-42530"/>
            <a:ext cx="5758304" cy="426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B04B0-9F0E-53E4-8BF9-C4F337D93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00" y="-42530"/>
            <a:ext cx="6238900" cy="5206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E28F2F-05C7-8FE2-3EC7-82B0667B9028}"/>
              </a:ext>
            </a:extLst>
          </p:cNvPr>
          <p:cNvSpPr/>
          <p:nvPr/>
        </p:nvSpPr>
        <p:spPr>
          <a:xfrm>
            <a:off x="1807535" y="3104707"/>
            <a:ext cx="1360967" cy="531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46060-D413-1187-C9E4-5423C2F016CC}"/>
              </a:ext>
            </a:extLst>
          </p:cNvPr>
          <p:cNvSpPr/>
          <p:nvPr/>
        </p:nvSpPr>
        <p:spPr>
          <a:xfrm>
            <a:off x="5953100" y="3838867"/>
            <a:ext cx="1298305" cy="37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BB6C2-4C64-D381-3947-80CDCB45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96" y="4027923"/>
            <a:ext cx="5652835" cy="26935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8AB4E5-1CE2-359C-9B11-8882E650ED95}"/>
              </a:ext>
            </a:extLst>
          </p:cNvPr>
          <p:cNvSpPr/>
          <p:nvPr/>
        </p:nvSpPr>
        <p:spPr>
          <a:xfrm>
            <a:off x="194796" y="5379885"/>
            <a:ext cx="1298305" cy="37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2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9EB1B-D47E-6148-F41F-F5ADC75F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ECE68-77DE-8F21-D230-F0180267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72" y="94961"/>
            <a:ext cx="7102455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8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B04D3-51F9-697D-E103-99BA36A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7443E-A11C-2117-C4E0-A2C6E013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" y="0"/>
            <a:ext cx="5369711" cy="4975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BFA6C-3775-6400-3909-C7C8D3E5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232" y="441919"/>
            <a:ext cx="6522062" cy="58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98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1950E-32D3-4E49-D020-F9882895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72BB3-008A-EE14-530E-D39379DC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41" y="197840"/>
            <a:ext cx="7125317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8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FA237-29AD-696A-6E3B-284AE43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8FC39-CC59-ACD8-E315-EFBDE0B9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17" y="91151"/>
            <a:ext cx="7216765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2B3D2-7E0E-2EE9-DFAA-7056F5F0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843AC-20E0-938B-8A3F-3D727097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06392"/>
            <a:ext cx="7201524" cy="6645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2D55D-A6B6-E712-5536-F80D41B142D9}"/>
              </a:ext>
            </a:extLst>
          </p:cNvPr>
          <p:cNvSpPr/>
          <p:nvPr/>
        </p:nvSpPr>
        <p:spPr>
          <a:xfrm>
            <a:off x="2495238" y="4380613"/>
            <a:ext cx="616688" cy="46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9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A23DB-EEAF-E421-EE37-E9024680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C22DE-F860-F921-93CC-125A6984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380"/>
            <a:ext cx="12192000" cy="56772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A9CBA8-C2FD-1B72-47DC-D79869BDB407}"/>
              </a:ext>
            </a:extLst>
          </p:cNvPr>
          <p:cNvSpPr/>
          <p:nvPr/>
        </p:nvSpPr>
        <p:spPr>
          <a:xfrm>
            <a:off x="10717619" y="914400"/>
            <a:ext cx="1474381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FED02-B972-3DBD-9851-062FF42DFEF0}"/>
              </a:ext>
            </a:extLst>
          </p:cNvPr>
          <p:cNvSpPr/>
          <p:nvPr/>
        </p:nvSpPr>
        <p:spPr>
          <a:xfrm>
            <a:off x="10717619" y="2278911"/>
            <a:ext cx="1373371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4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1FC3D-ABB2-9C9E-2924-D4E37DC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D58F-1284-ACFF-1A73-89646AC9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C9B388-9F07-A99A-E680-398BA454D427}"/>
              </a:ext>
            </a:extLst>
          </p:cNvPr>
          <p:cNvSpPr/>
          <p:nvPr/>
        </p:nvSpPr>
        <p:spPr>
          <a:xfrm>
            <a:off x="6528391" y="3232298"/>
            <a:ext cx="1360967" cy="871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12BAD-094D-D54E-77B7-19304460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62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30EC7-F96F-0ED0-D789-188A2BBD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400"/>
            <a:ext cx="12192000" cy="5683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E75658-85A5-2A23-10BC-EA1DB1F1EFF0}"/>
              </a:ext>
            </a:extLst>
          </p:cNvPr>
          <p:cNvSpPr/>
          <p:nvPr/>
        </p:nvSpPr>
        <p:spPr>
          <a:xfrm>
            <a:off x="3934047" y="1892595"/>
            <a:ext cx="1063255" cy="85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3C4E9-6509-1417-9437-C693081289CE}"/>
              </a:ext>
            </a:extLst>
          </p:cNvPr>
          <p:cNvSpPr/>
          <p:nvPr/>
        </p:nvSpPr>
        <p:spPr>
          <a:xfrm>
            <a:off x="5564372" y="1892594"/>
            <a:ext cx="1063255" cy="85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ECE95-5EE8-0836-73A7-A301A2B41954}"/>
              </a:ext>
            </a:extLst>
          </p:cNvPr>
          <p:cNvSpPr/>
          <p:nvPr/>
        </p:nvSpPr>
        <p:spPr>
          <a:xfrm>
            <a:off x="10588257" y="885113"/>
            <a:ext cx="1603743" cy="43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7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4A4B4-E930-C931-ABC2-AADCC2D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49C31-047D-A43E-A51A-04BF60491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9" t="37857" r="20831" b="38020"/>
          <a:stretch/>
        </p:blipFill>
        <p:spPr>
          <a:xfrm>
            <a:off x="233916" y="467832"/>
            <a:ext cx="4486940" cy="1573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6EFAB-F3F6-6CE3-57BC-B34B0793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79" y="7673"/>
            <a:ext cx="7163421" cy="6713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B40B6A-23EC-A9E5-ACD6-436ACAC7ED47}"/>
              </a:ext>
            </a:extLst>
          </p:cNvPr>
          <p:cNvSpPr/>
          <p:nvPr/>
        </p:nvSpPr>
        <p:spPr>
          <a:xfrm>
            <a:off x="6400800" y="4019107"/>
            <a:ext cx="129717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2E37D-44EC-2E37-7423-02B3C6862593}"/>
              </a:ext>
            </a:extLst>
          </p:cNvPr>
          <p:cNvSpPr/>
          <p:nvPr/>
        </p:nvSpPr>
        <p:spPr>
          <a:xfrm>
            <a:off x="9070192" y="3980121"/>
            <a:ext cx="274319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0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3316F-7075-32EF-6811-A9CB5CE3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F2056-7904-B9F0-8B42-B97ACBDB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38" y="94961"/>
            <a:ext cx="7201524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60E91-9030-51B1-A5B5-F0848F06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203C-794B-2709-16DD-94E9284E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82" y="110202"/>
            <a:ext cx="7094835" cy="66375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407EE-4A10-06B1-15F9-1121147B6B84}"/>
              </a:ext>
            </a:extLst>
          </p:cNvPr>
          <p:cNvSpPr/>
          <p:nvPr/>
        </p:nvSpPr>
        <p:spPr>
          <a:xfrm>
            <a:off x="9026729" y="6122433"/>
            <a:ext cx="616688" cy="46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B72D9-624A-1E7E-73C7-230597E7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F7A1-4388-488C-830A-9684CBFD938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3B1FA-A483-F79C-CAAC-94910A7C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27" y="68638"/>
            <a:ext cx="7186283" cy="6652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6F8630-D5D9-02EA-4A92-6F9616287F1D}"/>
              </a:ext>
            </a:extLst>
          </p:cNvPr>
          <p:cNvSpPr/>
          <p:nvPr/>
        </p:nvSpPr>
        <p:spPr>
          <a:xfrm>
            <a:off x="9026729" y="6122433"/>
            <a:ext cx="616688" cy="46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9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946</Words>
  <Application>Microsoft Office PowerPoint</Application>
  <PresentationFormat>Widescreen</PresentationFormat>
  <Paragraphs>200</Paragraphs>
  <Slides>63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72fallback</vt:lpstr>
      <vt:lpstr>Arial</vt:lpstr>
      <vt:lpstr>ArialMT</vt:lpstr>
      <vt:lpstr>Calibri</vt:lpstr>
      <vt:lpstr>Calibri Light</vt:lpstr>
      <vt:lpstr>TimesNewRomanPS-BoldMT</vt:lpstr>
      <vt:lpstr>TimesNewRomanPS-ItalicMT</vt:lpstr>
      <vt:lpstr>TimesNewRomanPSMT</vt:lpstr>
      <vt:lpstr>Office Theme</vt:lpstr>
      <vt:lpstr>MM DOC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DOC FLOW </dc:title>
  <dc:creator>Liz Nguyen</dc:creator>
  <cp:lastModifiedBy>Liz Nguyen</cp:lastModifiedBy>
  <cp:revision>8</cp:revision>
  <dcterms:created xsi:type="dcterms:W3CDTF">2023-05-26T02:22:11Z</dcterms:created>
  <dcterms:modified xsi:type="dcterms:W3CDTF">2023-06-01T15:46:01Z</dcterms:modified>
</cp:coreProperties>
</file>