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5" r:id="rId3"/>
    <p:sldId id="257" r:id="rId4"/>
    <p:sldId id="258" r:id="rId5"/>
    <p:sldId id="259" r:id="rId6"/>
    <p:sldId id="261" r:id="rId7"/>
    <p:sldId id="262" r:id="rId8"/>
    <p:sldId id="263" r:id="rId9"/>
    <p:sldId id="264" r:id="rId10"/>
    <p:sldId id="270" r:id="rId11"/>
    <p:sldId id="267" r:id="rId12"/>
    <p:sldId id="276" r:id="rId13"/>
    <p:sldId id="281" r:id="rId14"/>
    <p:sldId id="277" r:id="rId15"/>
    <p:sldId id="282" r:id="rId16"/>
    <p:sldId id="278" r:id="rId17"/>
    <p:sldId id="279" r:id="rId18"/>
    <p:sldId id="280" r:id="rId19"/>
    <p:sldId id="284" r:id="rId20"/>
    <p:sldId id="285" r:id="rId21"/>
    <p:sldId id="286" r:id="rId22"/>
    <p:sldId id="287" r:id="rId23"/>
    <p:sldId id="288" r:id="rId24"/>
    <p:sldId id="289" r:id="rId25"/>
    <p:sldId id="290" r:id="rId26"/>
    <p:sldId id="291" r:id="rId27"/>
    <p:sldId id="292" r:id="rId28"/>
    <p:sldId id="293" r:id="rId29"/>
    <p:sldId id="296" r:id="rId30"/>
    <p:sldId id="297" r:id="rId31"/>
    <p:sldId id="298" r:id="rId32"/>
    <p:sldId id="299" r:id="rId33"/>
    <p:sldId id="300" r:id="rId34"/>
    <p:sldId id="302" r:id="rId35"/>
    <p:sldId id="303" r:id="rId36"/>
    <p:sldId id="305" r:id="rId37"/>
    <p:sldId id="307" r:id="rId38"/>
    <p:sldId id="309" r:id="rId39"/>
    <p:sldId id="310" r:id="rId40"/>
    <p:sldId id="304" r:id="rId41"/>
    <p:sldId id="311" r:id="rId42"/>
    <p:sldId id="312" r:id="rId43"/>
    <p:sldId id="314" r:id="rId44"/>
    <p:sldId id="315" r:id="rId45"/>
    <p:sldId id="316" r:id="rId46"/>
    <p:sldId id="317" r:id="rId47"/>
    <p:sldId id="318" r:id="rId48"/>
    <p:sldId id="31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59511" autoAdjust="0"/>
  </p:normalViewPr>
  <p:slideViewPr>
    <p:cSldViewPr snapToGrid="0">
      <p:cViewPr varScale="1">
        <p:scale>
          <a:sx n="44" d="100"/>
          <a:sy n="44" d="100"/>
        </p:scale>
        <p:origin x="1891"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747AB-02BB-4D75-88D8-B3B88E09B408}"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8813E-1E7B-4558-86F9-6C719DEF6764}" type="slidenum">
              <a:rPr lang="en-US" smtClean="0"/>
              <a:t>‹#›</a:t>
            </a:fld>
            <a:endParaRPr lang="en-US"/>
          </a:p>
        </p:txBody>
      </p:sp>
    </p:spTree>
    <p:extLst>
      <p:ext uri="{BB962C8B-B14F-4D97-AF65-F5344CB8AC3E}">
        <p14:creationId xmlns:p14="http://schemas.microsoft.com/office/powerpoint/2010/main" val="1506536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 Customer Partner number</a:t>
            </a:r>
          </a:p>
        </p:txBody>
      </p:sp>
      <p:sp>
        <p:nvSpPr>
          <p:cNvPr id="4" name="Slide Number Placeholder 3"/>
          <p:cNvSpPr>
            <a:spLocks noGrp="1"/>
          </p:cNvSpPr>
          <p:nvPr>
            <p:ph type="sldNum" sz="quarter" idx="5"/>
          </p:nvPr>
        </p:nvSpPr>
        <p:spPr/>
        <p:txBody>
          <a:bodyPr/>
          <a:lstStyle/>
          <a:p>
            <a:fld id="{3408813E-1E7B-4558-86F9-6C719DEF6764}" type="slidenum">
              <a:rPr lang="en-US" smtClean="0"/>
              <a:t>2</a:t>
            </a:fld>
            <a:endParaRPr lang="en-US"/>
          </a:p>
        </p:txBody>
      </p:sp>
    </p:spTree>
    <p:extLst>
      <p:ext uri="{BB962C8B-B14F-4D97-AF65-F5344CB8AC3E}">
        <p14:creationId xmlns:p14="http://schemas.microsoft.com/office/powerpoint/2010/main" val="2807538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Inquiry</a:t>
            </a:r>
          </a:p>
        </p:txBody>
      </p:sp>
      <p:sp>
        <p:nvSpPr>
          <p:cNvPr id="4" name="Slide Number Placeholder 3"/>
          <p:cNvSpPr>
            <a:spLocks noGrp="1"/>
          </p:cNvSpPr>
          <p:nvPr>
            <p:ph type="sldNum" sz="quarter" idx="5"/>
          </p:nvPr>
        </p:nvSpPr>
        <p:spPr/>
        <p:txBody>
          <a:bodyPr/>
          <a:lstStyle/>
          <a:p>
            <a:fld id="{3408813E-1E7B-4558-86F9-6C719DEF6764}" type="slidenum">
              <a:rPr lang="en-US" smtClean="0"/>
              <a:t>12</a:t>
            </a:fld>
            <a:endParaRPr lang="en-US"/>
          </a:p>
        </p:txBody>
      </p:sp>
    </p:spTree>
    <p:extLst>
      <p:ext uri="{BB962C8B-B14F-4D97-AF65-F5344CB8AC3E}">
        <p14:creationId xmlns:p14="http://schemas.microsoft.com/office/powerpoint/2010/main" val="2894231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13</a:t>
            </a:fld>
            <a:endParaRPr lang="en-US"/>
          </a:p>
        </p:txBody>
      </p:sp>
    </p:spTree>
    <p:extLst>
      <p:ext uri="{BB962C8B-B14F-4D97-AF65-F5344CB8AC3E}">
        <p14:creationId xmlns:p14="http://schemas.microsoft.com/office/powerpoint/2010/main" val="1885913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item </a:t>
            </a:r>
            <a:r>
              <a:rPr lang="en-US" dirty="0" err="1"/>
              <a:t>mũi</a:t>
            </a:r>
            <a:r>
              <a:rPr lang="en-US" dirty="0"/>
              <a:t> </a:t>
            </a:r>
            <a:r>
              <a:rPr lang="en-US" dirty="0" err="1"/>
              <a:t>tên</a:t>
            </a:r>
            <a:r>
              <a:rPr lang="en-US" dirty="0"/>
              <a:t> </a:t>
            </a:r>
            <a:r>
              <a:rPr lang="en-US" dirty="0" err="1"/>
              <a:t>góc</a:t>
            </a:r>
            <a:r>
              <a:rPr lang="en-US" dirty="0"/>
              <a:t> </a:t>
            </a:r>
            <a:r>
              <a:rPr lang="en-US" dirty="0" err="1"/>
              <a:t>trên</a:t>
            </a:r>
            <a:endParaRPr lang="en-US" dirty="0"/>
          </a:p>
          <a:p>
            <a:r>
              <a:rPr lang="en-US" dirty="0"/>
              <a:t>Set probability 70% </a:t>
            </a:r>
            <a:r>
              <a:rPr lang="en-US" dirty="0" err="1"/>
              <a:t>cho</a:t>
            </a:r>
            <a:r>
              <a:rPr lang="en-US" dirty="0"/>
              <a:t> 2 </a:t>
            </a:r>
            <a:r>
              <a:rPr lang="en-US" dirty="0" err="1"/>
              <a:t>mã</a:t>
            </a:r>
            <a:r>
              <a:rPr lang="en-US" dirty="0"/>
              <a:t> </a:t>
            </a:r>
            <a:r>
              <a:rPr lang="en-US" dirty="0" err="1"/>
              <a:t>sp</a:t>
            </a:r>
            <a:endParaRPr lang="en-US" dirty="0"/>
          </a:p>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14</a:t>
            </a:fld>
            <a:endParaRPr lang="en-US"/>
          </a:p>
        </p:txBody>
      </p:sp>
    </p:spTree>
    <p:extLst>
      <p:ext uri="{BB962C8B-B14F-4D97-AF65-F5344CB8AC3E}">
        <p14:creationId xmlns:p14="http://schemas.microsoft.com/office/powerpoint/2010/main" val="4024282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Sales inquiry =&gt; Save =&gt; Inquiry doc. number</a:t>
            </a:r>
          </a:p>
        </p:txBody>
      </p:sp>
      <p:sp>
        <p:nvSpPr>
          <p:cNvPr id="4" name="Slide Number Placeholder 3"/>
          <p:cNvSpPr>
            <a:spLocks noGrp="1"/>
          </p:cNvSpPr>
          <p:nvPr>
            <p:ph type="sldNum" sz="quarter" idx="5"/>
          </p:nvPr>
        </p:nvSpPr>
        <p:spPr/>
        <p:txBody>
          <a:bodyPr/>
          <a:lstStyle/>
          <a:p>
            <a:fld id="{3408813E-1E7B-4558-86F9-6C719DEF6764}" type="slidenum">
              <a:rPr lang="en-US" smtClean="0"/>
              <a:t>15</a:t>
            </a:fld>
            <a:endParaRPr lang="en-US"/>
          </a:p>
        </p:txBody>
      </p:sp>
    </p:spTree>
    <p:extLst>
      <p:ext uri="{BB962C8B-B14F-4D97-AF65-F5344CB8AC3E}">
        <p14:creationId xmlns:p14="http://schemas.microsoft.com/office/powerpoint/2010/main" val="383473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10000101</a:t>
            </a:r>
          </a:p>
          <a:p>
            <a:r>
              <a:rPr lang="en-US" dirty="0"/>
              <a:t>Inquiry number</a:t>
            </a:r>
          </a:p>
        </p:txBody>
      </p:sp>
      <p:sp>
        <p:nvSpPr>
          <p:cNvPr id="4" name="Slide Number Placeholder 3"/>
          <p:cNvSpPr>
            <a:spLocks noGrp="1"/>
          </p:cNvSpPr>
          <p:nvPr>
            <p:ph type="sldNum" sz="quarter" idx="5"/>
          </p:nvPr>
        </p:nvSpPr>
        <p:spPr/>
        <p:txBody>
          <a:bodyPr/>
          <a:lstStyle/>
          <a:p>
            <a:fld id="{3408813E-1E7B-4558-86F9-6C719DEF6764}" type="slidenum">
              <a:rPr lang="en-US" smtClean="0"/>
              <a:t>16</a:t>
            </a:fld>
            <a:endParaRPr lang="en-US"/>
          </a:p>
        </p:txBody>
      </p:sp>
    </p:spTree>
    <p:extLst>
      <p:ext uri="{BB962C8B-B14F-4D97-AF65-F5344CB8AC3E}">
        <p14:creationId xmlns:p14="http://schemas.microsoft.com/office/powerpoint/2010/main" val="2625051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Tạo</a:t>
            </a:r>
            <a:r>
              <a:rPr lang="en-US" dirty="0"/>
              <a:t> quotation (</a:t>
            </a:r>
            <a:r>
              <a:rPr lang="en-US" dirty="0" err="1"/>
              <a:t>đơn</a:t>
            </a:r>
            <a:r>
              <a:rPr lang="en-US" dirty="0"/>
              <a:t> </a:t>
            </a:r>
            <a:r>
              <a:rPr lang="en-US" dirty="0" err="1"/>
              <a:t>báo</a:t>
            </a:r>
            <a:r>
              <a:rPr lang="en-US" dirty="0"/>
              <a:t> </a:t>
            </a:r>
            <a:r>
              <a:rPr lang="en-US" dirty="0" err="1"/>
              <a:t>giá</a:t>
            </a:r>
            <a:r>
              <a:rPr lang="en-US" dirty="0"/>
              <a:t>) </a:t>
            </a:r>
            <a:r>
              <a:rPr lang="en-US" dirty="0" err="1"/>
              <a:t>có</a:t>
            </a:r>
            <a:r>
              <a:rPr lang="en-US" dirty="0"/>
              <a:t> option “Create with reference” </a:t>
            </a:r>
            <a:r>
              <a:rPr lang="en-US" dirty="0" err="1"/>
              <a:t>chuyển</a:t>
            </a:r>
            <a:r>
              <a:rPr lang="en-US" dirty="0"/>
              <a:t> </a:t>
            </a:r>
            <a:r>
              <a:rPr lang="en-US" dirty="0" err="1"/>
              <a:t>dữ</a:t>
            </a:r>
            <a:r>
              <a:rPr lang="en-US" dirty="0"/>
              <a:t> </a:t>
            </a:r>
            <a:r>
              <a:rPr lang="en-US" dirty="0" err="1"/>
              <a:t>liệu</a:t>
            </a:r>
            <a:r>
              <a:rPr lang="en-US" dirty="0"/>
              <a:t> </a:t>
            </a:r>
            <a:r>
              <a:rPr lang="en-US" dirty="0" err="1"/>
              <a:t>từ</a:t>
            </a:r>
            <a:r>
              <a:rPr lang="en-US" dirty="0"/>
              <a:t> Inquiry number </a:t>
            </a:r>
            <a:r>
              <a:rPr lang="en-US" dirty="0" err="1"/>
              <a:t>để</a:t>
            </a:r>
            <a:r>
              <a:rPr lang="en-US" dirty="0"/>
              <a:t> </a:t>
            </a:r>
            <a:r>
              <a:rPr lang="en-US" dirty="0" err="1"/>
              <a:t>gắn</a:t>
            </a:r>
            <a:r>
              <a:rPr lang="en-US" dirty="0"/>
              <a:t> </a:t>
            </a:r>
            <a:r>
              <a:rPr lang="en-US" dirty="0" err="1"/>
              <a:t>với</a:t>
            </a:r>
            <a:r>
              <a:rPr lang="en-US" dirty="0"/>
              <a:t> </a:t>
            </a:r>
            <a:r>
              <a:rPr lang="en-US" dirty="0" err="1"/>
              <a:t>Yêu</a:t>
            </a:r>
            <a:r>
              <a:rPr lang="en-US" dirty="0"/>
              <a:t> </a:t>
            </a:r>
            <a:r>
              <a:rPr lang="en-US" dirty="0" err="1"/>
              <a:t>cầu</a:t>
            </a:r>
            <a:r>
              <a:rPr lang="en-US" dirty="0"/>
              <a:t> </a:t>
            </a:r>
            <a:r>
              <a:rPr lang="en-US" dirty="0" err="1"/>
              <a:t>báo</a:t>
            </a:r>
            <a:r>
              <a:rPr lang="en-US" dirty="0"/>
              <a:t> </a:t>
            </a:r>
            <a:r>
              <a:rPr lang="en-US" dirty="0" err="1"/>
              <a:t>giá</a:t>
            </a:r>
            <a:r>
              <a:rPr lang="en-US" dirty="0"/>
              <a:t> </a:t>
            </a:r>
            <a:r>
              <a:rPr lang="en-US" dirty="0" err="1"/>
              <a:t>của</a:t>
            </a:r>
            <a:r>
              <a:rPr lang="en-US" dirty="0"/>
              <a:t> </a:t>
            </a:r>
            <a:r>
              <a:rPr lang="en-US" dirty="0" err="1"/>
              <a:t>kh</a:t>
            </a:r>
            <a:endParaRPr lang="en-US" dirty="0"/>
          </a:p>
          <a:p>
            <a:r>
              <a:rPr lang="en-US" dirty="0"/>
              <a:t>21400: 5 </a:t>
            </a:r>
            <a:r>
              <a:rPr lang="en-US" dirty="0" err="1"/>
              <a:t>xe</a:t>
            </a:r>
            <a:r>
              <a:rPr lang="en-US" dirty="0"/>
              <a:t> DXTR = 15k; 2 </a:t>
            </a:r>
            <a:r>
              <a:rPr lang="en-US" dirty="0" err="1"/>
              <a:t>xe</a:t>
            </a:r>
            <a:r>
              <a:rPr lang="en-US" dirty="0"/>
              <a:t> PRTR = 6400  (3200*2) =&gt; </a:t>
            </a:r>
            <a:r>
              <a:rPr lang="en-US" dirty="0" err="1"/>
              <a:t>thao</a:t>
            </a:r>
            <a:r>
              <a:rPr lang="en-US" dirty="0"/>
              <a:t> tac </a:t>
            </a:r>
            <a:r>
              <a:rPr lang="en-US" dirty="0" err="1"/>
              <a:t>chiết</a:t>
            </a:r>
            <a:r>
              <a:rPr lang="en-US" dirty="0"/>
              <a:t> </a:t>
            </a:r>
            <a:r>
              <a:rPr lang="en-US" dirty="0" err="1"/>
              <a:t>khấu</a:t>
            </a:r>
            <a:r>
              <a:rPr lang="en-US" dirty="0"/>
              <a:t> </a:t>
            </a:r>
            <a:r>
              <a:rPr lang="en-US" dirty="0" err="1"/>
              <a:t>từng</a:t>
            </a:r>
            <a:r>
              <a:rPr lang="en-US" dirty="0"/>
              <a:t> </a:t>
            </a:r>
            <a:r>
              <a:rPr lang="en-US" dirty="0" err="1"/>
              <a:t>sp</a:t>
            </a:r>
            <a:r>
              <a:rPr lang="en-US" dirty="0"/>
              <a:t> </a:t>
            </a:r>
            <a:r>
              <a:rPr lang="en-US" dirty="0" err="1"/>
              <a:t>hoặc</a:t>
            </a:r>
            <a:r>
              <a:rPr lang="en-US" dirty="0"/>
              <a:t> </a:t>
            </a:r>
            <a:r>
              <a:rPr lang="en-US" dirty="0" err="1"/>
              <a:t>tổng</a:t>
            </a:r>
            <a:r>
              <a:rPr lang="en-US" dirty="0"/>
              <a:t> </a:t>
            </a:r>
            <a:r>
              <a:rPr lang="en-US" dirty="0" err="1"/>
              <a:t>đơn</a:t>
            </a:r>
            <a:r>
              <a:rPr lang="en-US" dirty="0"/>
              <a:t> </a:t>
            </a:r>
            <a:r>
              <a:rPr lang="en-US" dirty="0" err="1"/>
              <a:t>hàng</a:t>
            </a:r>
            <a:endParaRPr lang="en-US" dirty="0"/>
          </a:p>
          <a:p>
            <a:r>
              <a:rPr lang="en-US" b="1" dirty="0"/>
              <a:t>Apply discount 5% </a:t>
            </a:r>
            <a:r>
              <a:rPr lang="en-US" b="1" dirty="0" err="1"/>
              <a:t>cho</a:t>
            </a:r>
            <a:r>
              <a:rPr lang="en-US" b="1" dirty="0"/>
              <a:t> DXTR (</a:t>
            </a:r>
            <a:r>
              <a:rPr lang="en-US" b="1" dirty="0" err="1"/>
              <a:t>giảm</a:t>
            </a:r>
            <a:r>
              <a:rPr lang="en-US" b="1" dirty="0"/>
              <a:t> $250 5 </a:t>
            </a:r>
            <a:r>
              <a:rPr lang="en-US" b="1" dirty="0" err="1"/>
              <a:t>xe</a:t>
            </a:r>
            <a:r>
              <a:rPr lang="en-US" b="1" dirty="0"/>
              <a:t>/$50 </a:t>
            </a:r>
            <a:r>
              <a:rPr lang="en-US" b="1" dirty="0" err="1"/>
              <a:t>mỗi</a:t>
            </a:r>
            <a:r>
              <a:rPr lang="en-US" b="1" dirty="0"/>
              <a:t> </a:t>
            </a:r>
            <a:r>
              <a:rPr lang="en-US" b="1" dirty="0" err="1"/>
              <a:t>xe</a:t>
            </a:r>
            <a:r>
              <a:rPr lang="en-US" b="1" dirty="0"/>
              <a:t>) =&gt; new total price =21150</a:t>
            </a:r>
          </a:p>
          <a:p>
            <a:r>
              <a:rPr lang="en-US" b="1" dirty="0"/>
              <a:t>PR00 price (retail/gross price)</a:t>
            </a:r>
          </a:p>
          <a:p>
            <a:r>
              <a:rPr lang="en-US" b="1" dirty="0"/>
              <a:t>K004 trade discount</a:t>
            </a:r>
          </a:p>
          <a:p>
            <a:r>
              <a:rPr lang="en-US" b="1" dirty="0"/>
              <a:t>SKT0 (cash discount)</a:t>
            </a:r>
          </a:p>
          <a:p>
            <a:r>
              <a:rPr lang="en-US" b="1" dirty="0"/>
              <a:t>Surcharge after discount</a:t>
            </a:r>
          </a:p>
          <a:p>
            <a:r>
              <a:rPr lang="en-US" b="1" dirty="0"/>
              <a:t>Tax</a:t>
            </a:r>
          </a:p>
          <a:p>
            <a:r>
              <a:rPr lang="en-US" b="1" dirty="0"/>
              <a:t>Net value (net price)</a:t>
            </a:r>
          </a:p>
          <a:p>
            <a:r>
              <a:rPr lang="en-US" b="1" dirty="0" err="1"/>
              <a:t>Lỗi</a:t>
            </a:r>
            <a:r>
              <a:rPr lang="en-US" b="1" dirty="0"/>
              <a:t> </a:t>
            </a:r>
            <a:r>
              <a:rPr lang="en-US" b="1" dirty="0" err="1"/>
              <a:t>tạo</a:t>
            </a:r>
            <a:r>
              <a:rPr lang="en-US" b="1" dirty="0"/>
              <a:t>/save quotation ko </a:t>
            </a:r>
            <a:r>
              <a:rPr lang="en-US" b="1" dirty="0" err="1"/>
              <a:t>tạo</a:t>
            </a:r>
            <a:r>
              <a:rPr lang="en-US" b="1" dirty="0"/>
              <a:t> dc quotation </a:t>
            </a:r>
            <a:r>
              <a:rPr lang="en-US" b="1" dirty="0" err="1"/>
              <a:t>mới</a:t>
            </a:r>
            <a:r>
              <a:rPr lang="en-US" b="1" dirty="0"/>
              <a:t>: </a:t>
            </a:r>
            <a:r>
              <a:rPr lang="en-US" b="0" dirty="0"/>
              <a:t>do inquiry </a:t>
            </a:r>
            <a:r>
              <a:rPr lang="en-US" b="0" dirty="0" err="1"/>
              <a:t>trước</a:t>
            </a:r>
            <a:r>
              <a:rPr lang="en-US" b="0" dirty="0"/>
              <a:t> </a:t>
            </a:r>
            <a:r>
              <a:rPr lang="en-US" b="0" dirty="0" err="1"/>
              <a:t>đó</a:t>
            </a:r>
            <a:r>
              <a:rPr lang="en-US" b="0" dirty="0"/>
              <a:t> </a:t>
            </a:r>
            <a:r>
              <a:rPr lang="en-US" b="0" dirty="0" err="1"/>
              <a:t>đã</a:t>
            </a:r>
            <a:r>
              <a:rPr lang="en-US" b="0" dirty="0"/>
              <a:t> </a:t>
            </a:r>
            <a:r>
              <a:rPr lang="en-US" b="0" dirty="0" err="1"/>
              <a:t>được</a:t>
            </a:r>
            <a:r>
              <a:rPr lang="en-US" b="0" dirty="0"/>
              <a:t> ref </a:t>
            </a:r>
            <a:r>
              <a:rPr lang="en-US" b="0" dirty="0" err="1"/>
              <a:t>hết</a:t>
            </a:r>
            <a:r>
              <a:rPr lang="en-US" b="0" dirty="0"/>
              <a:t> stock</a:t>
            </a:r>
            <a:endParaRPr lang="en-US" b="1" dirty="0"/>
          </a:p>
          <a:p>
            <a:endParaRPr lang="en-US" b="1" dirty="0"/>
          </a:p>
        </p:txBody>
      </p:sp>
      <p:sp>
        <p:nvSpPr>
          <p:cNvPr id="4" name="Slide Number Placeholder 3"/>
          <p:cNvSpPr>
            <a:spLocks noGrp="1"/>
          </p:cNvSpPr>
          <p:nvPr>
            <p:ph type="sldNum" sz="quarter" idx="5"/>
          </p:nvPr>
        </p:nvSpPr>
        <p:spPr/>
        <p:txBody>
          <a:bodyPr/>
          <a:lstStyle/>
          <a:p>
            <a:fld id="{3408813E-1E7B-4558-86F9-6C719DEF6764}" type="slidenum">
              <a:rPr lang="en-US" smtClean="0"/>
              <a:t>17</a:t>
            </a:fld>
            <a:endParaRPr lang="en-US"/>
          </a:p>
        </p:txBody>
      </p:sp>
    </p:spTree>
    <p:extLst>
      <p:ext uri="{BB962C8B-B14F-4D97-AF65-F5344CB8AC3E}">
        <p14:creationId xmlns:p14="http://schemas.microsoft.com/office/powerpoint/2010/main" val="2349709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quotation </a:t>
            </a:r>
            <a:r>
              <a:rPr lang="en-US" dirty="0" err="1"/>
              <a:t>theo</a:t>
            </a:r>
            <a:r>
              <a:rPr lang="en-US" dirty="0"/>
              <a:t> Customer ref.</a:t>
            </a:r>
          </a:p>
          <a:p>
            <a:r>
              <a:rPr lang="en-US" dirty="0" err="1"/>
              <a:t>Bấm</a:t>
            </a:r>
            <a:r>
              <a:rPr lang="en-US" dirty="0"/>
              <a:t> </a:t>
            </a:r>
            <a:r>
              <a:rPr lang="en-US" dirty="0" err="1"/>
              <a:t>chọn</a:t>
            </a:r>
            <a:r>
              <a:rPr lang="en-US" dirty="0"/>
              <a:t> </a:t>
            </a:r>
            <a:r>
              <a:rPr lang="en-US" dirty="0" err="1"/>
              <a:t>vùng</a:t>
            </a:r>
            <a:r>
              <a:rPr lang="en-US" dirty="0"/>
              <a:t> </a:t>
            </a:r>
            <a:r>
              <a:rPr lang="en-US" dirty="0" err="1"/>
              <a:t>trống</a:t>
            </a:r>
            <a:r>
              <a:rPr lang="en-US" dirty="0"/>
              <a:t> line quotation </a:t>
            </a:r>
            <a:r>
              <a:rPr lang="en-US" dirty="0" err="1"/>
              <a:t>để</a:t>
            </a:r>
            <a:r>
              <a:rPr lang="en-US" dirty="0"/>
              <a:t> Edit </a:t>
            </a:r>
          </a:p>
        </p:txBody>
      </p:sp>
      <p:sp>
        <p:nvSpPr>
          <p:cNvPr id="4" name="Slide Number Placeholder 3"/>
          <p:cNvSpPr>
            <a:spLocks noGrp="1"/>
          </p:cNvSpPr>
          <p:nvPr>
            <p:ph type="sldNum" sz="quarter" idx="5"/>
          </p:nvPr>
        </p:nvSpPr>
        <p:spPr/>
        <p:txBody>
          <a:bodyPr/>
          <a:lstStyle/>
          <a:p>
            <a:fld id="{3408813E-1E7B-4558-86F9-6C719DEF6764}" type="slidenum">
              <a:rPr lang="en-US" smtClean="0"/>
              <a:t>18</a:t>
            </a:fld>
            <a:endParaRPr lang="en-US"/>
          </a:p>
        </p:txBody>
      </p:sp>
    </p:spTree>
    <p:extLst>
      <p:ext uri="{BB962C8B-B14F-4D97-AF65-F5344CB8AC3E}">
        <p14:creationId xmlns:p14="http://schemas.microsoft.com/office/powerpoint/2010/main" val="2235295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 quotation</a:t>
            </a:r>
          </a:p>
        </p:txBody>
      </p:sp>
      <p:sp>
        <p:nvSpPr>
          <p:cNvPr id="4" name="Slide Number Placeholder 3"/>
          <p:cNvSpPr>
            <a:spLocks noGrp="1"/>
          </p:cNvSpPr>
          <p:nvPr>
            <p:ph type="sldNum" sz="quarter" idx="5"/>
          </p:nvPr>
        </p:nvSpPr>
        <p:spPr/>
        <p:txBody>
          <a:bodyPr/>
          <a:lstStyle/>
          <a:p>
            <a:fld id="{3408813E-1E7B-4558-86F9-6C719DEF6764}" type="slidenum">
              <a:rPr lang="en-US" smtClean="0"/>
              <a:t>19</a:t>
            </a:fld>
            <a:endParaRPr lang="en-US"/>
          </a:p>
        </p:txBody>
      </p:sp>
    </p:spTree>
    <p:extLst>
      <p:ext uri="{BB962C8B-B14F-4D97-AF65-F5344CB8AC3E}">
        <p14:creationId xmlns:p14="http://schemas.microsoft.com/office/powerpoint/2010/main" val="1071247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 quotation (</a:t>
            </a:r>
            <a:r>
              <a:rPr lang="en-US" dirty="0" err="1"/>
              <a:t>xóa</a:t>
            </a:r>
            <a:r>
              <a:rPr lang="en-US" dirty="0"/>
              <a:t> </a:t>
            </a:r>
            <a:r>
              <a:rPr lang="en-US" dirty="0" err="1"/>
              <a:t>hẳn</a:t>
            </a:r>
            <a:r>
              <a:rPr lang="en-US" dirty="0"/>
              <a:t> </a:t>
            </a:r>
            <a:r>
              <a:rPr lang="en-US" dirty="0" err="1"/>
              <a:t>khỏi</a:t>
            </a:r>
            <a:r>
              <a:rPr lang="en-US" dirty="0"/>
              <a:t> </a:t>
            </a:r>
            <a:r>
              <a:rPr lang="en-US" dirty="0" err="1"/>
              <a:t>hệ</a:t>
            </a:r>
            <a:r>
              <a:rPr lang="en-US" dirty="0"/>
              <a:t> </a:t>
            </a:r>
            <a:r>
              <a:rPr lang="en-US" dirty="0" err="1"/>
              <a:t>thống</a:t>
            </a:r>
            <a:r>
              <a:rPr lang="en-US" dirty="0"/>
              <a:t>)</a:t>
            </a:r>
          </a:p>
          <a:p>
            <a:r>
              <a:rPr lang="en-US" dirty="0" err="1"/>
              <a:t>Hoặc</a:t>
            </a:r>
            <a:r>
              <a:rPr lang="en-US" dirty="0"/>
              <a:t> Reject quotation: status </a:t>
            </a:r>
            <a:r>
              <a:rPr lang="en-US" dirty="0" err="1"/>
              <a:t>chuyển</a:t>
            </a:r>
            <a:r>
              <a:rPr lang="en-US" dirty="0"/>
              <a:t> </a:t>
            </a:r>
            <a:r>
              <a:rPr lang="en-US" dirty="0" err="1"/>
              <a:t>trạn</a:t>
            </a:r>
            <a:r>
              <a:rPr lang="en-US" dirty="0"/>
              <a:t> </a:t>
            </a:r>
            <a:r>
              <a:rPr lang="en-US" dirty="0" err="1"/>
              <a:t>thái</a:t>
            </a:r>
            <a:r>
              <a:rPr lang="en-US" dirty="0"/>
              <a:t> complete </a:t>
            </a:r>
            <a:r>
              <a:rPr lang="en-US" dirty="0" err="1"/>
              <a:t>để</a:t>
            </a:r>
            <a:r>
              <a:rPr lang="en-US" dirty="0"/>
              <a:t> </a:t>
            </a:r>
            <a:r>
              <a:rPr lang="en-US" dirty="0" err="1"/>
              <a:t>vẫn</a:t>
            </a:r>
            <a:r>
              <a:rPr lang="en-US" dirty="0"/>
              <a:t> </a:t>
            </a:r>
            <a:r>
              <a:rPr lang="en-US" dirty="0" err="1"/>
              <a:t>lưu</a:t>
            </a:r>
            <a:r>
              <a:rPr lang="en-US" dirty="0"/>
              <a:t> </a:t>
            </a:r>
            <a:r>
              <a:rPr lang="en-US" dirty="0" err="1"/>
              <a:t>thông</a:t>
            </a:r>
            <a:r>
              <a:rPr lang="en-US" dirty="0"/>
              <a:t> tin quotation </a:t>
            </a:r>
            <a:r>
              <a:rPr lang="en-US" dirty="0" err="1"/>
              <a:t>nhưng</a:t>
            </a:r>
            <a:r>
              <a:rPr lang="en-US" dirty="0"/>
              <a:t> ko process </a:t>
            </a:r>
            <a:r>
              <a:rPr lang="en-US" dirty="0" err="1"/>
              <a:t>nữa</a:t>
            </a: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20</a:t>
            </a:fld>
            <a:endParaRPr lang="en-US"/>
          </a:p>
        </p:txBody>
      </p:sp>
    </p:spTree>
    <p:extLst>
      <p:ext uri="{BB962C8B-B14F-4D97-AF65-F5344CB8AC3E}">
        <p14:creationId xmlns:p14="http://schemas.microsoft.com/office/powerpoint/2010/main" val="1907954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Manage Sales orders </a:t>
            </a:r>
            <a:r>
              <a:rPr lang="en-US" dirty="0" err="1"/>
              <a:t>bị</a:t>
            </a:r>
            <a:r>
              <a:rPr lang="en-US" dirty="0"/>
              <a:t> </a:t>
            </a:r>
            <a:r>
              <a:rPr lang="en-US" dirty="0" err="1"/>
              <a:t>lỗi</a:t>
            </a:r>
            <a:r>
              <a:rPr lang="en-US" dirty="0"/>
              <a:t>, </a:t>
            </a:r>
            <a:r>
              <a:rPr lang="en-US" dirty="0" err="1"/>
              <a:t>dùng</a:t>
            </a:r>
            <a:r>
              <a:rPr lang="en-US" dirty="0"/>
              <a:t> </a:t>
            </a:r>
            <a:r>
              <a:rPr lang="en-US" dirty="0" err="1"/>
              <a:t>thay</a:t>
            </a:r>
            <a:r>
              <a:rPr lang="en-US" dirty="0"/>
              <a:t> </a:t>
            </a:r>
            <a:r>
              <a:rPr lang="en-US" dirty="0" err="1"/>
              <a:t>thế</a:t>
            </a:r>
            <a:r>
              <a:rPr lang="en-US" dirty="0"/>
              <a:t> Track sales orders</a:t>
            </a:r>
          </a:p>
        </p:txBody>
      </p:sp>
      <p:sp>
        <p:nvSpPr>
          <p:cNvPr id="4" name="Slide Number Placeholder 3"/>
          <p:cNvSpPr>
            <a:spLocks noGrp="1"/>
          </p:cNvSpPr>
          <p:nvPr>
            <p:ph type="sldNum" sz="quarter" idx="5"/>
          </p:nvPr>
        </p:nvSpPr>
        <p:spPr/>
        <p:txBody>
          <a:bodyPr/>
          <a:lstStyle/>
          <a:p>
            <a:fld id="{3408813E-1E7B-4558-86F9-6C719DEF6764}" type="slidenum">
              <a:rPr lang="en-US" smtClean="0"/>
              <a:t>21</a:t>
            </a:fld>
            <a:endParaRPr lang="en-US"/>
          </a:p>
        </p:txBody>
      </p:sp>
    </p:spTree>
    <p:extLst>
      <p:ext uri="{BB962C8B-B14F-4D97-AF65-F5344CB8AC3E}">
        <p14:creationId xmlns:p14="http://schemas.microsoft.com/office/powerpoint/2010/main" val="327204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US00</a:t>
            </a:r>
          </a:p>
          <a:p>
            <a:r>
              <a:rPr lang="en-US" sz="1800" b="0" i="0" dirty="0">
                <a:solidFill>
                  <a:srgbClr val="000000"/>
                </a:solidFill>
                <a:effectLst/>
                <a:latin typeface="TimesNewRomanPSMT"/>
              </a:rPr>
              <a:t>Click on </a:t>
            </a:r>
            <a:r>
              <a:rPr lang="en-US" sz="1800" b="1" i="0" dirty="0">
                <a:solidFill>
                  <a:srgbClr val="000000"/>
                </a:solidFill>
                <a:effectLst/>
                <a:latin typeface="TimesNewRomanPS-BoldMT"/>
              </a:rPr>
              <a:t>US00 </a:t>
            </a:r>
            <a:r>
              <a:rPr lang="en-US" sz="1800" b="0" i="0" dirty="0">
                <a:solidFill>
                  <a:srgbClr val="000000"/>
                </a:solidFill>
                <a:effectLst/>
                <a:latin typeface="TimesNewRomanPSMT"/>
              </a:rPr>
              <a:t>(</a:t>
            </a:r>
            <a:r>
              <a:rPr lang="en-US" sz="1800" b="0" i="1" dirty="0">
                <a:solidFill>
                  <a:srgbClr val="000000"/>
                </a:solidFill>
                <a:effectLst/>
                <a:latin typeface="TimesNewRomanPS-ItalicMT"/>
              </a:rPr>
              <a:t>Global Bike Inc.</a:t>
            </a:r>
            <a:r>
              <a:rPr lang="en-US" sz="1800" b="0" i="0" dirty="0">
                <a:solidFill>
                  <a:srgbClr val="000000"/>
                </a:solidFill>
                <a:effectLst/>
                <a:latin typeface="TimesNewRomanPSMT"/>
              </a:rPr>
              <a:t>). In the </a:t>
            </a:r>
            <a:r>
              <a:rPr lang="en-US" sz="1800" b="0" i="1" dirty="0">
                <a:solidFill>
                  <a:srgbClr val="000000"/>
                </a:solidFill>
                <a:effectLst/>
                <a:latin typeface="TimesNewRomanPS-ItalicMT"/>
              </a:rPr>
              <a:t>Finance </a:t>
            </a:r>
            <a:r>
              <a:rPr lang="en-US" sz="1800" b="0" i="0" dirty="0">
                <a:solidFill>
                  <a:srgbClr val="000000"/>
                </a:solidFill>
                <a:effectLst/>
                <a:latin typeface="TimesNewRomanPSMT"/>
              </a:rPr>
              <a:t>area, as the </a:t>
            </a:r>
            <a:r>
              <a:rPr lang="en-US" sz="1800" b="0" i="1" dirty="0">
                <a:solidFill>
                  <a:srgbClr val="000000"/>
                </a:solidFill>
                <a:effectLst/>
                <a:latin typeface="TimesNewRomanPS-ItalicMT"/>
              </a:rPr>
              <a:t>Reconciliation</a:t>
            </a:r>
            <a:br>
              <a:rPr lang="en-US" sz="1800" b="0" i="1" dirty="0">
                <a:solidFill>
                  <a:srgbClr val="000000"/>
                </a:solidFill>
                <a:effectLst/>
                <a:latin typeface="TimesNewRomanPS-ItalicMT"/>
              </a:rPr>
            </a:br>
            <a:r>
              <a:rPr lang="en-US" sz="1800" b="0" i="1" dirty="0">
                <a:solidFill>
                  <a:srgbClr val="000000"/>
                </a:solidFill>
                <a:effectLst/>
                <a:latin typeface="TimesNewRomanPS-ItalicMT"/>
              </a:rPr>
              <a:t>Account </a:t>
            </a:r>
            <a:r>
              <a:rPr lang="en-US" sz="1800" b="0" i="0" dirty="0">
                <a:solidFill>
                  <a:srgbClr val="000000"/>
                </a:solidFill>
                <a:effectLst/>
                <a:latin typeface="TimesNewRomanPSMT"/>
              </a:rPr>
              <a:t>enter </a:t>
            </a:r>
            <a:r>
              <a:rPr lang="en-US" sz="1800" b="1" i="0" dirty="0">
                <a:solidFill>
                  <a:srgbClr val="000000"/>
                </a:solidFill>
                <a:effectLst/>
                <a:latin typeface="TimesNewRomanPS-BoldMT"/>
              </a:rPr>
              <a:t>1200000 </a:t>
            </a:r>
            <a:r>
              <a:rPr lang="en-US" sz="1800" b="0" i="0" dirty="0">
                <a:solidFill>
                  <a:srgbClr val="000000"/>
                </a:solidFill>
                <a:effectLst/>
                <a:latin typeface="TimesNewRomanPSMT"/>
              </a:rPr>
              <a:t>(</a:t>
            </a:r>
            <a:r>
              <a:rPr lang="en-US" sz="1800" b="0" i="1" dirty="0">
                <a:solidFill>
                  <a:srgbClr val="000000"/>
                </a:solidFill>
                <a:effectLst/>
                <a:latin typeface="TimesNewRomanPS-ItalicMT"/>
              </a:rPr>
              <a:t>Trade Receivables</a:t>
            </a:r>
            <a:r>
              <a:rPr lang="en-US" sz="1800" b="0" i="0" dirty="0">
                <a:solidFill>
                  <a:srgbClr val="000000"/>
                </a:solidFill>
                <a:effectLst/>
                <a:latin typeface="TimesNewRomanPSMT"/>
              </a:rPr>
              <a:t>) and as the </a:t>
            </a:r>
            <a:r>
              <a:rPr lang="en-US" sz="1800" b="0" i="1" dirty="0">
                <a:solidFill>
                  <a:srgbClr val="000000"/>
                </a:solidFill>
                <a:effectLst/>
                <a:latin typeface="TimesNewRomanPS-ItalicMT"/>
              </a:rPr>
              <a:t>Sort Key </a:t>
            </a:r>
            <a:r>
              <a:rPr lang="en-US" sz="1800" b="0" i="0" dirty="0">
                <a:solidFill>
                  <a:srgbClr val="000000"/>
                </a:solidFill>
                <a:effectLst/>
                <a:latin typeface="TimesNewRomanPSMT"/>
              </a:rPr>
              <a:t>choose </a:t>
            </a:r>
            <a:r>
              <a:rPr lang="en-US" sz="1800" b="1" i="0" dirty="0">
                <a:solidFill>
                  <a:srgbClr val="000000"/>
                </a:solidFill>
                <a:effectLst/>
                <a:latin typeface="TimesNewRomanPS-BoldMT"/>
              </a:rPr>
              <a:t>001</a:t>
            </a:r>
            <a:br>
              <a:rPr lang="en-US" sz="1800" b="1" i="0" dirty="0">
                <a:solidFill>
                  <a:srgbClr val="000000"/>
                </a:solidFill>
                <a:effectLst/>
                <a:latin typeface="TimesNewRomanPS-BoldMT"/>
              </a:rPr>
            </a:br>
            <a:r>
              <a:rPr lang="en-US" sz="1800" b="0" i="0" dirty="0">
                <a:solidFill>
                  <a:srgbClr val="000000"/>
                </a:solidFill>
                <a:effectLst/>
                <a:latin typeface="TimesNewRomanPSMT"/>
              </a:rPr>
              <a:t>(</a:t>
            </a:r>
            <a:r>
              <a:rPr lang="en-US" sz="1800" b="0" i="1" dirty="0">
                <a:solidFill>
                  <a:srgbClr val="000000"/>
                </a:solidFill>
                <a:effectLst/>
                <a:latin typeface="TimesNewRomanPS-ItalicMT"/>
              </a:rPr>
              <a:t>Posting Date</a:t>
            </a:r>
            <a:r>
              <a:rPr lang="en-US" sz="1800" b="0" i="0" dirty="0">
                <a:solidFill>
                  <a:srgbClr val="000000"/>
                </a:solidFill>
                <a:effectLst/>
                <a:latin typeface="TimesNewRomanPSMT"/>
              </a:rPr>
              <a:t>). In the field </a:t>
            </a:r>
            <a:r>
              <a:rPr lang="en-US" sz="1800" b="0" i="1" dirty="0">
                <a:solidFill>
                  <a:srgbClr val="000000"/>
                </a:solidFill>
                <a:effectLst/>
                <a:latin typeface="TimesNewRomanPS-ItalicMT"/>
              </a:rPr>
              <a:t>Payment Term</a:t>
            </a:r>
            <a:r>
              <a:rPr lang="en-US" sz="1800" b="0" i="0" dirty="0">
                <a:solidFill>
                  <a:srgbClr val="000000"/>
                </a:solidFill>
                <a:effectLst/>
                <a:latin typeface="TimesNewRomanPSMT"/>
              </a:rPr>
              <a:t>, please add </a:t>
            </a:r>
            <a:r>
              <a:rPr lang="en-US" sz="1800" b="1" i="0" dirty="0">
                <a:solidFill>
                  <a:srgbClr val="000000"/>
                </a:solidFill>
                <a:effectLst/>
                <a:latin typeface="TimesNewRomanPS-BoldMT"/>
              </a:rPr>
              <a:t>0001 </a:t>
            </a:r>
            <a:r>
              <a:rPr lang="en-US" sz="1800" b="0" i="0" dirty="0">
                <a:solidFill>
                  <a:srgbClr val="000000"/>
                </a:solidFill>
                <a:effectLst/>
                <a:latin typeface="TimesNewRomanPSMT"/>
              </a:rPr>
              <a:t>(</a:t>
            </a:r>
            <a:r>
              <a:rPr lang="en-US" sz="1800" b="0" i="1" dirty="0">
                <a:solidFill>
                  <a:srgbClr val="000000"/>
                </a:solidFill>
                <a:effectLst/>
                <a:latin typeface="TimesNewRomanPS-ItalicMT"/>
              </a:rPr>
              <a:t>Payable</a:t>
            </a:r>
            <a:br>
              <a:rPr lang="en-US" sz="1800" b="0" i="1" dirty="0">
                <a:solidFill>
                  <a:srgbClr val="000000"/>
                </a:solidFill>
                <a:effectLst/>
                <a:latin typeface="TimesNewRomanPS-ItalicMT"/>
              </a:rPr>
            </a:br>
            <a:r>
              <a:rPr lang="en-US" sz="1800" b="0" i="1" dirty="0">
                <a:solidFill>
                  <a:srgbClr val="000000"/>
                </a:solidFill>
                <a:effectLst/>
                <a:latin typeface="TimesNewRomanPS-ItalicMT"/>
              </a:rPr>
              <a:t>immediately Due net</a:t>
            </a:r>
            <a:r>
              <a:rPr lang="en-US" sz="1800" b="0" i="0" dirty="0">
                <a:solidFill>
                  <a:srgbClr val="000000"/>
                </a:solidFill>
                <a:effectLst/>
                <a:latin typeface="TimesNewRomanPSMT"/>
              </a:rPr>
              <a: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4</a:t>
            </a:fld>
            <a:endParaRPr lang="en-US"/>
          </a:p>
        </p:txBody>
      </p:sp>
    </p:spTree>
    <p:extLst>
      <p:ext uri="{BB962C8B-B14F-4D97-AF65-F5344CB8AC3E}">
        <p14:creationId xmlns:p14="http://schemas.microsoft.com/office/powerpoint/2010/main" val="2011604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with ref: search </a:t>
            </a:r>
            <a:r>
              <a:rPr lang="en-US" dirty="0" err="1"/>
              <a:t>theo</a:t>
            </a:r>
            <a:r>
              <a:rPr lang="en-US" dirty="0"/>
              <a:t> Customer ref </a:t>
            </a:r>
            <a:r>
              <a:rPr lang="en-US" dirty="0" err="1"/>
              <a:t>hoặc</a:t>
            </a:r>
            <a:r>
              <a:rPr lang="en-US" dirty="0"/>
              <a:t> Quotation number</a:t>
            </a:r>
          </a:p>
        </p:txBody>
      </p:sp>
      <p:sp>
        <p:nvSpPr>
          <p:cNvPr id="4" name="Slide Number Placeholder 3"/>
          <p:cNvSpPr>
            <a:spLocks noGrp="1"/>
          </p:cNvSpPr>
          <p:nvPr>
            <p:ph type="sldNum" sz="quarter" idx="5"/>
          </p:nvPr>
        </p:nvSpPr>
        <p:spPr/>
        <p:txBody>
          <a:bodyPr/>
          <a:lstStyle/>
          <a:p>
            <a:fld id="{3408813E-1E7B-4558-86F9-6C719DEF6764}" type="slidenum">
              <a:rPr lang="en-US" smtClean="0"/>
              <a:t>22</a:t>
            </a:fld>
            <a:endParaRPr lang="en-US"/>
          </a:p>
        </p:txBody>
      </p:sp>
    </p:spTree>
    <p:extLst>
      <p:ext uri="{BB962C8B-B14F-4D97-AF65-F5344CB8AC3E}">
        <p14:creationId xmlns:p14="http://schemas.microsoft.com/office/powerpoint/2010/main" val="530397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23</a:t>
            </a:fld>
            <a:endParaRPr lang="en-US"/>
          </a:p>
        </p:txBody>
      </p:sp>
    </p:spTree>
    <p:extLst>
      <p:ext uri="{BB962C8B-B14F-4D97-AF65-F5344CB8AC3E}">
        <p14:creationId xmlns:p14="http://schemas.microsoft.com/office/powerpoint/2010/main" val="1448650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order doc 46</a:t>
            </a:r>
          </a:p>
          <a:p>
            <a:r>
              <a:rPr lang="en-US" dirty="0"/>
              <a:t>EXIT </a:t>
            </a:r>
            <a:r>
              <a:rPr lang="en-US" dirty="0" err="1"/>
              <a:t>trên</a:t>
            </a:r>
            <a:r>
              <a:rPr lang="en-US" dirty="0"/>
              <a:t> </a:t>
            </a:r>
            <a:r>
              <a:rPr lang="en-US" dirty="0" err="1"/>
              <a:t>góc</a:t>
            </a:r>
            <a:r>
              <a:rPr lang="en-US" dirty="0"/>
              <a:t> </a:t>
            </a:r>
            <a:r>
              <a:rPr lang="en-US" dirty="0" err="1"/>
              <a:t>màn</a:t>
            </a:r>
            <a:r>
              <a:rPr lang="en-US" dirty="0"/>
              <a:t> </a:t>
            </a:r>
            <a:r>
              <a:rPr lang="en-US" dirty="0" err="1"/>
              <a:t>hình</a:t>
            </a: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24</a:t>
            </a:fld>
            <a:endParaRPr lang="en-US"/>
          </a:p>
        </p:txBody>
      </p:sp>
    </p:spTree>
    <p:extLst>
      <p:ext uri="{BB962C8B-B14F-4D97-AF65-F5344CB8AC3E}">
        <p14:creationId xmlns:p14="http://schemas.microsoft.com/office/powerpoint/2010/main" val="1918096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stock status: search =&gt; </a:t>
            </a:r>
            <a:r>
              <a:rPr lang="en-US" dirty="0" err="1"/>
              <a:t>bấm</a:t>
            </a:r>
            <a:r>
              <a:rPr lang="en-US" dirty="0"/>
              <a:t> Go </a:t>
            </a:r>
            <a:r>
              <a:rPr lang="en-US" dirty="0" err="1"/>
              <a:t>để</a:t>
            </a:r>
            <a:r>
              <a:rPr lang="en-US" dirty="0"/>
              <a:t> </a:t>
            </a:r>
            <a:r>
              <a:rPr lang="en-US" dirty="0" err="1"/>
              <a:t>tìm</a:t>
            </a:r>
            <a:r>
              <a:rPr lang="en-US" dirty="0"/>
              <a:t>, Enter ko </a:t>
            </a:r>
            <a:r>
              <a:rPr lang="en-US" dirty="0" err="1"/>
              <a:t>lưu</a:t>
            </a:r>
            <a:endParaRPr lang="en-US" dirty="0"/>
          </a:p>
          <a:p>
            <a:r>
              <a:rPr lang="en-US" dirty="0"/>
              <a:t>Tick </a:t>
            </a:r>
            <a:r>
              <a:rPr lang="en-US" dirty="0" err="1"/>
              <a:t>chọn</a:t>
            </a:r>
            <a:r>
              <a:rPr lang="en-US" dirty="0"/>
              <a:t> 2 </a:t>
            </a:r>
            <a:r>
              <a:rPr lang="en-US" dirty="0" err="1"/>
              <a:t>mã</a:t>
            </a:r>
            <a:r>
              <a:rPr lang="en-US" dirty="0"/>
              <a:t> </a:t>
            </a:r>
            <a:r>
              <a:rPr lang="en-US" dirty="0" err="1"/>
              <a:t>sp</a:t>
            </a:r>
            <a:r>
              <a:rPr lang="en-US" dirty="0"/>
              <a:t> (BLACK) </a:t>
            </a:r>
          </a:p>
        </p:txBody>
      </p:sp>
      <p:sp>
        <p:nvSpPr>
          <p:cNvPr id="4" name="Slide Number Placeholder 3"/>
          <p:cNvSpPr>
            <a:spLocks noGrp="1"/>
          </p:cNvSpPr>
          <p:nvPr>
            <p:ph type="sldNum" sz="quarter" idx="5"/>
          </p:nvPr>
        </p:nvSpPr>
        <p:spPr/>
        <p:txBody>
          <a:bodyPr/>
          <a:lstStyle/>
          <a:p>
            <a:fld id="{3408813E-1E7B-4558-86F9-6C719DEF6764}" type="slidenum">
              <a:rPr lang="en-US" smtClean="0"/>
              <a:t>25</a:t>
            </a:fld>
            <a:endParaRPr lang="en-US"/>
          </a:p>
        </p:txBody>
      </p:sp>
    </p:spTree>
    <p:extLst>
      <p:ext uri="{BB962C8B-B14F-4D97-AF65-F5344CB8AC3E}">
        <p14:creationId xmlns:p14="http://schemas.microsoft.com/office/powerpoint/2010/main" val="3738373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Điền</a:t>
            </a:r>
            <a:r>
              <a:rPr lang="en-US" dirty="0"/>
              <a:t> Plant, Storage loc</a:t>
            </a:r>
          </a:p>
          <a:p>
            <a:r>
              <a:rPr lang="en-US" dirty="0"/>
              <a:t>Check </a:t>
            </a:r>
            <a:r>
              <a:rPr lang="en-US" dirty="0" err="1"/>
              <a:t>sl</a:t>
            </a:r>
            <a:r>
              <a:rPr lang="en-US" dirty="0"/>
              <a:t> stock 80/100</a:t>
            </a:r>
          </a:p>
        </p:txBody>
      </p:sp>
      <p:sp>
        <p:nvSpPr>
          <p:cNvPr id="4" name="Slide Number Placeholder 3"/>
          <p:cNvSpPr>
            <a:spLocks noGrp="1"/>
          </p:cNvSpPr>
          <p:nvPr>
            <p:ph type="sldNum" sz="quarter" idx="5"/>
          </p:nvPr>
        </p:nvSpPr>
        <p:spPr/>
        <p:txBody>
          <a:bodyPr/>
          <a:lstStyle/>
          <a:p>
            <a:fld id="{3408813E-1E7B-4558-86F9-6C719DEF6764}" type="slidenum">
              <a:rPr lang="en-US" smtClean="0"/>
              <a:t>26</a:t>
            </a:fld>
            <a:endParaRPr lang="en-US"/>
          </a:p>
        </p:txBody>
      </p:sp>
    </p:spTree>
    <p:extLst>
      <p:ext uri="{BB962C8B-B14F-4D97-AF65-F5344CB8AC3E}">
        <p14:creationId xmlns:p14="http://schemas.microsoft.com/office/powerpoint/2010/main" val="1555057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 SALES ORDER</a:t>
            </a:r>
          </a:p>
          <a:p>
            <a:r>
              <a:rPr lang="en-US" sz="1800" b="0" i="1" dirty="0">
                <a:solidFill>
                  <a:srgbClr val="000000"/>
                </a:solidFill>
                <a:effectLst/>
                <a:latin typeface="TimesNewRomanPS-ItalicMT"/>
              </a:rPr>
              <a:t>Overall Fulfillment </a:t>
            </a:r>
            <a:r>
              <a:rPr lang="en-US" sz="1800" b="0" i="0" dirty="0">
                <a:solidFill>
                  <a:srgbClr val="000000"/>
                </a:solidFill>
                <a:effectLst/>
                <a:latin typeface="TimesNewRomanPSMT"/>
              </a:rPr>
              <a:t>status or the </a:t>
            </a:r>
            <a:r>
              <a:rPr lang="en-US" sz="1800" b="0" i="1" dirty="0">
                <a:solidFill>
                  <a:srgbClr val="000000"/>
                </a:solidFill>
                <a:effectLst/>
                <a:latin typeface="TimesNewRomanPS-ItalicMT"/>
              </a:rPr>
              <a:t>Net Value</a:t>
            </a:r>
            <a:r>
              <a:rPr lang="en-US" sz="1800" b="0" i="0" dirty="0">
                <a:solidFill>
                  <a:srgbClr val="000000"/>
                </a:solidFill>
                <a:effectLst/>
                <a:latin typeface="TimesNewRomanPSMT"/>
              </a:rPr>
              <a:t>.</a:t>
            </a:r>
            <a:r>
              <a:rPr lang="en-US" dirty="0"/>
              <a:t> </a:t>
            </a:r>
            <a:br>
              <a:rPr lang="en-US" dirty="0"/>
            </a:br>
            <a:r>
              <a:rPr lang="en-US" dirty="0"/>
              <a:t>BẤM CHỌN </a:t>
            </a:r>
            <a:r>
              <a:rPr lang="en-US" dirty="0" err="1"/>
              <a:t>vùng</a:t>
            </a:r>
            <a:r>
              <a:rPr lang="en-US" dirty="0"/>
              <a:t> </a:t>
            </a:r>
            <a:r>
              <a:rPr lang="en-US" dirty="0" err="1"/>
              <a:t>trống</a:t>
            </a:r>
            <a:r>
              <a:rPr lang="en-US" dirty="0"/>
              <a:t> </a:t>
            </a:r>
            <a:r>
              <a:rPr lang="en-US" dirty="0" err="1"/>
              <a:t>trong</a:t>
            </a:r>
            <a:r>
              <a:rPr lang="en-US" dirty="0"/>
              <a:t> line Sales order</a:t>
            </a:r>
          </a:p>
        </p:txBody>
      </p:sp>
      <p:sp>
        <p:nvSpPr>
          <p:cNvPr id="4" name="Slide Number Placeholder 3"/>
          <p:cNvSpPr>
            <a:spLocks noGrp="1"/>
          </p:cNvSpPr>
          <p:nvPr>
            <p:ph type="sldNum" sz="quarter" idx="5"/>
          </p:nvPr>
        </p:nvSpPr>
        <p:spPr/>
        <p:txBody>
          <a:bodyPr/>
          <a:lstStyle/>
          <a:p>
            <a:fld id="{3408813E-1E7B-4558-86F9-6C719DEF6764}" type="slidenum">
              <a:rPr lang="en-US" smtClean="0"/>
              <a:t>27</a:t>
            </a:fld>
            <a:endParaRPr lang="en-US"/>
          </a:p>
        </p:txBody>
      </p:sp>
    </p:spTree>
    <p:extLst>
      <p:ext uri="{BB962C8B-B14F-4D97-AF65-F5344CB8AC3E}">
        <p14:creationId xmlns:p14="http://schemas.microsoft.com/office/powerpoint/2010/main" val="50913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the quotation processing has been fully</a:t>
            </a:r>
            <a:br>
              <a:rPr lang="en-US" sz="1800" b="0" i="0" dirty="0">
                <a:solidFill>
                  <a:srgbClr val="000000"/>
                </a:solidFill>
                <a:effectLst/>
                <a:latin typeface="TimesNewRomanPSMT"/>
              </a:rPr>
            </a:br>
            <a:r>
              <a:rPr lang="en-US" sz="1800" b="0" i="0" dirty="0">
                <a:solidFill>
                  <a:srgbClr val="000000"/>
                </a:solidFill>
                <a:effectLst/>
                <a:latin typeface="TimesNewRomanPSMT"/>
              </a:rPr>
              <a:t>processed (“fully referenced”), but that the processing of the standard order</a:t>
            </a:r>
            <a:br>
              <a:rPr lang="en-US" sz="1800" b="0" i="0" dirty="0">
                <a:solidFill>
                  <a:srgbClr val="000000"/>
                </a:solidFill>
                <a:effectLst/>
                <a:latin typeface="TimesNewRomanPSMT"/>
              </a:rPr>
            </a:br>
            <a:r>
              <a:rPr lang="en-US" sz="1800" b="0" i="0" dirty="0">
                <a:solidFill>
                  <a:srgbClr val="000000"/>
                </a:solidFill>
                <a:effectLst/>
                <a:latin typeface="TimesNewRomanPSMT"/>
              </a:rPr>
              <a:t>is currently still “open”. You can also see the requested delivery date of the</a:t>
            </a:r>
            <a:br>
              <a:rPr lang="en-US" sz="1800" b="0" i="0" dirty="0">
                <a:solidFill>
                  <a:srgbClr val="000000"/>
                </a:solidFill>
                <a:effectLst/>
                <a:latin typeface="TimesNewRomanPSMT"/>
              </a:rPr>
            </a:br>
            <a:r>
              <a:rPr lang="en-US" sz="1800" b="0" i="0" dirty="0">
                <a:solidFill>
                  <a:srgbClr val="000000"/>
                </a:solidFill>
                <a:effectLst/>
                <a:latin typeface="TimesNewRomanPSMT"/>
              </a:rPr>
              <a:t>order and the planned delivery in the overview</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28</a:t>
            </a:fld>
            <a:endParaRPr lang="en-US"/>
          </a:p>
        </p:txBody>
      </p:sp>
    </p:spTree>
    <p:extLst>
      <p:ext uri="{BB962C8B-B14F-4D97-AF65-F5344CB8AC3E}">
        <p14:creationId xmlns:p14="http://schemas.microsoft.com/office/powerpoint/2010/main" val="4179756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Xóa</a:t>
            </a:r>
            <a:r>
              <a:rPr lang="en-US" dirty="0"/>
              <a:t> </a:t>
            </a:r>
            <a:r>
              <a:rPr lang="en-US" dirty="0" err="1"/>
              <a:t>trường</a:t>
            </a:r>
            <a:r>
              <a:rPr lang="en-US" dirty="0"/>
              <a:t> search </a:t>
            </a:r>
            <a:r>
              <a:rPr lang="en-US" dirty="0" err="1"/>
              <a:t>có</a:t>
            </a:r>
            <a:r>
              <a:rPr lang="en-US" dirty="0"/>
              <a:t> </a:t>
            </a:r>
            <a:r>
              <a:rPr lang="en-US" dirty="0" err="1"/>
              <a:t>sẵn</a:t>
            </a:r>
            <a:r>
              <a:rPr lang="en-US" dirty="0"/>
              <a:t> “Today and </a:t>
            </a:r>
            <a:r>
              <a:rPr lang="en-US" dirty="0" err="1"/>
              <a:t>Tmr</a:t>
            </a:r>
            <a:r>
              <a:rPr lang="en-US" dirty="0"/>
              <a:t>” </a:t>
            </a:r>
            <a:r>
              <a:rPr lang="en-US" dirty="0" err="1"/>
              <a:t>thay</a:t>
            </a:r>
            <a:r>
              <a:rPr lang="en-US" dirty="0"/>
              <a:t> sales doc 46</a:t>
            </a:r>
          </a:p>
          <a:p>
            <a:r>
              <a:rPr lang="en-US" dirty="0" err="1"/>
              <a:t>Hiện</a:t>
            </a:r>
            <a:r>
              <a:rPr lang="en-US" dirty="0"/>
              <a:t> </a:t>
            </a:r>
            <a:r>
              <a:rPr lang="en-US" dirty="0" err="1"/>
              <a:t>dòng</a:t>
            </a:r>
            <a:r>
              <a:rPr lang="en-US" dirty="0"/>
              <a:t> Sales order 46, tick </a:t>
            </a:r>
            <a:r>
              <a:rPr lang="en-US" dirty="0" err="1"/>
              <a:t>chọn</a:t>
            </a:r>
            <a:r>
              <a:rPr lang="en-US" dirty="0"/>
              <a:t> line, Create deliveries =&gt; </a:t>
            </a:r>
            <a:r>
              <a:rPr lang="en-US" dirty="0" err="1"/>
              <a:t>lỗi</a:t>
            </a:r>
            <a:r>
              <a:rPr lang="en-US" dirty="0"/>
              <a:t> Log</a:t>
            </a:r>
          </a:p>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29</a:t>
            </a:fld>
            <a:endParaRPr lang="en-US"/>
          </a:p>
        </p:txBody>
      </p:sp>
    </p:spTree>
    <p:extLst>
      <p:ext uri="{BB962C8B-B14F-4D97-AF65-F5344CB8AC3E}">
        <p14:creationId xmlns:p14="http://schemas.microsoft.com/office/powerpoint/2010/main" val="3007570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Màn</a:t>
            </a:r>
            <a:r>
              <a:rPr lang="en-US" dirty="0"/>
              <a:t> </a:t>
            </a:r>
            <a:r>
              <a:rPr lang="en-US" dirty="0" err="1"/>
              <a:t>hình</a:t>
            </a:r>
            <a:r>
              <a:rPr lang="en-US" dirty="0"/>
              <a:t> </a:t>
            </a:r>
            <a:r>
              <a:rPr lang="en-US" dirty="0" err="1"/>
              <a:t>lỗi</a:t>
            </a:r>
            <a:r>
              <a:rPr lang="en-US" dirty="0"/>
              <a:t> Outbound deliveries</a:t>
            </a:r>
          </a:p>
          <a:p>
            <a:r>
              <a:rPr lang="en-US" dirty="0" err="1"/>
              <a:t>Lỗi</a:t>
            </a:r>
            <a:r>
              <a:rPr lang="en-US" dirty="0"/>
              <a:t> </a:t>
            </a:r>
            <a:r>
              <a:rPr lang="en-US" dirty="0" err="1"/>
              <a:t>này</a:t>
            </a:r>
            <a:r>
              <a:rPr lang="en-US" dirty="0"/>
              <a:t> </a:t>
            </a:r>
            <a:r>
              <a:rPr lang="en-US" dirty="0" err="1"/>
              <a:t>thường</a:t>
            </a:r>
            <a:r>
              <a:rPr lang="en-US" dirty="0"/>
              <a:t> do </a:t>
            </a:r>
            <a:r>
              <a:rPr lang="en-US" dirty="0" err="1"/>
              <a:t>trong</a:t>
            </a:r>
            <a:r>
              <a:rPr lang="en-US" dirty="0"/>
              <a:t> </a:t>
            </a:r>
            <a:r>
              <a:rPr lang="en-US" dirty="0" err="1"/>
              <a:t>lúc</a:t>
            </a:r>
            <a:r>
              <a:rPr lang="en-US" dirty="0"/>
              <a:t> </a:t>
            </a:r>
            <a:r>
              <a:rPr lang="en-US" dirty="0" err="1"/>
              <a:t>thao</a:t>
            </a:r>
            <a:r>
              <a:rPr lang="en-US" dirty="0"/>
              <a:t> </a:t>
            </a:r>
            <a:r>
              <a:rPr lang="en-US" dirty="0" err="1"/>
              <a:t>tác</a:t>
            </a:r>
            <a:r>
              <a:rPr lang="en-US" dirty="0"/>
              <a:t> </a:t>
            </a:r>
            <a:r>
              <a:rPr lang="en-US" dirty="0" err="1"/>
              <a:t>các</a:t>
            </a:r>
            <a:r>
              <a:rPr lang="en-US" dirty="0"/>
              <a:t> </a:t>
            </a:r>
            <a:r>
              <a:rPr lang="en-US" dirty="0" err="1"/>
              <a:t>bước</a:t>
            </a:r>
            <a:r>
              <a:rPr lang="en-US" dirty="0"/>
              <a:t>, SAP </a:t>
            </a:r>
            <a:r>
              <a:rPr lang="en-US" dirty="0" err="1"/>
              <a:t>lưu</a:t>
            </a:r>
            <a:r>
              <a:rPr lang="en-US" dirty="0"/>
              <a:t> cookies </a:t>
            </a:r>
            <a:r>
              <a:rPr lang="en-US" dirty="0" err="1"/>
              <a:t>nên</a:t>
            </a:r>
            <a:r>
              <a:rPr lang="en-US" dirty="0"/>
              <a:t> </a:t>
            </a:r>
            <a:r>
              <a:rPr lang="en-US" dirty="0" err="1"/>
              <a:t>xem</a:t>
            </a:r>
            <a:r>
              <a:rPr lang="en-US" dirty="0"/>
              <a:t> </a:t>
            </a:r>
            <a:r>
              <a:rPr lang="en-US" dirty="0" err="1"/>
              <a:t>bước</a:t>
            </a:r>
            <a:r>
              <a:rPr lang="en-US" dirty="0"/>
              <a:t> </a:t>
            </a:r>
            <a:r>
              <a:rPr lang="en-US" dirty="0" err="1"/>
              <a:t>đó</a:t>
            </a:r>
            <a:r>
              <a:rPr lang="en-US" dirty="0"/>
              <a:t> </a:t>
            </a:r>
            <a:r>
              <a:rPr lang="en-US" dirty="0" err="1"/>
              <a:t>chưa</a:t>
            </a:r>
            <a:r>
              <a:rPr lang="en-US" dirty="0"/>
              <a:t> dc Save =&gt; </a:t>
            </a:r>
            <a:r>
              <a:rPr lang="en-US" b="1" dirty="0"/>
              <a:t>Logout User =&gt; ko login </a:t>
            </a:r>
            <a:r>
              <a:rPr lang="en-US" b="1" dirty="0" err="1"/>
              <a:t>lại</a:t>
            </a:r>
            <a:r>
              <a:rPr lang="en-US" b="1" dirty="0"/>
              <a:t> dc </a:t>
            </a:r>
            <a:r>
              <a:rPr lang="en-US" b="1" dirty="0" err="1"/>
              <a:t>thì</a:t>
            </a:r>
            <a:r>
              <a:rPr lang="en-US" b="1" dirty="0"/>
              <a:t> </a:t>
            </a:r>
            <a:r>
              <a:rPr lang="en-US" b="1" dirty="0" err="1"/>
              <a:t>thoát</a:t>
            </a:r>
            <a:r>
              <a:rPr lang="en-US" b="1" dirty="0"/>
              <a:t> Browser</a:t>
            </a: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30</a:t>
            </a:fld>
            <a:endParaRPr lang="en-US"/>
          </a:p>
        </p:txBody>
      </p:sp>
    </p:spTree>
    <p:extLst>
      <p:ext uri="{BB962C8B-B14F-4D97-AF65-F5344CB8AC3E}">
        <p14:creationId xmlns:p14="http://schemas.microsoft.com/office/powerpoint/2010/main" val="2580945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tạo</a:t>
            </a:r>
            <a:r>
              <a:rPr lang="en-US" dirty="0"/>
              <a:t> Sales deliveries </a:t>
            </a:r>
            <a:r>
              <a:rPr lang="en-US" dirty="0" err="1"/>
              <a:t>thành</a:t>
            </a:r>
            <a:r>
              <a:rPr lang="en-US" dirty="0"/>
              <a:t> </a:t>
            </a:r>
            <a:r>
              <a:rPr lang="en-US" dirty="0" err="1"/>
              <a:t>công</a:t>
            </a:r>
            <a:r>
              <a:rPr lang="en-US" dirty="0"/>
              <a:t>, </a:t>
            </a:r>
            <a:r>
              <a:rPr lang="en-US" dirty="0" err="1"/>
              <a:t>dòng</a:t>
            </a:r>
            <a:r>
              <a:rPr lang="en-US" dirty="0"/>
              <a:t> Sales order </a:t>
            </a:r>
            <a:r>
              <a:rPr lang="en-US" dirty="0" err="1"/>
              <a:t>biến</a:t>
            </a:r>
            <a:r>
              <a:rPr lang="en-US" dirty="0"/>
              <a:t> </a:t>
            </a:r>
            <a:r>
              <a:rPr lang="en-US" dirty="0" err="1"/>
              <a:t>mất</a:t>
            </a:r>
            <a:endParaRPr lang="en-US" dirty="0"/>
          </a:p>
          <a:p>
            <a:r>
              <a:rPr lang="en-US" sz="1800" b="0" i="0" dirty="0">
                <a:solidFill>
                  <a:srgbClr val="000000"/>
                </a:solidFill>
                <a:effectLst/>
                <a:latin typeface="TimesNewRomanPSMT"/>
              </a:rPr>
              <a:t>Select the sales document and choose the button </a:t>
            </a:r>
            <a:r>
              <a:rPr lang="en-US" sz="1800" b="1" i="0" dirty="0">
                <a:solidFill>
                  <a:srgbClr val="000000"/>
                </a:solidFill>
                <a:effectLst/>
                <a:latin typeface="TimesNewRomanPSMT"/>
              </a:rPr>
              <a:t>Create deliveries</a:t>
            </a:r>
            <a:r>
              <a:rPr lang="en-US" sz="1800" b="0" i="0" dirty="0">
                <a:solidFill>
                  <a:srgbClr val="000000"/>
                </a:solidFill>
                <a:effectLst/>
                <a:latin typeface="TimesNewRomanPSMT"/>
              </a:rPr>
              <a:t> . You will see that the sales document is no longer available. Additionally, you will receive a confirmation that your outbound delivery has been created.</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31</a:t>
            </a:fld>
            <a:endParaRPr lang="en-US"/>
          </a:p>
        </p:txBody>
      </p:sp>
    </p:spTree>
    <p:extLst>
      <p:ext uri="{BB962C8B-B14F-4D97-AF65-F5344CB8AC3E}">
        <p14:creationId xmlns:p14="http://schemas.microsoft.com/office/powerpoint/2010/main" val="190688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dirty="0">
                <a:solidFill>
                  <a:srgbClr val="000000"/>
                </a:solidFill>
                <a:effectLst/>
                <a:latin typeface="TimesNewRomanPS-ItalicMT"/>
              </a:rPr>
              <a:t>Address </a:t>
            </a:r>
            <a:r>
              <a:rPr lang="en-US" sz="1800" b="0" i="0" dirty="0">
                <a:solidFill>
                  <a:srgbClr val="000000"/>
                </a:solidFill>
                <a:effectLst/>
                <a:latin typeface="Wingdings-Regular"/>
              </a:rPr>
              <a:t> </a:t>
            </a:r>
            <a:r>
              <a:rPr lang="en-US" sz="1800" b="0" i="1" dirty="0">
                <a:solidFill>
                  <a:srgbClr val="000000"/>
                </a:solidFill>
                <a:effectLst/>
                <a:latin typeface="TimesNewRomanPS-ItalicMT"/>
              </a:rPr>
              <a:t>Address Details</a:t>
            </a:r>
            <a:r>
              <a:rPr lang="en-US" dirty="0"/>
              <a:t> </a:t>
            </a:r>
            <a:br>
              <a:rPr lang="en-US" dirty="0"/>
            </a:br>
            <a:r>
              <a:rPr lang="en-US" sz="1800" b="0" i="1" dirty="0">
                <a:solidFill>
                  <a:srgbClr val="000000"/>
                </a:solidFill>
                <a:effectLst/>
                <a:latin typeface="TimesNewRomanPS-ItalicMT"/>
              </a:rPr>
              <a:t>Transportation Zone</a:t>
            </a:r>
            <a:r>
              <a:rPr lang="en-US" dirty="0"/>
              <a:t> </a:t>
            </a:r>
            <a:br>
              <a:rPr lang="en-US" dirty="0"/>
            </a:br>
            <a:r>
              <a:rPr lang="en-US" sz="1800" b="0" i="0" dirty="0">
                <a:solidFill>
                  <a:srgbClr val="000000"/>
                </a:solidFill>
                <a:effectLst/>
                <a:latin typeface="TimesNewRomanPSMT"/>
              </a:rPr>
              <a:t>Click on </a:t>
            </a:r>
            <a:r>
              <a:rPr lang="en-US" sz="1800" b="1" i="0" dirty="0">
                <a:solidFill>
                  <a:srgbClr val="000000"/>
                </a:solidFill>
                <a:effectLst/>
                <a:latin typeface="TimesNewRomanPS-BoldMT"/>
              </a:rPr>
              <a:t>Region East </a:t>
            </a:r>
            <a:r>
              <a:rPr lang="en-US" sz="1800" b="0" i="0" dirty="0">
                <a:solidFill>
                  <a:srgbClr val="000000"/>
                </a:solidFill>
                <a:effectLst/>
                <a:latin typeface="TimesNewRomanPSMT"/>
              </a:rPr>
              <a:t>to select it. Finally, use the button again to save</a:t>
            </a:r>
            <a:br>
              <a:rPr lang="en-US" sz="1800" b="0" i="0" dirty="0">
                <a:solidFill>
                  <a:srgbClr val="000000"/>
                </a:solidFill>
                <a:effectLst/>
                <a:latin typeface="TimesNewRomanPSMT"/>
              </a:rPr>
            </a:br>
            <a:r>
              <a:rPr lang="en-US" sz="1800" b="0" i="0" dirty="0">
                <a:solidFill>
                  <a:srgbClr val="000000"/>
                </a:solidFill>
                <a:effectLst/>
                <a:latin typeface="TimesNewRomanPSMT"/>
              </a:rPr>
              <a:t>your draft.</a:t>
            </a:r>
            <a:r>
              <a:rPr lang="en-US" dirty="0"/>
              <a:t> </a:t>
            </a:r>
            <a:br>
              <a:rPr lang="en-US" dirty="0"/>
            </a:br>
            <a:r>
              <a:rPr lang="en-US" sz="1800" b="0" i="0" dirty="0">
                <a:solidFill>
                  <a:srgbClr val="000000"/>
                </a:solidFill>
                <a:effectLst/>
                <a:latin typeface="TimesNewRomanPSMT"/>
              </a:rPr>
              <a:t>At the end of the new line, you can click on to maintain more details.</a:t>
            </a:r>
            <a:br>
              <a:rPr lang="en-US" sz="1800" b="0" i="0" dirty="0">
                <a:solidFill>
                  <a:srgbClr val="000000"/>
                </a:solidFill>
                <a:effectLst/>
                <a:latin typeface="TimesNewRomanPSMT"/>
              </a:rPr>
            </a:br>
            <a:r>
              <a:rPr lang="en-US" sz="1800" b="0" i="0" dirty="0">
                <a:solidFill>
                  <a:srgbClr val="000000"/>
                </a:solidFill>
                <a:effectLst/>
                <a:latin typeface="TimesNewRomanPSMT"/>
              </a:rPr>
              <a:t>Switch to the tab </a:t>
            </a:r>
            <a:r>
              <a:rPr lang="en-US" sz="1800" b="0" i="1" dirty="0">
                <a:solidFill>
                  <a:srgbClr val="000000"/>
                </a:solidFill>
                <a:effectLst/>
                <a:latin typeface="TimesNewRomanPS-ItalicMT"/>
              </a:rPr>
              <a:t>Sales Areas </a:t>
            </a:r>
            <a:r>
              <a:rPr lang="en-US" sz="1800" b="0" i="0" dirty="0">
                <a:solidFill>
                  <a:srgbClr val="000000"/>
                </a:solidFill>
                <a:effectLst/>
                <a:latin typeface="TimesNewRomanPSMT"/>
              </a:rPr>
              <a:t>to maintain the sales area data of your customer.</a:t>
            </a:r>
            <a:br>
              <a:rPr lang="en-US" sz="1800" b="0" i="0" dirty="0">
                <a:solidFill>
                  <a:srgbClr val="000000"/>
                </a:solidFill>
                <a:effectLst/>
                <a:latin typeface="TimesNewRomanPSMT"/>
              </a:rPr>
            </a:br>
            <a:r>
              <a:rPr lang="en-US" sz="1800" b="0" i="0" dirty="0">
                <a:solidFill>
                  <a:srgbClr val="000000"/>
                </a:solidFill>
                <a:effectLst/>
                <a:latin typeface="TimesNewRomanPSMT"/>
              </a:rPr>
              <a:t>Since no data record currently exists, select the button accordingly</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5</a:t>
            </a:fld>
            <a:endParaRPr lang="en-US"/>
          </a:p>
        </p:txBody>
      </p:sp>
    </p:spTree>
    <p:extLst>
      <p:ext uri="{BB962C8B-B14F-4D97-AF65-F5344CB8AC3E}">
        <p14:creationId xmlns:p14="http://schemas.microsoft.com/office/powerpoint/2010/main" val="3013164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 Order status </a:t>
            </a:r>
          </a:p>
          <a:p>
            <a:r>
              <a:rPr lang="en-US" sz="1800" b="0" i="0" dirty="0">
                <a:solidFill>
                  <a:srgbClr val="000000"/>
                </a:solidFill>
                <a:effectLst/>
                <a:latin typeface="TimesNewRomanPSMT"/>
              </a:rPr>
              <a:t>The </a:t>
            </a:r>
            <a:r>
              <a:rPr lang="en-US" sz="1800" b="0" i="1" dirty="0">
                <a:solidFill>
                  <a:srgbClr val="000000"/>
                </a:solidFill>
                <a:effectLst/>
                <a:latin typeface="TimesNewRomanPS-ItalicMT"/>
              </a:rPr>
              <a:t>Overall Fulfillment </a:t>
            </a:r>
            <a:r>
              <a:rPr lang="en-US" sz="1800" b="0" i="0" dirty="0">
                <a:solidFill>
                  <a:srgbClr val="000000"/>
                </a:solidFill>
                <a:effectLst/>
                <a:latin typeface="TimesNewRomanPSMT"/>
              </a:rPr>
              <a:t>is now set to </a:t>
            </a:r>
            <a:r>
              <a:rPr lang="en-US" sz="1800" b="0" i="1" dirty="0">
                <a:solidFill>
                  <a:srgbClr val="000000"/>
                </a:solidFill>
                <a:effectLst/>
                <a:latin typeface="TimesNewRomanPS-ItalicMT"/>
              </a:rPr>
              <a:t>Partially processed </a:t>
            </a:r>
            <a:r>
              <a:rPr lang="en-US" sz="1800" b="0" i="0" dirty="0">
                <a:solidFill>
                  <a:srgbClr val="000000"/>
                </a:solidFill>
                <a:effectLst/>
                <a:latin typeface="TimesNewRomanPSMT"/>
              </a:rPr>
              <a:t>and the </a:t>
            </a:r>
            <a:r>
              <a:rPr lang="en-US" sz="1800" b="1" i="1" dirty="0">
                <a:solidFill>
                  <a:srgbClr val="000000"/>
                </a:solidFill>
                <a:effectLst/>
                <a:latin typeface="TimesNewRomanPS-ItalicMT"/>
              </a:rPr>
              <a:t>Order Processing </a:t>
            </a:r>
            <a:r>
              <a:rPr lang="en-US" sz="1800" b="0" i="0" dirty="0">
                <a:solidFill>
                  <a:srgbClr val="000000"/>
                </a:solidFill>
                <a:effectLst/>
                <a:latin typeface="TimesNewRomanPSMT"/>
              </a:rPr>
              <a:t>is </a:t>
            </a:r>
            <a:r>
              <a:rPr lang="en-US" sz="1800" b="0" i="1" dirty="0">
                <a:solidFill>
                  <a:srgbClr val="000000"/>
                </a:solidFill>
                <a:effectLst/>
                <a:latin typeface="TimesNewRomanPS-ItalicMT"/>
              </a:rPr>
              <a:t>completely processed</a:t>
            </a:r>
            <a:r>
              <a:rPr lang="en-US" sz="1800" b="0" i="0" dirty="0">
                <a:solidFill>
                  <a:srgbClr val="000000"/>
                </a:solidFill>
                <a:effectLst/>
                <a:latin typeface="TimesNewRomanPSMT"/>
              </a:rPr>
              <a:t>.</a:t>
            </a:r>
            <a:r>
              <a:rPr lang="en-US" dirty="0"/>
              <a:t> </a:t>
            </a:r>
          </a:p>
          <a:p>
            <a:r>
              <a:rPr lang="en-US" dirty="0" err="1"/>
              <a:t>Bấm</a:t>
            </a:r>
            <a:r>
              <a:rPr lang="en-US" dirty="0"/>
              <a:t> </a:t>
            </a:r>
            <a:r>
              <a:rPr lang="en-US" dirty="0" err="1"/>
              <a:t>chọn</a:t>
            </a:r>
            <a:r>
              <a:rPr lang="en-US" dirty="0"/>
              <a:t> </a:t>
            </a:r>
            <a:r>
              <a:rPr lang="en-US" dirty="0" err="1"/>
              <a:t>dòng</a:t>
            </a:r>
            <a:r>
              <a:rPr lang="en-US" dirty="0"/>
              <a:t> Sales order</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32</a:t>
            </a:fld>
            <a:endParaRPr lang="en-US"/>
          </a:p>
        </p:txBody>
      </p:sp>
    </p:spTree>
    <p:extLst>
      <p:ext uri="{BB962C8B-B14F-4D97-AF65-F5344CB8AC3E}">
        <p14:creationId xmlns:p14="http://schemas.microsoft.com/office/powerpoint/2010/main" val="1970662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In the overview that opens, you can see the completed standard order and the delivery that is still “open”. In addition, billing has already been planned automatically by the system. In the header area, </a:t>
            </a:r>
            <a:r>
              <a:rPr lang="en-US" sz="1800" b="1" i="0" dirty="0">
                <a:solidFill>
                  <a:srgbClr val="000000"/>
                </a:solidFill>
                <a:effectLst/>
                <a:latin typeface="TimesNewRomanPSMT"/>
              </a:rPr>
              <a:t>the shipping status (</a:t>
            </a:r>
            <a:r>
              <a:rPr lang="en-US" sz="1800" b="1" i="1" dirty="0">
                <a:solidFill>
                  <a:srgbClr val="000000"/>
                </a:solidFill>
                <a:effectLst/>
                <a:latin typeface="TimesNewRomanPS-ItalicMT"/>
              </a:rPr>
              <a:t>Not shipped</a:t>
            </a:r>
            <a:r>
              <a:rPr lang="en-US" sz="1800" b="0" i="0" dirty="0">
                <a:solidFill>
                  <a:srgbClr val="000000"/>
                </a:solidFill>
                <a:effectLst/>
                <a:latin typeface="TimesNewRomanPSMT"/>
              </a:rPr>
              <a:t>; previously: </a:t>
            </a:r>
            <a:r>
              <a:rPr lang="en-US" sz="1800" b="0" i="1" dirty="0">
                <a:solidFill>
                  <a:srgbClr val="000000"/>
                </a:solidFill>
                <a:effectLst/>
                <a:latin typeface="TimesNewRomanPS-ItalicMT"/>
              </a:rPr>
              <a:t>Delivery Not Started</a:t>
            </a:r>
            <a:r>
              <a:rPr lang="en-US" sz="1800" b="0" i="0" dirty="0">
                <a:solidFill>
                  <a:srgbClr val="000000"/>
                </a:solidFill>
                <a:effectLst/>
                <a:latin typeface="TimesNewRomanPSMT"/>
              </a:rPr>
              <a:t>) and </a:t>
            </a:r>
            <a:r>
              <a:rPr lang="en-US" sz="1800" b="1" i="0" dirty="0">
                <a:solidFill>
                  <a:srgbClr val="000000"/>
                </a:solidFill>
                <a:effectLst/>
                <a:latin typeface="TimesNewRomanPSMT"/>
              </a:rPr>
              <a:t>the billing status (</a:t>
            </a:r>
            <a:r>
              <a:rPr lang="en-US" sz="1800" b="1" i="1" dirty="0">
                <a:solidFill>
                  <a:srgbClr val="000000"/>
                </a:solidFill>
                <a:effectLst/>
                <a:latin typeface="TimesNewRomanPS-ItalicMT"/>
              </a:rPr>
              <a:t>Not invoiced</a:t>
            </a:r>
            <a:r>
              <a:rPr lang="en-US" sz="1800" b="0" i="0" dirty="0">
                <a:solidFill>
                  <a:srgbClr val="000000"/>
                </a:solidFill>
                <a:effectLst/>
                <a:latin typeface="TimesNewRomanPSMT"/>
              </a:rPr>
              <a:t>, previously: </a:t>
            </a:r>
            <a:r>
              <a:rPr lang="en-US" sz="1800" b="0" i="1" dirty="0">
                <a:solidFill>
                  <a:srgbClr val="000000"/>
                </a:solidFill>
                <a:effectLst/>
                <a:latin typeface="TimesNewRomanPS-ItalicMT"/>
              </a:rPr>
              <a:t>Not Relevant for Invoicing</a:t>
            </a:r>
            <a:r>
              <a:rPr lang="en-US" sz="1800" b="0" i="0" dirty="0">
                <a:solidFill>
                  <a:srgbClr val="000000"/>
                </a:solidFill>
                <a:effectLst/>
                <a:latin typeface="TimesNewRomanPSMT"/>
              </a:rPr>
              <a:t>) have also changed</a:t>
            </a:r>
            <a:r>
              <a:rPr lang="en-US" dirty="0"/>
              <a:t> </a:t>
            </a:r>
          </a:p>
          <a:p>
            <a:r>
              <a:rPr lang="en-US" b="1" dirty="0" err="1"/>
              <a:t>Lưu</a:t>
            </a:r>
            <a:r>
              <a:rPr lang="en-US" b="1" dirty="0"/>
              <a:t> ý note </a:t>
            </a:r>
            <a:r>
              <a:rPr lang="en-US" b="1" dirty="0" err="1"/>
              <a:t>số</a:t>
            </a:r>
            <a:r>
              <a:rPr lang="en-US" b="1" dirty="0"/>
              <a:t> Outbound delivery: 80000045</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33</a:t>
            </a:fld>
            <a:endParaRPr lang="en-US"/>
          </a:p>
        </p:txBody>
      </p:sp>
    </p:spTree>
    <p:extLst>
      <p:ext uri="{BB962C8B-B14F-4D97-AF65-F5344CB8AC3E}">
        <p14:creationId xmlns:p14="http://schemas.microsoft.com/office/powerpoint/2010/main" val="3523405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a:t>
            </a:r>
            <a:r>
              <a:rPr lang="en-US" dirty="0" err="1"/>
              <a:t>theo</a:t>
            </a:r>
            <a:r>
              <a:rPr lang="en-US" dirty="0"/>
              <a:t> </a:t>
            </a:r>
            <a:r>
              <a:rPr lang="en-US" dirty="0" err="1"/>
              <a:t>số</a:t>
            </a:r>
            <a:r>
              <a:rPr lang="en-US" dirty="0"/>
              <a:t> Deliveries =&gt; </a:t>
            </a:r>
            <a:r>
              <a:rPr lang="en-US" dirty="0" err="1"/>
              <a:t>bấm</a:t>
            </a:r>
            <a:r>
              <a:rPr lang="en-US" dirty="0"/>
              <a:t> </a:t>
            </a:r>
            <a:r>
              <a:rPr lang="en-US" b="1" dirty="0" err="1"/>
              <a:t>Chọn</a:t>
            </a:r>
            <a:r>
              <a:rPr lang="en-US" b="1" dirty="0"/>
              <a:t> Pick</a:t>
            </a: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34</a:t>
            </a:fld>
            <a:endParaRPr lang="en-US"/>
          </a:p>
        </p:txBody>
      </p:sp>
    </p:spTree>
    <p:extLst>
      <p:ext uri="{BB962C8B-B14F-4D97-AF65-F5344CB8AC3E}">
        <p14:creationId xmlns:p14="http://schemas.microsoft.com/office/powerpoint/2010/main" val="3429475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Xe </a:t>
            </a:r>
            <a:r>
              <a:rPr lang="en-US" dirty="0" err="1"/>
              <a:t>tải</a:t>
            </a:r>
            <a:r>
              <a:rPr lang="en-US" dirty="0"/>
              <a:t> </a:t>
            </a:r>
            <a:r>
              <a:rPr lang="en-US" dirty="0" err="1"/>
              <a:t>chưa</a:t>
            </a:r>
            <a:r>
              <a:rPr lang="en-US" dirty="0"/>
              <a:t> </a:t>
            </a:r>
            <a:r>
              <a:rPr lang="en-US" dirty="0" err="1"/>
              <a:t>xanh</a:t>
            </a:r>
            <a:r>
              <a:rPr lang="en-US" dirty="0"/>
              <a:t> GL ready, PGI not processed</a:t>
            </a:r>
          </a:p>
        </p:txBody>
      </p:sp>
      <p:sp>
        <p:nvSpPr>
          <p:cNvPr id="4" name="Slide Number Placeholder 3"/>
          <p:cNvSpPr>
            <a:spLocks noGrp="1"/>
          </p:cNvSpPr>
          <p:nvPr>
            <p:ph type="sldNum" sz="quarter" idx="5"/>
          </p:nvPr>
        </p:nvSpPr>
        <p:spPr/>
        <p:txBody>
          <a:bodyPr/>
          <a:lstStyle/>
          <a:p>
            <a:fld id="{3408813E-1E7B-4558-86F9-6C719DEF6764}" type="slidenum">
              <a:rPr lang="en-US" smtClean="0"/>
              <a:t>35</a:t>
            </a:fld>
            <a:endParaRPr lang="en-US"/>
          </a:p>
        </p:txBody>
      </p:sp>
    </p:spTree>
    <p:extLst>
      <p:ext uri="{BB962C8B-B14F-4D97-AF65-F5344CB8AC3E}">
        <p14:creationId xmlns:p14="http://schemas.microsoft.com/office/powerpoint/2010/main" val="220297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Xe </a:t>
            </a:r>
            <a:r>
              <a:rPr lang="en-US" dirty="0" err="1"/>
              <a:t>tải</a:t>
            </a:r>
            <a:r>
              <a:rPr lang="en-US" dirty="0"/>
              <a:t> </a:t>
            </a:r>
            <a:r>
              <a:rPr lang="en-US" dirty="0" err="1"/>
              <a:t>xanh</a:t>
            </a:r>
            <a:r>
              <a:rPr lang="en-US" dirty="0"/>
              <a:t> GL processed (</a:t>
            </a:r>
            <a:r>
              <a:rPr lang="en-US" dirty="0" err="1"/>
              <a:t>có</a:t>
            </a:r>
            <a:r>
              <a:rPr lang="en-US" dirty="0"/>
              <a:t> </a:t>
            </a:r>
            <a:r>
              <a:rPr lang="en-US" dirty="0" err="1"/>
              <a:t>hiện</a:t>
            </a:r>
            <a:r>
              <a:rPr lang="en-US" dirty="0"/>
              <a:t> doc. Number)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4900032053</a:t>
            </a:r>
          </a:p>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36</a:t>
            </a:fld>
            <a:endParaRPr lang="en-US"/>
          </a:p>
        </p:txBody>
      </p:sp>
    </p:spTree>
    <p:extLst>
      <p:ext uri="{BB962C8B-B14F-4D97-AF65-F5344CB8AC3E}">
        <p14:creationId xmlns:p14="http://schemas.microsoft.com/office/powerpoint/2010/main" val="1132544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Trong Track Sales orders </a:t>
            </a:r>
            <a:r>
              <a:rPr lang="en-US" sz="1800" b="0" i="0" dirty="0" err="1">
                <a:solidFill>
                  <a:srgbClr val="000000"/>
                </a:solidFill>
                <a:effectLst/>
                <a:latin typeface="TimesNewRomanPSMT"/>
              </a:rPr>
              <a:t>vẫn</a:t>
            </a:r>
            <a:r>
              <a:rPr lang="en-US" sz="1800" b="0" i="0" dirty="0">
                <a:solidFill>
                  <a:srgbClr val="000000"/>
                </a:solidFill>
                <a:effectLst/>
                <a:latin typeface="TimesNewRomanPSMT"/>
              </a:rPr>
              <a:t> </a:t>
            </a:r>
            <a:r>
              <a:rPr lang="en-US" sz="1800" b="0" i="0" dirty="0" err="1">
                <a:solidFill>
                  <a:srgbClr val="000000"/>
                </a:solidFill>
                <a:effectLst/>
                <a:latin typeface="TimesNewRomanPSMT"/>
              </a:rPr>
              <a:t>chưa</a:t>
            </a:r>
            <a:r>
              <a:rPr lang="en-US" sz="1800" b="0" i="0" dirty="0">
                <a:solidFill>
                  <a:srgbClr val="000000"/>
                </a:solidFill>
                <a:effectLst/>
                <a:latin typeface="TimesNewRomanPSMT"/>
              </a:rPr>
              <a:t> </a:t>
            </a:r>
            <a:r>
              <a:rPr lang="en-US" sz="1800" b="0" i="0" dirty="0" err="1">
                <a:solidFill>
                  <a:srgbClr val="000000"/>
                </a:solidFill>
                <a:effectLst/>
                <a:latin typeface="TimesNewRomanPSMT"/>
              </a:rPr>
              <a:t>báo</a:t>
            </a:r>
            <a:r>
              <a:rPr lang="en-US" sz="1800" b="0" i="0" dirty="0">
                <a:solidFill>
                  <a:srgbClr val="000000"/>
                </a:solidFill>
                <a:effectLst/>
                <a:latin typeface="TimesNewRomanPSMT"/>
              </a:rPr>
              <a:t> GL processed, </a:t>
            </a:r>
            <a:r>
              <a:rPr lang="en-US" sz="1800" b="1" i="0" dirty="0">
                <a:solidFill>
                  <a:srgbClr val="000000"/>
                </a:solidFill>
                <a:effectLst/>
                <a:latin typeface="TimesNewRomanPSMT"/>
              </a:rPr>
              <a:t>or tick </a:t>
            </a:r>
            <a:r>
              <a:rPr lang="en-US" sz="1800" b="1" i="0" dirty="0" err="1">
                <a:solidFill>
                  <a:srgbClr val="000000"/>
                </a:solidFill>
                <a:effectLst/>
                <a:latin typeface="TimesNewRomanPSMT"/>
              </a:rPr>
              <a:t>xanh</a:t>
            </a:r>
            <a:r>
              <a:rPr lang="en-US" sz="1800" b="1" i="0" dirty="0">
                <a:solidFill>
                  <a:srgbClr val="000000"/>
                </a:solidFill>
                <a:effectLst/>
                <a:latin typeface="TimesNewRomanPSMT"/>
              </a:rPr>
              <a:t> Shipped</a:t>
            </a:r>
            <a:r>
              <a:rPr lang="en-US" sz="1800" b="0" i="0" dirty="0">
                <a:solidFill>
                  <a:srgbClr val="000000"/>
                </a:solidFill>
                <a:effectLst/>
                <a:latin typeface="TimesNewRomanPSMT"/>
              </a:rPr>
              <a:t> =&gt; </a:t>
            </a:r>
            <a:r>
              <a:rPr lang="en-US" sz="1800" b="0" i="0" dirty="0" err="1">
                <a:solidFill>
                  <a:srgbClr val="000000"/>
                </a:solidFill>
                <a:effectLst/>
                <a:latin typeface="TimesNewRomanPSMT"/>
              </a:rPr>
              <a:t>chọn</a:t>
            </a:r>
            <a:r>
              <a:rPr lang="en-US" sz="1800" b="0" i="0" dirty="0">
                <a:solidFill>
                  <a:srgbClr val="000000"/>
                </a:solidFill>
                <a:effectLst/>
                <a:latin typeface="TimesNewRomanPSMT"/>
              </a:rPr>
              <a:t> </a:t>
            </a:r>
            <a:r>
              <a:rPr lang="en-US" sz="1800" b="0" i="0" dirty="0" err="1">
                <a:solidFill>
                  <a:srgbClr val="000000"/>
                </a:solidFill>
                <a:effectLst/>
                <a:latin typeface="TimesNewRomanPSMT"/>
              </a:rPr>
              <a:t>trên</a:t>
            </a:r>
            <a:r>
              <a:rPr lang="en-US" sz="1800" b="0" i="0" dirty="0">
                <a:solidFill>
                  <a:srgbClr val="000000"/>
                </a:solidFill>
                <a:effectLst/>
                <a:latin typeface="TimesNewRomanPSMT"/>
              </a:rPr>
              <a:t> </a:t>
            </a:r>
            <a:r>
              <a:rPr lang="en-US" sz="1800" b="0" i="0" dirty="0" err="1">
                <a:solidFill>
                  <a:srgbClr val="000000"/>
                </a:solidFill>
                <a:effectLst/>
                <a:latin typeface="TimesNewRomanPSMT"/>
              </a:rPr>
              <a:t>màn</a:t>
            </a:r>
            <a:r>
              <a:rPr lang="en-US" sz="1800" b="0" i="0" dirty="0">
                <a:solidFill>
                  <a:srgbClr val="000000"/>
                </a:solidFill>
                <a:effectLst/>
                <a:latin typeface="TimesNewRomanPSMT"/>
              </a:rPr>
              <a:t> </a:t>
            </a:r>
            <a:r>
              <a:rPr lang="en-US" sz="1800" b="0" i="0" dirty="0" err="1">
                <a:solidFill>
                  <a:srgbClr val="000000"/>
                </a:solidFill>
                <a:effectLst/>
                <a:latin typeface="TimesNewRomanPSMT"/>
              </a:rPr>
              <a:t>hình</a:t>
            </a:r>
            <a:r>
              <a:rPr lang="en-US" sz="1800" b="0" i="0" dirty="0">
                <a:solidFill>
                  <a:srgbClr val="000000"/>
                </a:solidFill>
                <a:effectLst/>
                <a:latin typeface="TimesNewRomanPSMT"/>
              </a:rPr>
              <a:t> </a:t>
            </a:r>
            <a:r>
              <a:rPr lang="en-US" sz="1800" b="0" i="0" dirty="0" err="1">
                <a:solidFill>
                  <a:srgbClr val="000000"/>
                </a:solidFill>
                <a:effectLst/>
                <a:latin typeface="TimesNewRomanPSMT"/>
              </a:rPr>
              <a:t>này</a:t>
            </a:r>
            <a:r>
              <a:rPr lang="en-US" sz="1800" b="0" i="0" dirty="0">
                <a:solidFill>
                  <a:srgbClr val="000000"/>
                </a:solidFill>
                <a:effectLst/>
                <a:latin typeface="TimesNewRomanPSMT"/>
              </a:rPr>
              <a:t> </a:t>
            </a:r>
            <a:r>
              <a:rPr lang="en-US" sz="1800" b="0" i="0" dirty="0" err="1">
                <a:solidFill>
                  <a:srgbClr val="000000"/>
                </a:solidFill>
                <a:effectLst/>
                <a:latin typeface="TimesNewRomanPSMT"/>
              </a:rPr>
              <a:t>để</a:t>
            </a:r>
            <a:r>
              <a:rPr lang="en-US" sz="1800" b="0" i="0" dirty="0">
                <a:solidFill>
                  <a:srgbClr val="000000"/>
                </a:solidFill>
                <a:effectLst/>
                <a:latin typeface="TimesNewRomanPSMT"/>
              </a:rPr>
              <a:t> </a:t>
            </a:r>
            <a:r>
              <a:rPr lang="en-US" sz="1800" b="0" i="0" dirty="0" err="1">
                <a:solidFill>
                  <a:srgbClr val="000000"/>
                </a:solidFill>
                <a:effectLst/>
                <a:latin typeface="TimesNewRomanPSMT"/>
              </a:rPr>
              <a:t>dẫn</a:t>
            </a:r>
            <a:r>
              <a:rPr lang="en-US" sz="1800" b="0" i="0" dirty="0">
                <a:solidFill>
                  <a:srgbClr val="000000"/>
                </a:solidFill>
                <a:effectLst/>
                <a:latin typeface="TimesNewRomanPSMT"/>
              </a:rPr>
              <a:t> </a:t>
            </a:r>
            <a:r>
              <a:rPr lang="en-US" sz="1800" b="0" i="0" dirty="0" err="1">
                <a:solidFill>
                  <a:srgbClr val="000000"/>
                </a:solidFill>
                <a:effectLst/>
                <a:latin typeface="TimesNewRomanPSMT"/>
              </a:rPr>
              <a:t>tới</a:t>
            </a:r>
            <a:r>
              <a:rPr lang="en-US" sz="1800" b="0" i="0" dirty="0">
                <a:solidFill>
                  <a:srgbClr val="000000"/>
                </a:solidFill>
                <a:effectLst/>
                <a:latin typeface="TimesNewRomanPSMT"/>
              </a:rPr>
              <a:t> Edit Outbound deliveries</a:t>
            </a: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37</a:t>
            </a:fld>
            <a:endParaRPr lang="en-US"/>
          </a:p>
        </p:txBody>
      </p:sp>
    </p:spTree>
    <p:extLst>
      <p:ext uri="{BB962C8B-B14F-4D97-AF65-F5344CB8AC3E}">
        <p14:creationId xmlns:p14="http://schemas.microsoft.com/office/powerpoint/2010/main" val="2149763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4900032058</a:t>
            </a:r>
          </a:p>
          <a:p>
            <a:r>
              <a:rPr lang="en-US" b="1" dirty="0"/>
              <a:t>GI number (post goods issued)</a:t>
            </a:r>
          </a:p>
        </p:txBody>
      </p:sp>
      <p:sp>
        <p:nvSpPr>
          <p:cNvPr id="4" name="Slide Number Placeholder 3"/>
          <p:cNvSpPr>
            <a:spLocks noGrp="1"/>
          </p:cNvSpPr>
          <p:nvPr>
            <p:ph type="sldNum" sz="quarter" idx="5"/>
          </p:nvPr>
        </p:nvSpPr>
        <p:spPr/>
        <p:txBody>
          <a:bodyPr/>
          <a:lstStyle/>
          <a:p>
            <a:fld id="{3408813E-1E7B-4558-86F9-6C719DEF6764}" type="slidenum">
              <a:rPr lang="en-US" smtClean="0"/>
              <a:t>39</a:t>
            </a:fld>
            <a:endParaRPr lang="en-US"/>
          </a:p>
        </p:txBody>
      </p:sp>
    </p:spTree>
    <p:extLst>
      <p:ext uri="{BB962C8B-B14F-4D97-AF65-F5344CB8AC3E}">
        <p14:creationId xmlns:p14="http://schemas.microsoft.com/office/powerpoint/2010/main" val="2749465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stock status after delivered</a:t>
            </a:r>
          </a:p>
        </p:txBody>
      </p:sp>
      <p:sp>
        <p:nvSpPr>
          <p:cNvPr id="4" name="Slide Number Placeholder 3"/>
          <p:cNvSpPr>
            <a:spLocks noGrp="1"/>
          </p:cNvSpPr>
          <p:nvPr>
            <p:ph type="sldNum" sz="quarter" idx="5"/>
          </p:nvPr>
        </p:nvSpPr>
        <p:spPr/>
        <p:txBody>
          <a:bodyPr/>
          <a:lstStyle/>
          <a:p>
            <a:fld id="{3408813E-1E7B-4558-86F9-6C719DEF6764}" type="slidenum">
              <a:rPr lang="en-US" smtClean="0"/>
              <a:t>40</a:t>
            </a:fld>
            <a:endParaRPr lang="en-US"/>
          </a:p>
        </p:txBody>
      </p:sp>
    </p:spTree>
    <p:extLst>
      <p:ext uri="{BB962C8B-B14F-4D97-AF65-F5344CB8AC3E}">
        <p14:creationId xmlns:p14="http://schemas.microsoft.com/office/powerpoint/2010/main" val="1551254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12 check stock status after post GL</a:t>
            </a:r>
          </a:p>
        </p:txBody>
      </p:sp>
      <p:sp>
        <p:nvSpPr>
          <p:cNvPr id="4" name="Slide Number Placeholder 3"/>
          <p:cNvSpPr>
            <a:spLocks noGrp="1"/>
          </p:cNvSpPr>
          <p:nvPr>
            <p:ph type="sldNum" sz="quarter" idx="5"/>
          </p:nvPr>
        </p:nvSpPr>
        <p:spPr/>
        <p:txBody>
          <a:bodyPr/>
          <a:lstStyle/>
          <a:p>
            <a:fld id="{3408813E-1E7B-4558-86F9-6C719DEF6764}" type="slidenum">
              <a:rPr lang="en-US" smtClean="0"/>
              <a:t>41</a:t>
            </a:fld>
            <a:endParaRPr lang="en-US"/>
          </a:p>
        </p:txBody>
      </p:sp>
    </p:spTree>
    <p:extLst>
      <p:ext uri="{BB962C8B-B14F-4D97-AF65-F5344CB8AC3E}">
        <p14:creationId xmlns:p14="http://schemas.microsoft.com/office/powerpoint/2010/main" val="1189200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 number</a:t>
            </a:r>
          </a:p>
        </p:txBody>
      </p:sp>
      <p:sp>
        <p:nvSpPr>
          <p:cNvPr id="4" name="Slide Number Placeholder 3"/>
          <p:cNvSpPr>
            <a:spLocks noGrp="1"/>
          </p:cNvSpPr>
          <p:nvPr>
            <p:ph type="sldNum" sz="quarter" idx="5"/>
          </p:nvPr>
        </p:nvSpPr>
        <p:spPr/>
        <p:txBody>
          <a:bodyPr/>
          <a:lstStyle/>
          <a:p>
            <a:fld id="{3408813E-1E7B-4558-86F9-6C719DEF6764}" type="slidenum">
              <a:rPr lang="en-US" smtClean="0"/>
              <a:t>43</a:t>
            </a:fld>
            <a:endParaRPr lang="en-US"/>
          </a:p>
        </p:txBody>
      </p:sp>
    </p:spTree>
    <p:extLst>
      <p:ext uri="{BB962C8B-B14F-4D97-AF65-F5344CB8AC3E}">
        <p14:creationId xmlns:p14="http://schemas.microsoft.com/office/powerpoint/2010/main" val="167112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In the field Sales organization click on the value help symbol . In the pop</a:t>
            </a:r>
            <a:br>
              <a:rPr lang="en-US" sz="1800" b="0" i="0" dirty="0">
                <a:solidFill>
                  <a:srgbClr val="000000"/>
                </a:solidFill>
                <a:effectLst/>
                <a:latin typeface="TimesNewRomanPSMT"/>
              </a:rPr>
            </a:br>
            <a:r>
              <a:rPr lang="en-US" sz="1800" b="0" i="0" dirty="0">
                <a:solidFill>
                  <a:srgbClr val="000000"/>
                </a:solidFill>
                <a:effectLst/>
                <a:latin typeface="TimesNewRomanPSMT"/>
              </a:rPr>
              <a:t>up window that opens, enter </a:t>
            </a:r>
            <a:r>
              <a:rPr lang="en-US" sz="1800" b="1" i="0" dirty="0">
                <a:solidFill>
                  <a:srgbClr val="000000"/>
                </a:solidFill>
                <a:effectLst/>
                <a:latin typeface="TimesNewRomanPS-BoldMT"/>
              </a:rPr>
              <a:t>UE00 </a:t>
            </a:r>
            <a:r>
              <a:rPr lang="en-US" sz="1800" b="0" i="0" dirty="0">
                <a:solidFill>
                  <a:srgbClr val="000000"/>
                </a:solidFill>
                <a:effectLst/>
                <a:latin typeface="TimesNewRomanPSMT"/>
              </a:rPr>
              <a:t>as the </a:t>
            </a:r>
            <a:r>
              <a:rPr lang="en-US" sz="1800" b="0" i="1" dirty="0">
                <a:solidFill>
                  <a:srgbClr val="000000"/>
                </a:solidFill>
                <a:effectLst/>
                <a:latin typeface="TimesNewRomanPS-ItalicMT"/>
              </a:rPr>
              <a:t>sales organization</a:t>
            </a:r>
            <a:r>
              <a:rPr lang="en-US" sz="1800" b="0" i="0" dirty="0">
                <a:solidFill>
                  <a:srgbClr val="000000"/>
                </a:solidFill>
                <a:effectLst/>
                <a:latin typeface="TimesNewRomanPSMT"/>
              </a:rPr>
              <a:t>, </a:t>
            </a:r>
            <a:r>
              <a:rPr lang="en-US" sz="1800" b="1" i="0" dirty="0">
                <a:solidFill>
                  <a:srgbClr val="000000"/>
                </a:solidFill>
                <a:effectLst/>
                <a:latin typeface="TimesNewRomanPS-BoldMT"/>
              </a:rPr>
              <a:t>WH</a:t>
            </a:r>
            <a:br>
              <a:rPr lang="en-US" sz="1800" b="1" i="0" dirty="0">
                <a:solidFill>
                  <a:srgbClr val="000000"/>
                </a:solidFill>
                <a:effectLst/>
                <a:latin typeface="TimesNewRomanPS-BoldMT"/>
              </a:rPr>
            </a:br>
            <a:r>
              <a:rPr lang="en-US" sz="1800" b="0" i="0" dirty="0">
                <a:solidFill>
                  <a:srgbClr val="000000"/>
                </a:solidFill>
                <a:effectLst/>
                <a:latin typeface="TimesNewRomanPSMT"/>
              </a:rPr>
              <a:t>(</a:t>
            </a:r>
            <a:r>
              <a:rPr lang="en-US" sz="1800" b="0" i="1" dirty="0">
                <a:solidFill>
                  <a:srgbClr val="000000"/>
                </a:solidFill>
                <a:effectLst/>
                <a:latin typeface="TimesNewRomanPS-ItalicMT"/>
              </a:rPr>
              <a:t>Wholesale</a:t>
            </a:r>
            <a:r>
              <a:rPr lang="en-US" sz="1800" b="0" i="0" dirty="0">
                <a:solidFill>
                  <a:srgbClr val="000000"/>
                </a:solidFill>
                <a:effectLst/>
                <a:latin typeface="TimesNewRomanPSMT"/>
              </a:rPr>
              <a:t>) as the distribution channel and </a:t>
            </a:r>
            <a:r>
              <a:rPr lang="en-US" sz="1800" b="1" i="0" dirty="0">
                <a:solidFill>
                  <a:srgbClr val="000000"/>
                </a:solidFill>
                <a:effectLst/>
                <a:latin typeface="TimesNewRomanPS-BoldMT"/>
              </a:rPr>
              <a:t>BI </a:t>
            </a:r>
            <a:r>
              <a:rPr lang="en-US" sz="1800" b="0" i="0" dirty="0">
                <a:solidFill>
                  <a:srgbClr val="000000"/>
                </a:solidFill>
                <a:effectLst/>
                <a:latin typeface="TimesNewRomanPSMT"/>
              </a:rPr>
              <a:t>(</a:t>
            </a:r>
            <a:r>
              <a:rPr lang="en-US" sz="1800" b="0" i="1" dirty="0">
                <a:solidFill>
                  <a:srgbClr val="000000"/>
                </a:solidFill>
                <a:effectLst/>
                <a:latin typeface="TimesNewRomanPS-ItalicMT"/>
              </a:rPr>
              <a:t>Bicycles</a:t>
            </a:r>
            <a:r>
              <a:rPr lang="en-US" sz="1800" b="0" i="0" dirty="0">
                <a:solidFill>
                  <a:srgbClr val="000000"/>
                </a:solidFill>
                <a:effectLst/>
                <a:latin typeface="TimesNewRomanPSMT"/>
              </a:rPr>
              <a:t>) as the division.</a:t>
            </a:r>
            <a:br>
              <a:rPr lang="en-US" sz="1800" b="0" i="0" dirty="0">
                <a:solidFill>
                  <a:srgbClr val="000000"/>
                </a:solidFill>
                <a:effectLst/>
                <a:latin typeface="TimesNewRomanPSMT"/>
              </a:rPr>
            </a:br>
            <a:r>
              <a:rPr lang="en-US" sz="1800" b="0" i="0" dirty="0">
                <a:solidFill>
                  <a:srgbClr val="000000"/>
                </a:solidFill>
                <a:effectLst/>
                <a:latin typeface="TimesNewRomanPSMT"/>
              </a:rPr>
              <a:t>Then press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6</a:t>
            </a:fld>
            <a:endParaRPr lang="en-US"/>
          </a:p>
        </p:txBody>
      </p:sp>
    </p:spTree>
    <p:extLst>
      <p:ext uri="{BB962C8B-B14F-4D97-AF65-F5344CB8AC3E}">
        <p14:creationId xmlns:p14="http://schemas.microsoft.com/office/powerpoint/2010/main" val="1173509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 chon BP =&gt; Create Bill</a:t>
            </a:r>
          </a:p>
        </p:txBody>
      </p:sp>
      <p:sp>
        <p:nvSpPr>
          <p:cNvPr id="4" name="Slide Number Placeholder 3"/>
          <p:cNvSpPr>
            <a:spLocks noGrp="1"/>
          </p:cNvSpPr>
          <p:nvPr>
            <p:ph type="sldNum" sz="quarter" idx="5"/>
          </p:nvPr>
        </p:nvSpPr>
        <p:spPr/>
        <p:txBody>
          <a:bodyPr/>
          <a:lstStyle/>
          <a:p>
            <a:fld id="{3408813E-1E7B-4558-86F9-6C719DEF6764}" type="slidenum">
              <a:rPr lang="en-US" smtClean="0"/>
              <a:t>44</a:t>
            </a:fld>
            <a:endParaRPr lang="en-US"/>
          </a:p>
        </p:txBody>
      </p:sp>
    </p:spTree>
    <p:extLst>
      <p:ext uri="{BB962C8B-B14F-4D97-AF65-F5344CB8AC3E}">
        <p14:creationId xmlns:p14="http://schemas.microsoft.com/office/powerpoint/2010/main" val="1891215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45</a:t>
            </a:fld>
            <a:endParaRPr lang="en-US"/>
          </a:p>
        </p:txBody>
      </p:sp>
    </p:spTree>
    <p:extLst>
      <p:ext uri="{BB962C8B-B14F-4D97-AF65-F5344CB8AC3E}">
        <p14:creationId xmlns:p14="http://schemas.microsoft.com/office/powerpoint/2010/main" val="2959183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46</a:t>
            </a:fld>
            <a:endParaRPr lang="en-US"/>
          </a:p>
        </p:txBody>
      </p:sp>
    </p:spTree>
    <p:extLst>
      <p:ext uri="{BB962C8B-B14F-4D97-AF65-F5344CB8AC3E}">
        <p14:creationId xmlns:p14="http://schemas.microsoft.com/office/powerpoint/2010/main" val="2699472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Save =&gt; Invoice number </a:t>
            </a:r>
            <a:r>
              <a:rPr lang="en-US" b="1" i="0" dirty="0">
                <a:solidFill>
                  <a:srgbClr val="333333"/>
                </a:solidFill>
                <a:effectLst/>
                <a:latin typeface="72fallback"/>
              </a:rPr>
              <a:t>90000055</a:t>
            </a:r>
            <a:endParaRPr lang="en-US" b="1" dirty="0"/>
          </a:p>
        </p:txBody>
      </p:sp>
      <p:sp>
        <p:nvSpPr>
          <p:cNvPr id="4" name="Slide Number Placeholder 3"/>
          <p:cNvSpPr>
            <a:spLocks noGrp="1"/>
          </p:cNvSpPr>
          <p:nvPr>
            <p:ph type="sldNum" sz="quarter" idx="5"/>
          </p:nvPr>
        </p:nvSpPr>
        <p:spPr/>
        <p:txBody>
          <a:bodyPr/>
          <a:lstStyle/>
          <a:p>
            <a:fld id="{3408813E-1E7B-4558-86F9-6C719DEF6764}" type="slidenum">
              <a:rPr lang="en-US" smtClean="0"/>
              <a:t>47</a:t>
            </a:fld>
            <a:endParaRPr lang="en-US"/>
          </a:p>
        </p:txBody>
      </p:sp>
    </p:spTree>
    <p:extLst>
      <p:ext uri="{BB962C8B-B14F-4D97-AF65-F5344CB8AC3E}">
        <p14:creationId xmlns:p14="http://schemas.microsoft.com/office/powerpoint/2010/main" val="1790869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14: post Invoice (to GL)</a:t>
            </a:r>
          </a:p>
        </p:txBody>
      </p:sp>
      <p:sp>
        <p:nvSpPr>
          <p:cNvPr id="4" name="Slide Number Placeholder 3"/>
          <p:cNvSpPr>
            <a:spLocks noGrp="1"/>
          </p:cNvSpPr>
          <p:nvPr>
            <p:ph type="sldNum" sz="quarter" idx="5"/>
          </p:nvPr>
        </p:nvSpPr>
        <p:spPr/>
        <p:txBody>
          <a:bodyPr/>
          <a:lstStyle/>
          <a:p>
            <a:fld id="{3408813E-1E7B-4558-86F9-6C719DEF6764}" type="slidenum">
              <a:rPr lang="en-US" smtClean="0"/>
              <a:t>48</a:t>
            </a:fld>
            <a:endParaRPr lang="en-US"/>
          </a:p>
        </p:txBody>
      </p:sp>
    </p:spTree>
    <p:extLst>
      <p:ext uri="{BB962C8B-B14F-4D97-AF65-F5344CB8AC3E}">
        <p14:creationId xmlns:p14="http://schemas.microsoft.com/office/powerpoint/2010/main" val="314062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Then select the </a:t>
            </a:r>
            <a:r>
              <a:rPr lang="en-US" sz="1800" b="0" i="1" dirty="0">
                <a:solidFill>
                  <a:srgbClr val="000000"/>
                </a:solidFill>
                <a:effectLst/>
                <a:latin typeface="TimesNewRomanPS-ItalicMT"/>
              </a:rPr>
              <a:t>Sales Area Details </a:t>
            </a:r>
            <a:r>
              <a:rPr lang="en-US" sz="1800" b="0" i="0" dirty="0">
                <a:solidFill>
                  <a:srgbClr val="000000"/>
                </a:solidFill>
                <a:effectLst/>
                <a:latin typeface="TimesNewRomanPSMT"/>
              </a:rPr>
              <a:t>tab. In the </a:t>
            </a:r>
            <a:r>
              <a:rPr lang="en-US" sz="1800" b="0" i="1" dirty="0">
                <a:solidFill>
                  <a:srgbClr val="000000"/>
                </a:solidFill>
                <a:effectLst/>
                <a:latin typeface="TimesNewRomanPS-ItalicMT"/>
              </a:rPr>
              <a:t>Sales Orders section</a:t>
            </a:r>
            <a:r>
              <a:rPr lang="en-US" sz="1800" b="0" i="0" dirty="0">
                <a:solidFill>
                  <a:srgbClr val="000000"/>
                </a:solidFill>
                <a:effectLst/>
                <a:latin typeface="TimesNewRomanPSMT"/>
              </a:rPr>
              <a:t>, enter</a:t>
            </a:r>
            <a:br>
              <a:rPr lang="en-US" sz="1800" b="0" i="0" dirty="0">
                <a:solidFill>
                  <a:srgbClr val="000000"/>
                </a:solidFill>
                <a:effectLst/>
                <a:latin typeface="TimesNewRomanPSMT"/>
              </a:rPr>
            </a:br>
            <a:r>
              <a:rPr lang="en-US" sz="1800" b="1" i="0" dirty="0">
                <a:solidFill>
                  <a:srgbClr val="000000"/>
                </a:solidFill>
                <a:effectLst/>
                <a:latin typeface="TimesNewRomanPS-BoldMT"/>
              </a:rPr>
              <a:t>US0001 </a:t>
            </a:r>
            <a:r>
              <a:rPr lang="en-US" sz="1800" b="0" i="0" dirty="0">
                <a:solidFill>
                  <a:srgbClr val="000000"/>
                </a:solidFill>
                <a:effectLst/>
                <a:latin typeface="TimesNewRomanPSMT"/>
              </a:rPr>
              <a:t>as the </a:t>
            </a:r>
            <a:r>
              <a:rPr lang="en-US" sz="1800" b="0" i="1" dirty="0">
                <a:solidFill>
                  <a:srgbClr val="000000"/>
                </a:solidFill>
                <a:effectLst/>
                <a:latin typeface="TimesNewRomanPS-ItalicMT"/>
              </a:rPr>
              <a:t>Sales District </a:t>
            </a:r>
            <a:r>
              <a:rPr lang="en-US" sz="1800" b="0" i="0" dirty="0">
                <a:solidFill>
                  <a:srgbClr val="000000"/>
                </a:solidFill>
                <a:effectLst/>
                <a:latin typeface="TimesNewRomanPSMT"/>
              </a:rPr>
              <a:t>and ensure that </a:t>
            </a:r>
            <a:r>
              <a:rPr lang="en-US" sz="1800" b="1" i="0" dirty="0">
                <a:solidFill>
                  <a:srgbClr val="000000"/>
                </a:solidFill>
                <a:effectLst/>
                <a:latin typeface="TimesNewRomanPS-BoldMT"/>
              </a:rPr>
              <a:t>USD </a:t>
            </a:r>
            <a:r>
              <a:rPr lang="en-US" sz="1800" b="0" i="0" dirty="0">
                <a:solidFill>
                  <a:srgbClr val="000000"/>
                </a:solidFill>
                <a:effectLst/>
                <a:latin typeface="TimesNewRomanPSMT"/>
              </a:rPr>
              <a:t>is entered as the </a:t>
            </a:r>
            <a:r>
              <a:rPr lang="en-US" sz="1800" b="0" i="1" dirty="0">
                <a:solidFill>
                  <a:srgbClr val="000000"/>
                </a:solidFill>
                <a:effectLst/>
                <a:latin typeface="TimesNewRomanPS-ItalicMT"/>
              </a:rPr>
              <a:t>currency</a:t>
            </a:r>
            <a:r>
              <a:rPr lang="en-US" dirty="0"/>
              <a:t> </a:t>
            </a:r>
            <a:br>
              <a:rPr lang="en-US" dirty="0"/>
            </a:br>
            <a:r>
              <a:rPr lang="en-US" sz="1800" b="0" i="0" dirty="0">
                <a:solidFill>
                  <a:srgbClr val="000000"/>
                </a:solidFill>
                <a:effectLst/>
                <a:latin typeface="TimesNewRomanPSMT"/>
              </a:rPr>
              <a:t>In the </a:t>
            </a:r>
            <a:r>
              <a:rPr lang="en-US" sz="1800" b="0" i="1" dirty="0">
                <a:solidFill>
                  <a:srgbClr val="000000"/>
                </a:solidFill>
                <a:effectLst/>
                <a:latin typeface="TimesNewRomanPS-ItalicMT"/>
              </a:rPr>
              <a:t>Billing </a:t>
            </a:r>
            <a:r>
              <a:rPr lang="en-US" sz="1800" b="0" i="0" dirty="0">
                <a:solidFill>
                  <a:srgbClr val="000000"/>
                </a:solidFill>
                <a:effectLst/>
                <a:latin typeface="TimesNewRomanPSMT"/>
              </a:rPr>
              <a:t>section, enter </a:t>
            </a:r>
            <a:r>
              <a:rPr lang="en-US" sz="1800" b="1" i="0" dirty="0">
                <a:solidFill>
                  <a:srgbClr val="000000"/>
                </a:solidFill>
                <a:effectLst/>
                <a:latin typeface="TimesNewRomanPS-BoldMT"/>
              </a:rPr>
              <a:t>FOB </a:t>
            </a:r>
            <a:r>
              <a:rPr lang="en-US" sz="1800" b="0" i="0" dirty="0">
                <a:solidFill>
                  <a:srgbClr val="000000"/>
                </a:solidFill>
                <a:effectLst/>
                <a:latin typeface="TimesNewRomanPSMT"/>
              </a:rPr>
              <a:t>(</a:t>
            </a:r>
            <a:r>
              <a:rPr lang="en-US" sz="1800" b="0" i="1" dirty="0">
                <a:solidFill>
                  <a:srgbClr val="000000"/>
                </a:solidFill>
                <a:effectLst/>
                <a:latin typeface="TimesNewRomanPS-ItalicMT"/>
              </a:rPr>
              <a:t>Free on Board</a:t>
            </a:r>
            <a:r>
              <a:rPr lang="en-US" sz="1800" b="0" i="0" dirty="0">
                <a:solidFill>
                  <a:srgbClr val="000000"/>
                </a:solidFill>
                <a:effectLst/>
                <a:latin typeface="TimesNewRomanPSMT"/>
              </a:rPr>
              <a:t>) as the </a:t>
            </a:r>
            <a:r>
              <a:rPr lang="en-US" sz="1800" b="0" i="1" dirty="0">
                <a:solidFill>
                  <a:srgbClr val="000000"/>
                </a:solidFill>
                <a:effectLst/>
                <a:latin typeface="TimesNewRomanPS-ItalicMT"/>
              </a:rPr>
              <a:t>Incoterms </a:t>
            </a:r>
            <a:r>
              <a:rPr lang="en-US" sz="1800" b="0" i="0" dirty="0">
                <a:solidFill>
                  <a:srgbClr val="000000"/>
                </a:solidFill>
                <a:effectLst/>
                <a:latin typeface="TimesNewRomanPSMT"/>
              </a:rPr>
              <a:t>and</a:t>
            </a:r>
            <a:br>
              <a:rPr lang="en-US" sz="1800" b="0" i="0" dirty="0">
                <a:solidFill>
                  <a:srgbClr val="000000"/>
                </a:solidFill>
                <a:effectLst/>
                <a:latin typeface="TimesNewRomanPSMT"/>
              </a:rPr>
            </a:br>
            <a:r>
              <a:rPr lang="en-US" sz="1800" b="1" i="0" dirty="0">
                <a:solidFill>
                  <a:srgbClr val="000000"/>
                </a:solidFill>
                <a:effectLst/>
                <a:latin typeface="TimesNewRomanPS-BoldMT"/>
              </a:rPr>
              <a:t>Miami </a:t>
            </a:r>
            <a:r>
              <a:rPr lang="en-US" sz="1800" b="0" i="0" dirty="0">
                <a:solidFill>
                  <a:srgbClr val="000000"/>
                </a:solidFill>
                <a:effectLst/>
                <a:latin typeface="TimesNewRomanPSMT"/>
              </a:rPr>
              <a:t>as the Incoterms Location 1. Also add </a:t>
            </a:r>
            <a:r>
              <a:rPr lang="en-US" sz="1800" b="1" i="0" dirty="0">
                <a:solidFill>
                  <a:srgbClr val="000000"/>
                </a:solidFill>
                <a:effectLst/>
                <a:latin typeface="TimesNewRomanPS-BoldMT"/>
              </a:rPr>
              <a:t>0001 </a:t>
            </a:r>
            <a:r>
              <a:rPr lang="en-US" sz="1800" b="0" i="0" dirty="0">
                <a:solidFill>
                  <a:srgbClr val="000000"/>
                </a:solidFill>
                <a:effectLst/>
                <a:latin typeface="TimesNewRomanPSMT"/>
              </a:rPr>
              <a:t>(</a:t>
            </a:r>
            <a:r>
              <a:rPr lang="en-US" sz="1800" b="0" i="1" dirty="0">
                <a:solidFill>
                  <a:srgbClr val="000000"/>
                </a:solidFill>
                <a:effectLst/>
                <a:latin typeface="TimesNewRomanPS-ItalicMT"/>
              </a:rPr>
              <a:t>Payable immediately</a:t>
            </a:r>
            <a:br>
              <a:rPr lang="en-US" sz="1800" b="0" i="1" dirty="0">
                <a:solidFill>
                  <a:srgbClr val="000000"/>
                </a:solidFill>
                <a:effectLst/>
                <a:latin typeface="TimesNewRomanPS-ItalicMT"/>
              </a:rPr>
            </a:br>
            <a:r>
              <a:rPr lang="en-US" sz="1800" b="0" i="1" dirty="0">
                <a:solidFill>
                  <a:srgbClr val="000000"/>
                </a:solidFill>
                <a:effectLst/>
                <a:latin typeface="TimesNewRomanPS-ItalicMT"/>
              </a:rPr>
              <a:t>Due net</a:t>
            </a:r>
            <a:r>
              <a:rPr lang="en-US" sz="1800" b="0" i="0" dirty="0">
                <a:solidFill>
                  <a:srgbClr val="000000"/>
                </a:solidFill>
                <a:effectLst/>
                <a:latin typeface="TimesNewRomanPSMT"/>
              </a:rPr>
              <a:t>) as </a:t>
            </a:r>
            <a:r>
              <a:rPr lang="en-US" sz="1800" b="0" i="1" dirty="0">
                <a:solidFill>
                  <a:srgbClr val="000000"/>
                </a:solidFill>
                <a:effectLst/>
                <a:latin typeface="TimesNewRomanPS-ItalicMT"/>
              </a:rPr>
              <a:t>Payment Terms</a:t>
            </a:r>
            <a:r>
              <a:rPr lang="en-US" sz="1800" b="0" i="0" dirty="0">
                <a:solidFill>
                  <a:srgbClr val="000000"/>
                </a:solidFill>
                <a:effectLst/>
                <a:latin typeface="TimesNewRomanPSMT"/>
              </a:rPr>
              <a: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7</a:t>
            </a:fld>
            <a:endParaRPr lang="en-US"/>
          </a:p>
        </p:txBody>
      </p:sp>
    </p:spTree>
    <p:extLst>
      <p:ext uri="{BB962C8B-B14F-4D97-AF65-F5344CB8AC3E}">
        <p14:creationId xmlns:p14="http://schemas.microsoft.com/office/powerpoint/2010/main" val="127564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Select the button </a:t>
            </a:r>
            <a:r>
              <a:rPr lang="en-US" sz="1800" b="1" i="0" dirty="0">
                <a:solidFill>
                  <a:srgbClr val="000000"/>
                </a:solidFill>
                <a:effectLst/>
                <a:latin typeface="TimesNewRomanPSMT"/>
              </a:rPr>
              <a:t>Apply </a:t>
            </a:r>
            <a:r>
              <a:rPr lang="en-US" sz="1800" b="0" i="0" dirty="0">
                <a:solidFill>
                  <a:srgbClr val="000000"/>
                </a:solidFill>
                <a:effectLst/>
                <a:latin typeface="TimesNewRomanPSMT"/>
              </a:rPr>
              <a:t>to save your adjustments as a draft. Then press to</a:t>
            </a:r>
            <a:br>
              <a:rPr lang="en-US" sz="1800" b="0" i="0" dirty="0">
                <a:solidFill>
                  <a:srgbClr val="000000"/>
                </a:solidFill>
                <a:effectLst/>
                <a:latin typeface="TimesNewRomanPSMT"/>
              </a:rPr>
            </a:br>
            <a:r>
              <a:rPr lang="en-US" sz="1800" b="0" i="0" dirty="0">
                <a:solidFill>
                  <a:srgbClr val="000000"/>
                </a:solidFill>
                <a:effectLst/>
                <a:latin typeface="TimesNewRomanPSMT"/>
              </a:rPr>
              <a:t>finish editing the client role. To finally save the business partner, press the</a:t>
            </a:r>
            <a:br>
              <a:rPr lang="en-US" sz="1800" b="0" i="0" dirty="0">
                <a:solidFill>
                  <a:srgbClr val="000000"/>
                </a:solidFill>
                <a:effectLst/>
                <a:latin typeface="TimesNewRomanPSMT"/>
              </a:rPr>
            </a:br>
            <a:r>
              <a:rPr lang="en-US" sz="1800" b="0" i="0" dirty="0" err="1">
                <a:solidFill>
                  <a:srgbClr val="000000"/>
                </a:solidFill>
                <a:effectLst/>
                <a:latin typeface="TimesNewRomanPSMT"/>
              </a:rPr>
              <a:t>buitton</a:t>
            </a:r>
            <a:r>
              <a:rPr lang="en-US" sz="1800" b="0" i="0" dirty="0">
                <a:solidFill>
                  <a:srgbClr val="000000"/>
                </a:solidFill>
                <a:effectLst/>
                <a:latin typeface="TimesNewRomanPSMT"/>
              </a:rPr>
              <a:t> </a:t>
            </a:r>
            <a:r>
              <a:rPr lang="en-US" sz="1800" b="1" i="0" dirty="0">
                <a:solidFill>
                  <a:srgbClr val="000000"/>
                </a:solidFill>
                <a:effectLst/>
                <a:latin typeface="TimesNewRomanPSMT"/>
              </a:rPr>
              <a:t>Create</a:t>
            </a:r>
            <a:r>
              <a:rPr lang="en-US" sz="1800" b="0" i="0" dirty="0">
                <a:solidFill>
                  <a:srgbClr val="000000"/>
                </a:solidFill>
                <a:effectLst/>
                <a:latin typeface="TimesNewRomanPSMT"/>
              </a:rPr>
              <a:t>.</a:t>
            </a: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8</a:t>
            </a:fld>
            <a:endParaRPr lang="en-US"/>
          </a:p>
        </p:txBody>
      </p:sp>
    </p:spTree>
    <p:extLst>
      <p:ext uri="{BB962C8B-B14F-4D97-AF65-F5344CB8AC3E}">
        <p14:creationId xmlns:p14="http://schemas.microsoft.com/office/powerpoint/2010/main" val="372204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Sau </a:t>
            </a:r>
            <a:r>
              <a:rPr lang="en-US" dirty="0" err="1"/>
              <a:t>khi</a:t>
            </a:r>
            <a:r>
              <a:rPr lang="en-US" dirty="0"/>
              <a:t> Apply, </a:t>
            </a:r>
            <a:r>
              <a:rPr lang="en-US" dirty="0" err="1"/>
              <a:t>bấm</a:t>
            </a:r>
            <a:r>
              <a:rPr lang="en-US" dirty="0"/>
              <a:t> Apply </a:t>
            </a:r>
            <a:r>
              <a:rPr lang="en-US" dirty="0" err="1"/>
              <a:t>thêm</a:t>
            </a:r>
            <a:r>
              <a:rPr lang="en-US" dirty="0"/>
              <a:t> </a:t>
            </a:r>
            <a:r>
              <a:rPr lang="en-US" dirty="0" err="1"/>
              <a:t>lần</a:t>
            </a:r>
            <a:r>
              <a:rPr lang="en-US" dirty="0"/>
              <a:t> </a:t>
            </a:r>
            <a:r>
              <a:rPr lang="en-US" dirty="0" err="1"/>
              <a:t>nữa</a:t>
            </a:r>
            <a:r>
              <a:rPr lang="en-US" dirty="0"/>
              <a:t>, </a:t>
            </a:r>
            <a:r>
              <a:rPr lang="en-US" dirty="0" err="1"/>
              <a:t>bấm</a:t>
            </a:r>
            <a:r>
              <a:rPr lang="en-US" dirty="0"/>
              <a:t> Create </a:t>
            </a:r>
            <a:r>
              <a:rPr lang="en-US" dirty="0" err="1"/>
              <a:t>để</a:t>
            </a:r>
            <a:r>
              <a:rPr lang="en-US" dirty="0"/>
              <a:t> </a:t>
            </a:r>
            <a:r>
              <a:rPr lang="en-US" dirty="0" err="1"/>
              <a:t>kết</a:t>
            </a:r>
            <a:r>
              <a:rPr lang="en-US" dirty="0"/>
              <a:t> </a:t>
            </a:r>
            <a:r>
              <a:rPr lang="en-US" dirty="0" err="1"/>
              <a:t>thúc</a:t>
            </a:r>
            <a:r>
              <a:rPr lang="en-US" dirty="0"/>
              <a:t> </a:t>
            </a:r>
          </a:p>
          <a:p>
            <a:r>
              <a:rPr lang="en-US" sz="1200" b="0" i="0" dirty="0">
                <a:solidFill>
                  <a:srgbClr val="000000"/>
                </a:solidFill>
                <a:effectLst/>
                <a:latin typeface="TimesNewRomanPSMT"/>
              </a:rPr>
              <a:t>The SAP system creates the master data record for the new BP and assigns a</a:t>
            </a:r>
            <a:br>
              <a:rPr lang="en-US" sz="1200" b="0" i="0" dirty="0">
                <a:solidFill>
                  <a:srgbClr val="000000"/>
                </a:solidFill>
                <a:effectLst/>
                <a:latin typeface="TimesNewRomanPSMT"/>
              </a:rPr>
            </a:br>
            <a:r>
              <a:rPr lang="en-US" sz="1200" b="0" i="0" dirty="0">
                <a:solidFill>
                  <a:srgbClr val="000000"/>
                </a:solidFill>
                <a:effectLst/>
                <a:latin typeface="TimesNewRomanPSMT"/>
              </a:rPr>
              <a:t>unique business partner number. Make a note of the BP number, which you</a:t>
            </a:r>
            <a:br>
              <a:rPr lang="en-US" sz="1200" b="0" i="0" dirty="0">
                <a:solidFill>
                  <a:srgbClr val="000000"/>
                </a:solidFill>
                <a:effectLst/>
                <a:latin typeface="TimesNewRomanPSMT"/>
              </a:rPr>
            </a:br>
            <a:r>
              <a:rPr lang="en-US" sz="1200" b="0" i="0" dirty="0">
                <a:solidFill>
                  <a:srgbClr val="000000"/>
                </a:solidFill>
                <a:effectLst/>
                <a:latin typeface="TimesNewRomanPSMT"/>
              </a:rPr>
              <a:t>will find in the header.</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9</a:t>
            </a:fld>
            <a:endParaRPr lang="en-US"/>
          </a:p>
        </p:txBody>
      </p:sp>
    </p:spTree>
    <p:extLst>
      <p:ext uri="{BB962C8B-B14F-4D97-AF65-F5344CB8AC3E}">
        <p14:creationId xmlns:p14="http://schemas.microsoft.com/office/powerpoint/2010/main" val="3841541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Person contact</a:t>
            </a:r>
          </a:p>
        </p:txBody>
      </p:sp>
      <p:sp>
        <p:nvSpPr>
          <p:cNvPr id="4" name="Slide Number Placeholder 3"/>
          <p:cNvSpPr>
            <a:spLocks noGrp="1"/>
          </p:cNvSpPr>
          <p:nvPr>
            <p:ph type="sldNum" sz="quarter" idx="5"/>
          </p:nvPr>
        </p:nvSpPr>
        <p:spPr/>
        <p:txBody>
          <a:bodyPr/>
          <a:lstStyle/>
          <a:p>
            <a:fld id="{3408813E-1E7B-4558-86F9-6C719DEF6764}" type="slidenum">
              <a:rPr lang="en-US" smtClean="0"/>
              <a:t>10</a:t>
            </a:fld>
            <a:endParaRPr lang="en-US"/>
          </a:p>
        </p:txBody>
      </p:sp>
    </p:spTree>
    <p:extLst>
      <p:ext uri="{BB962C8B-B14F-4D97-AF65-F5344CB8AC3E}">
        <p14:creationId xmlns:p14="http://schemas.microsoft.com/office/powerpoint/2010/main" val="1639613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8813E-1E7B-4558-86F9-6C719DEF6764}" type="slidenum">
              <a:rPr lang="en-US" smtClean="0"/>
              <a:t>11</a:t>
            </a:fld>
            <a:endParaRPr lang="en-US"/>
          </a:p>
        </p:txBody>
      </p:sp>
    </p:spTree>
    <p:extLst>
      <p:ext uri="{BB962C8B-B14F-4D97-AF65-F5344CB8AC3E}">
        <p14:creationId xmlns:p14="http://schemas.microsoft.com/office/powerpoint/2010/main" val="3704371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F6F1004-450E-1FAC-6D69-D5350D7AD2FD}"/>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0C93-C368-D558-1467-C59901E6E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B922F3-45D2-7809-EAA8-191375B7B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681FA-1E9B-B414-B105-AD0F8C50AED3}"/>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5" name="Footer Placeholder 4">
            <a:extLst>
              <a:ext uri="{FF2B5EF4-FFF2-40B4-BE49-F238E27FC236}">
                <a16:creationId xmlns:a16="http://schemas.microsoft.com/office/drawing/2014/main" id="{D0186A3D-6E64-4C87-E914-8BA62EE7F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8A3FB-0B6D-5407-28F7-BB7A3A648109}"/>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246556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046D-BCAD-92D1-E648-408B089218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430BDD-8508-C6B0-AD25-7341B9CA3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E6FCC-22FF-EA25-ED53-9EB5A2C9FE4F}"/>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5" name="Footer Placeholder 4">
            <a:extLst>
              <a:ext uri="{FF2B5EF4-FFF2-40B4-BE49-F238E27FC236}">
                <a16:creationId xmlns:a16="http://schemas.microsoft.com/office/drawing/2014/main" id="{C4186573-08BF-8CE0-5045-3B54C29A2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AA909-EFF2-695D-A265-1C911AEF439A}"/>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172563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5ABFC5-BE4D-5DC2-4C69-DB52BB1F58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F2E817-83E6-7B2A-FE44-6BE4B5BCC4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9ED26-D4F9-9798-30A5-D75A8B392806}"/>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5" name="Footer Placeholder 4">
            <a:extLst>
              <a:ext uri="{FF2B5EF4-FFF2-40B4-BE49-F238E27FC236}">
                <a16:creationId xmlns:a16="http://schemas.microsoft.com/office/drawing/2014/main" id="{8C49F9A4-6F9E-56CD-C86C-07C3E218E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68E5B-1DE0-37F2-C943-6B60FEF59606}"/>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361373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8F6F855D-C0C0-233B-B4F7-DA7E4B2A807A}"/>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BFFD7-EEFA-C2F6-409E-2F7E80EFF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3D1EE-33E4-1633-4886-6D5624562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DE9EE-FFD5-60B7-CDE9-DB1FB6589FD6}"/>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5" name="Footer Placeholder 4">
            <a:extLst>
              <a:ext uri="{FF2B5EF4-FFF2-40B4-BE49-F238E27FC236}">
                <a16:creationId xmlns:a16="http://schemas.microsoft.com/office/drawing/2014/main" id="{D4495ABC-D012-1034-DB51-942EA10EB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A7C92-C701-A3C5-FBEF-40D9356E0EE1}"/>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259653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FE48-C796-4493-0DDD-9D305828C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929577-1385-04ED-E85F-82C303937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4F8DC-170E-E872-14AB-5B210089D874}"/>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5" name="Footer Placeholder 4">
            <a:extLst>
              <a:ext uri="{FF2B5EF4-FFF2-40B4-BE49-F238E27FC236}">
                <a16:creationId xmlns:a16="http://schemas.microsoft.com/office/drawing/2014/main" id="{FE678C96-27BF-9AD1-7FE5-712176BFC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C8ACD-4FB3-E56E-34E0-DA67904BF0B7}"/>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264971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01AC-A8BC-9833-4EC8-95534172B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E47DB5-22BC-F397-16BF-31B611E760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C5F57C-9F5B-0529-DD89-EA5D6902DB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214D96-4465-15E9-9DEE-28453AD61EF8}"/>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6" name="Footer Placeholder 5">
            <a:extLst>
              <a:ext uri="{FF2B5EF4-FFF2-40B4-BE49-F238E27FC236}">
                <a16:creationId xmlns:a16="http://schemas.microsoft.com/office/drawing/2014/main" id="{BD324085-E7B0-AD9E-BC9D-B70EAA420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E12F5-5CC0-F829-9D02-00DD2BF806D5}"/>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76697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1F14-A7AD-AD26-DD36-7DD39529DE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2F932-BE44-8167-2F63-EA1A54CE4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36C43-59D2-69DE-451E-AF402913C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FB9520-F754-617E-DA37-D6AEB1EA0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1C513-AE20-B7D5-E3E2-185ACAEA1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AA042-7C1D-B1C5-0757-C42821067EF4}"/>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8" name="Footer Placeholder 7">
            <a:extLst>
              <a:ext uri="{FF2B5EF4-FFF2-40B4-BE49-F238E27FC236}">
                <a16:creationId xmlns:a16="http://schemas.microsoft.com/office/drawing/2014/main" id="{5A366321-DA47-5431-29EF-12171693D3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675A0-ED2E-BD68-53F3-8C40F442CE6E}"/>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50317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349C-EE9C-55DF-3684-8403C98952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F05606-1B8F-71A6-C03F-A66C1CBB4BAD}"/>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4" name="Footer Placeholder 3">
            <a:extLst>
              <a:ext uri="{FF2B5EF4-FFF2-40B4-BE49-F238E27FC236}">
                <a16:creationId xmlns:a16="http://schemas.microsoft.com/office/drawing/2014/main" id="{DFBCA314-68A1-6DBD-91B1-B1FD029EE2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85315-8F6D-0CFF-3B4A-5BA33E066819}"/>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47275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5A04BABA-6CAA-093C-B0FD-14F9B5CA3D1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09EDB9FB-A421-65F0-2FFE-8BA37D982C42}"/>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3" name="Footer Placeholder 2">
            <a:extLst>
              <a:ext uri="{FF2B5EF4-FFF2-40B4-BE49-F238E27FC236}">
                <a16:creationId xmlns:a16="http://schemas.microsoft.com/office/drawing/2014/main" id="{477EC102-CF83-F91B-8960-D8A7C1F67B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656681-E6BC-DDAD-9092-17D0B6C9F4EA}"/>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36419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C14F-C0E6-AF6F-4FBC-447C0A326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0B64F-C40F-DED0-B63E-52F4C42BA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F7BA19-11EC-7302-9B23-A6B088DE9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73F24-91FC-4FEF-B643-3A4F9B63BE9E}"/>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6" name="Footer Placeholder 5">
            <a:extLst>
              <a:ext uri="{FF2B5EF4-FFF2-40B4-BE49-F238E27FC236}">
                <a16:creationId xmlns:a16="http://schemas.microsoft.com/office/drawing/2014/main" id="{69E76702-E7F7-93B0-BD4C-E68E6F37D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8EA4D-F822-0726-B6EB-8831795524B4}"/>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180954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990A-B1B4-33EA-30AB-A4D10372B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9ED590-A83B-6168-14F6-7AC2094BD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8FC20-CFA4-81A2-7D59-7EA3645EF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0C10C-2D2A-EE35-5381-4DA681DF5886}"/>
              </a:ext>
            </a:extLst>
          </p:cNvPr>
          <p:cNvSpPr>
            <a:spLocks noGrp="1"/>
          </p:cNvSpPr>
          <p:nvPr>
            <p:ph type="dt" sz="half" idx="10"/>
          </p:nvPr>
        </p:nvSpPr>
        <p:spPr/>
        <p:txBody>
          <a:bodyPr/>
          <a:lstStyle/>
          <a:p>
            <a:fld id="{5E171975-FE03-4710-BE15-988965A67FAB}" type="datetimeFigureOut">
              <a:rPr lang="en-US" smtClean="0"/>
              <a:t>5/26/2023</a:t>
            </a:fld>
            <a:endParaRPr lang="en-US"/>
          </a:p>
        </p:txBody>
      </p:sp>
      <p:sp>
        <p:nvSpPr>
          <p:cNvPr id="6" name="Footer Placeholder 5">
            <a:extLst>
              <a:ext uri="{FF2B5EF4-FFF2-40B4-BE49-F238E27FC236}">
                <a16:creationId xmlns:a16="http://schemas.microsoft.com/office/drawing/2014/main" id="{321F18B5-A9C3-9952-AB20-021F34CD4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11F63-22AB-78E6-3E24-351E28FB0783}"/>
              </a:ext>
            </a:extLst>
          </p:cNvPr>
          <p:cNvSpPr>
            <a:spLocks noGrp="1"/>
          </p:cNvSpPr>
          <p:nvPr>
            <p:ph type="sldNum" sz="quarter" idx="12"/>
          </p:nvPr>
        </p:nvSpPr>
        <p:spPr/>
        <p:txBody>
          <a:bodyPr/>
          <a:lstStyle/>
          <a:p>
            <a:fld id="{324AB5AB-0368-43AF-BD0A-18636A78849F}" type="slidenum">
              <a:rPr lang="en-US" smtClean="0"/>
              <a:t>‹#›</a:t>
            </a:fld>
            <a:endParaRPr lang="en-US"/>
          </a:p>
        </p:txBody>
      </p:sp>
    </p:spTree>
    <p:extLst>
      <p:ext uri="{BB962C8B-B14F-4D97-AF65-F5344CB8AC3E}">
        <p14:creationId xmlns:p14="http://schemas.microsoft.com/office/powerpoint/2010/main" val="275350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DDBA0-A3D8-6111-8E26-CE7B25C1C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6F9376-D8A0-FB7D-2CF5-8F92D26E9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97597-0756-02E0-8A2B-91DBBF7F2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71975-FE03-4710-BE15-988965A67FAB}" type="datetimeFigureOut">
              <a:rPr lang="en-US" smtClean="0"/>
              <a:t>5/26/2023</a:t>
            </a:fld>
            <a:endParaRPr lang="en-US"/>
          </a:p>
        </p:txBody>
      </p:sp>
      <p:sp>
        <p:nvSpPr>
          <p:cNvPr id="5" name="Footer Placeholder 4">
            <a:extLst>
              <a:ext uri="{FF2B5EF4-FFF2-40B4-BE49-F238E27FC236}">
                <a16:creationId xmlns:a16="http://schemas.microsoft.com/office/drawing/2014/main" id="{C14B6248-0E4F-81E2-0D30-705BFBB8C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34D21-771D-C1D0-7004-AE822C057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AB5AB-0368-43AF-BD0A-18636A78849F}" type="slidenum">
              <a:rPr lang="en-US" smtClean="0"/>
              <a:t>‹#›</a:t>
            </a:fld>
            <a:endParaRPr lang="en-US"/>
          </a:p>
        </p:txBody>
      </p:sp>
    </p:spTree>
    <p:extLst>
      <p:ext uri="{BB962C8B-B14F-4D97-AF65-F5344CB8AC3E}">
        <p14:creationId xmlns:p14="http://schemas.microsoft.com/office/powerpoint/2010/main" val="3249031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3567-C60E-EB7D-7666-0F79E94310A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AEEB6F0-F182-9B4E-E3D0-87E27B9E28C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C08A13A-696C-EA44-576E-C5BB9D0A6E28}"/>
              </a:ext>
            </a:extLst>
          </p:cNvPr>
          <p:cNvSpPr>
            <a:spLocks noGrp="1"/>
          </p:cNvSpPr>
          <p:nvPr>
            <p:ph type="sldNum" sz="quarter" idx="12"/>
          </p:nvPr>
        </p:nvSpPr>
        <p:spPr/>
        <p:txBody>
          <a:bodyPr/>
          <a:lstStyle/>
          <a:p>
            <a:fld id="{324AB5AB-0368-43AF-BD0A-18636A78849F}" type="slidenum">
              <a:rPr lang="en-US" smtClean="0"/>
              <a:t>1</a:t>
            </a:fld>
            <a:endParaRPr lang="en-US"/>
          </a:p>
        </p:txBody>
      </p:sp>
      <p:pic>
        <p:nvPicPr>
          <p:cNvPr id="6" name="Picture 5">
            <a:extLst>
              <a:ext uri="{FF2B5EF4-FFF2-40B4-BE49-F238E27FC236}">
                <a16:creationId xmlns:a16="http://schemas.microsoft.com/office/drawing/2014/main" id="{6FF54082-9DB6-251F-AC9B-582F1CAB7CD9}"/>
              </a:ext>
            </a:extLst>
          </p:cNvPr>
          <p:cNvPicPr>
            <a:picLocks noChangeAspect="1"/>
          </p:cNvPicPr>
          <p:nvPr/>
        </p:nvPicPr>
        <p:blipFill>
          <a:blip r:embed="rId2"/>
          <a:stretch>
            <a:fillRect/>
          </a:stretch>
        </p:blipFill>
        <p:spPr>
          <a:xfrm>
            <a:off x="0" y="23813"/>
            <a:ext cx="12150328" cy="3316504"/>
          </a:xfrm>
          <a:prstGeom prst="rect">
            <a:avLst/>
          </a:prstGeom>
        </p:spPr>
      </p:pic>
      <p:pic>
        <p:nvPicPr>
          <p:cNvPr id="7" name="Picture 6">
            <a:extLst>
              <a:ext uri="{FF2B5EF4-FFF2-40B4-BE49-F238E27FC236}">
                <a16:creationId xmlns:a16="http://schemas.microsoft.com/office/drawing/2014/main" id="{7F4A8FB8-EE42-B6C6-EFE5-E5DEA734D8EB}"/>
              </a:ext>
            </a:extLst>
          </p:cNvPr>
          <p:cNvPicPr>
            <a:picLocks noChangeAspect="1"/>
          </p:cNvPicPr>
          <p:nvPr/>
        </p:nvPicPr>
        <p:blipFill>
          <a:blip r:embed="rId3"/>
          <a:stretch>
            <a:fillRect/>
          </a:stretch>
        </p:blipFill>
        <p:spPr>
          <a:xfrm>
            <a:off x="206602" y="3369209"/>
            <a:ext cx="11147198" cy="3464978"/>
          </a:xfrm>
          <a:prstGeom prst="rect">
            <a:avLst/>
          </a:prstGeom>
        </p:spPr>
      </p:pic>
    </p:spTree>
    <p:extLst>
      <p:ext uri="{BB962C8B-B14F-4D97-AF65-F5344CB8AC3E}">
        <p14:creationId xmlns:p14="http://schemas.microsoft.com/office/powerpoint/2010/main" val="13185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7489D0-C0E7-DA69-C915-156B68F97053}"/>
              </a:ext>
            </a:extLst>
          </p:cNvPr>
          <p:cNvSpPr>
            <a:spLocks noGrp="1"/>
          </p:cNvSpPr>
          <p:nvPr>
            <p:ph type="sldNum" sz="quarter" idx="12"/>
          </p:nvPr>
        </p:nvSpPr>
        <p:spPr/>
        <p:txBody>
          <a:bodyPr/>
          <a:lstStyle/>
          <a:p>
            <a:fld id="{324AB5AB-0368-43AF-BD0A-18636A78849F}" type="slidenum">
              <a:rPr lang="en-US" smtClean="0"/>
              <a:t>10</a:t>
            </a:fld>
            <a:endParaRPr lang="en-US"/>
          </a:p>
        </p:txBody>
      </p:sp>
      <p:pic>
        <p:nvPicPr>
          <p:cNvPr id="4" name="Picture 3">
            <a:extLst>
              <a:ext uri="{FF2B5EF4-FFF2-40B4-BE49-F238E27FC236}">
                <a16:creationId xmlns:a16="http://schemas.microsoft.com/office/drawing/2014/main" id="{55248686-1C95-BE89-9853-138E6A0B9C8C}"/>
              </a:ext>
            </a:extLst>
          </p:cNvPr>
          <p:cNvPicPr>
            <a:picLocks noChangeAspect="1"/>
          </p:cNvPicPr>
          <p:nvPr/>
        </p:nvPicPr>
        <p:blipFill>
          <a:blip r:embed="rId3"/>
          <a:stretch>
            <a:fillRect/>
          </a:stretch>
        </p:blipFill>
        <p:spPr>
          <a:xfrm>
            <a:off x="2514289" y="714950"/>
            <a:ext cx="7163421" cy="5403048"/>
          </a:xfrm>
          <a:prstGeom prst="rect">
            <a:avLst/>
          </a:prstGeom>
        </p:spPr>
      </p:pic>
      <p:sp>
        <p:nvSpPr>
          <p:cNvPr id="3" name="Rectangle 2">
            <a:extLst>
              <a:ext uri="{FF2B5EF4-FFF2-40B4-BE49-F238E27FC236}">
                <a16:creationId xmlns:a16="http://schemas.microsoft.com/office/drawing/2014/main" id="{8AAC505C-77C8-55B5-2617-1D9553EFC0F4}"/>
              </a:ext>
            </a:extLst>
          </p:cNvPr>
          <p:cNvSpPr/>
          <p:nvPr/>
        </p:nvSpPr>
        <p:spPr>
          <a:xfrm>
            <a:off x="7065883" y="3429000"/>
            <a:ext cx="864459" cy="4779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65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91295F-9F00-75AC-EB7A-CE5AF012AB2D}"/>
              </a:ext>
            </a:extLst>
          </p:cNvPr>
          <p:cNvSpPr>
            <a:spLocks noGrp="1"/>
          </p:cNvSpPr>
          <p:nvPr>
            <p:ph type="sldNum" sz="quarter" idx="12"/>
          </p:nvPr>
        </p:nvSpPr>
        <p:spPr/>
        <p:txBody>
          <a:bodyPr/>
          <a:lstStyle/>
          <a:p>
            <a:fld id="{324AB5AB-0368-43AF-BD0A-18636A78849F}" type="slidenum">
              <a:rPr lang="en-US" smtClean="0"/>
              <a:t>11</a:t>
            </a:fld>
            <a:endParaRPr lang="en-US"/>
          </a:p>
        </p:txBody>
      </p:sp>
      <p:pic>
        <p:nvPicPr>
          <p:cNvPr id="4" name="Picture 3">
            <a:extLst>
              <a:ext uri="{FF2B5EF4-FFF2-40B4-BE49-F238E27FC236}">
                <a16:creationId xmlns:a16="http://schemas.microsoft.com/office/drawing/2014/main" id="{5A54ED47-BE12-B189-91BB-7773DD028881}"/>
              </a:ext>
            </a:extLst>
          </p:cNvPr>
          <p:cNvPicPr>
            <a:picLocks noChangeAspect="1"/>
          </p:cNvPicPr>
          <p:nvPr/>
        </p:nvPicPr>
        <p:blipFill>
          <a:blip r:embed="rId3"/>
          <a:stretch>
            <a:fillRect/>
          </a:stretch>
        </p:blipFill>
        <p:spPr>
          <a:xfrm>
            <a:off x="2514289" y="365494"/>
            <a:ext cx="7163421" cy="6127011"/>
          </a:xfrm>
          <a:prstGeom prst="rect">
            <a:avLst/>
          </a:prstGeom>
        </p:spPr>
      </p:pic>
      <p:sp>
        <p:nvSpPr>
          <p:cNvPr id="3" name="Rectangle 2">
            <a:extLst>
              <a:ext uri="{FF2B5EF4-FFF2-40B4-BE49-F238E27FC236}">
                <a16:creationId xmlns:a16="http://schemas.microsoft.com/office/drawing/2014/main" id="{84FB0011-D28A-201D-5A1E-90ADDEE0FFC7}"/>
              </a:ext>
            </a:extLst>
          </p:cNvPr>
          <p:cNvSpPr/>
          <p:nvPr/>
        </p:nvSpPr>
        <p:spPr>
          <a:xfrm>
            <a:off x="2514290" y="1279863"/>
            <a:ext cx="1359442" cy="2829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365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330218-B985-B33C-85D2-63708295CDEB}"/>
              </a:ext>
            </a:extLst>
          </p:cNvPr>
          <p:cNvSpPr>
            <a:spLocks noGrp="1"/>
          </p:cNvSpPr>
          <p:nvPr>
            <p:ph type="sldNum" sz="quarter" idx="12"/>
          </p:nvPr>
        </p:nvSpPr>
        <p:spPr/>
        <p:txBody>
          <a:bodyPr/>
          <a:lstStyle/>
          <a:p>
            <a:fld id="{324AB5AB-0368-43AF-BD0A-18636A78849F}" type="slidenum">
              <a:rPr lang="en-US" smtClean="0"/>
              <a:t>12</a:t>
            </a:fld>
            <a:endParaRPr lang="en-US"/>
          </a:p>
        </p:txBody>
      </p:sp>
      <p:pic>
        <p:nvPicPr>
          <p:cNvPr id="4" name="Picture 3">
            <a:extLst>
              <a:ext uri="{FF2B5EF4-FFF2-40B4-BE49-F238E27FC236}">
                <a16:creationId xmlns:a16="http://schemas.microsoft.com/office/drawing/2014/main" id="{FFF5FCA1-3998-007B-3281-6E92D89128EB}"/>
              </a:ext>
            </a:extLst>
          </p:cNvPr>
          <p:cNvPicPr>
            <a:picLocks noChangeAspect="1"/>
          </p:cNvPicPr>
          <p:nvPr/>
        </p:nvPicPr>
        <p:blipFill>
          <a:blip r:embed="rId3"/>
          <a:stretch>
            <a:fillRect/>
          </a:stretch>
        </p:blipFill>
        <p:spPr>
          <a:xfrm>
            <a:off x="2528403" y="447037"/>
            <a:ext cx="7453797" cy="5543993"/>
          </a:xfrm>
          <a:prstGeom prst="rect">
            <a:avLst/>
          </a:prstGeom>
        </p:spPr>
      </p:pic>
      <p:sp>
        <p:nvSpPr>
          <p:cNvPr id="3" name="Rectangle 2">
            <a:extLst>
              <a:ext uri="{FF2B5EF4-FFF2-40B4-BE49-F238E27FC236}">
                <a16:creationId xmlns:a16="http://schemas.microsoft.com/office/drawing/2014/main" id="{97B03B0F-5414-0E8C-3C01-D5F39D2F02ED}"/>
              </a:ext>
            </a:extLst>
          </p:cNvPr>
          <p:cNvSpPr/>
          <p:nvPr/>
        </p:nvSpPr>
        <p:spPr>
          <a:xfrm>
            <a:off x="4941275" y="2334940"/>
            <a:ext cx="1031631" cy="4610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633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24FC06-E825-8B52-35CC-5E295A47192D}"/>
              </a:ext>
            </a:extLst>
          </p:cNvPr>
          <p:cNvSpPr>
            <a:spLocks noGrp="1"/>
          </p:cNvSpPr>
          <p:nvPr>
            <p:ph type="sldNum" sz="quarter" idx="12"/>
          </p:nvPr>
        </p:nvSpPr>
        <p:spPr/>
        <p:txBody>
          <a:bodyPr/>
          <a:lstStyle/>
          <a:p>
            <a:fld id="{324AB5AB-0368-43AF-BD0A-18636A78849F}" type="slidenum">
              <a:rPr lang="en-US" smtClean="0"/>
              <a:t>13</a:t>
            </a:fld>
            <a:endParaRPr lang="en-US"/>
          </a:p>
        </p:txBody>
      </p:sp>
      <p:pic>
        <p:nvPicPr>
          <p:cNvPr id="4" name="Picture 3">
            <a:extLst>
              <a:ext uri="{FF2B5EF4-FFF2-40B4-BE49-F238E27FC236}">
                <a16:creationId xmlns:a16="http://schemas.microsoft.com/office/drawing/2014/main" id="{BE299278-66E4-C0EC-8D4C-46816CCCAFC4}"/>
              </a:ext>
            </a:extLst>
          </p:cNvPr>
          <p:cNvPicPr>
            <a:picLocks noChangeAspect="1"/>
          </p:cNvPicPr>
          <p:nvPr/>
        </p:nvPicPr>
        <p:blipFill>
          <a:blip r:embed="rId3"/>
          <a:stretch>
            <a:fillRect/>
          </a:stretch>
        </p:blipFill>
        <p:spPr>
          <a:xfrm>
            <a:off x="2792202" y="0"/>
            <a:ext cx="6607596" cy="6858000"/>
          </a:xfrm>
          <a:prstGeom prst="rect">
            <a:avLst/>
          </a:prstGeom>
        </p:spPr>
      </p:pic>
    </p:spTree>
    <p:extLst>
      <p:ext uri="{BB962C8B-B14F-4D97-AF65-F5344CB8AC3E}">
        <p14:creationId xmlns:p14="http://schemas.microsoft.com/office/powerpoint/2010/main" val="297156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E5C032-644F-7964-2058-52B78723F85F}"/>
              </a:ext>
            </a:extLst>
          </p:cNvPr>
          <p:cNvSpPr>
            <a:spLocks noGrp="1"/>
          </p:cNvSpPr>
          <p:nvPr>
            <p:ph type="sldNum" sz="quarter" idx="12"/>
          </p:nvPr>
        </p:nvSpPr>
        <p:spPr/>
        <p:txBody>
          <a:bodyPr/>
          <a:lstStyle/>
          <a:p>
            <a:fld id="{324AB5AB-0368-43AF-BD0A-18636A78849F}" type="slidenum">
              <a:rPr lang="en-US" smtClean="0"/>
              <a:t>14</a:t>
            </a:fld>
            <a:endParaRPr lang="en-US"/>
          </a:p>
        </p:txBody>
      </p:sp>
      <p:pic>
        <p:nvPicPr>
          <p:cNvPr id="4" name="Picture 3">
            <a:extLst>
              <a:ext uri="{FF2B5EF4-FFF2-40B4-BE49-F238E27FC236}">
                <a16:creationId xmlns:a16="http://schemas.microsoft.com/office/drawing/2014/main" id="{3AD9D047-2620-57DB-AC53-22EFA0CD16EF}"/>
              </a:ext>
            </a:extLst>
          </p:cNvPr>
          <p:cNvPicPr>
            <a:picLocks noChangeAspect="1"/>
          </p:cNvPicPr>
          <p:nvPr/>
        </p:nvPicPr>
        <p:blipFill>
          <a:blip r:embed="rId3"/>
          <a:stretch>
            <a:fillRect/>
          </a:stretch>
        </p:blipFill>
        <p:spPr>
          <a:xfrm>
            <a:off x="529529" y="136525"/>
            <a:ext cx="11409551" cy="6349883"/>
          </a:xfrm>
          <a:prstGeom prst="rect">
            <a:avLst/>
          </a:prstGeom>
        </p:spPr>
      </p:pic>
    </p:spTree>
    <p:extLst>
      <p:ext uri="{BB962C8B-B14F-4D97-AF65-F5344CB8AC3E}">
        <p14:creationId xmlns:p14="http://schemas.microsoft.com/office/powerpoint/2010/main" val="59577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9323AD-219B-A106-5D8A-76828DB879B1}"/>
              </a:ext>
            </a:extLst>
          </p:cNvPr>
          <p:cNvSpPr>
            <a:spLocks noGrp="1"/>
          </p:cNvSpPr>
          <p:nvPr>
            <p:ph type="sldNum" sz="quarter" idx="12"/>
          </p:nvPr>
        </p:nvSpPr>
        <p:spPr/>
        <p:txBody>
          <a:bodyPr/>
          <a:lstStyle/>
          <a:p>
            <a:fld id="{324AB5AB-0368-43AF-BD0A-18636A78849F}" type="slidenum">
              <a:rPr lang="en-US" smtClean="0"/>
              <a:t>15</a:t>
            </a:fld>
            <a:endParaRPr lang="en-US"/>
          </a:p>
        </p:txBody>
      </p:sp>
      <p:pic>
        <p:nvPicPr>
          <p:cNvPr id="4" name="Picture 3">
            <a:extLst>
              <a:ext uri="{FF2B5EF4-FFF2-40B4-BE49-F238E27FC236}">
                <a16:creationId xmlns:a16="http://schemas.microsoft.com/office/drawing/2014/main" id="{0591057B-D110-FBF0-2FB6-6BD091F2825C}"/>
              </a:ext>
            </a:extLst>
          </p:cNvPr>
          <p:cNvPicPr>
            <a:picLocks noChangeAspect="1"/>
          </p:cNvPicPr>
          <p:nvPr/>
        </p:nvPicPr>
        <p:blipFill>
          <a:blip r:embed="rId3"/>
          <a:stretch>
            <a:fillRect/>
          </a:stretch>
        </p:blipFill>
        <p:spPr>
          <a:xfrm>
            <a:off x="2777117" y="0"/>
            <a:ext cx="6637766" cy="6858000"/>
          </a:xfrm>
          <a:prstGeom prst="rect">
            <a:avLst/>
          </a:prstGeom>
        </p:spPr>
      </p:pic>
    </p:spTree>
    <p:extLst>
      <p:ext uri="{BB962C8B-B14F-4D97-AF65-F5344CB8AC3E}">
        <p14:creationId xmlns:p14="http://schemas.microsoft.com/office/powerpoint/2010/main" val="220159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219AD8-C0B2-FB49-103A-1DA77F035FBD}"/>
              </a:ext>
            </a:extLst>
          </p:cNvPr>
          <p:cNvSpPr>
            <a:spLocks noGrp="1"/>
          </p:cNvSpPr>
          <p:nvPr>
            <p:ph type="sldNum" sz="quarter" idx="12"/>
          </p:nvPr>
        </p:nvSpPr>
        <p:spPr/>
        <p:txBody>
          <a:bodyPr/>
          <a:lstStyle/>
          <a:p>
            <a:fld id="{324AB5AB-0368-43AF-BD0A-18636A78849F}" type="slidenum">
              <a:rPr lang="en-US" smtClean="0"/>
              <a:t>16</a:t>
            </a:fld>
            <a:endParaRPr lang="en-US"/>
          </a:p>
        </p:txBody>
      </p:sp>
      <p:pic>
        <p:nvPicPr>
          <p:cNvPr id="6" name="Picture 5">
            <a:extLst>
              <a:ext uri="{FF2B5EF4-FFF2-40B4-BE49-F238E27FC236}">
                <a16:creationId xmlns:a16="http://schemas.microsoft.com/office/drawing/2014/main" id="{A9E351E8-E005-597B-B888-B87876C5BE8B}"/>
              </a:ext>
            </a:extLst>
          </p:cNvPr>
          <p:cNvPicPr>
            <a:picLocks noChangeAspect="1"/>
          </p:cNvPicPr>
          <p:nvPr/>
        </p:nvPicPr>
        <p:blipFill>
          <a:blip r:embed="rId3"/>
          <a:stretch>
            <a:fillRect/>
          </a:stretch>
        </p:blipFill>
        <p:spPr>
          <a:xfrm>
            <a:off x="2560013" y="114012"/>
            <a:ext cx="7071973" cy="6629975"/>
          </a:xfrm>
          <a:prstGeom prst="rect">
            <a:avLst/>
          </a:prstGeom>
        </p:spPr>
      </p:pic>
    </p:spTree>
    <p:extLst>
      <p:ext uri="{BB962C8B-B14F-4D97-AF65-F5344CB8AC3E}">
        <p14:creationId xmlns:p14="http://schemas.microsoft.com/office/powerpoint/2010/main" val="426265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E163C3-B6F3-3D59-536D-706FCEA3B43D}"/>
              </a:ext>
            </a:extLst>
          </p:cNvPr>
          <p:cNvSpPr>
            <a:spLocks noGrp="1"/>
          </p:cNvSpPr>
          <p:nvPr>
            <p:ph type="sldNum" sz="quarter" idx="12"/>
          </p:nvPr>
        </p:nvSpPr>
        <p:spPr/>
        <p:txBody>
          <a:bodyPr/>
          <a:lstStyle/>
          <a:p>
            <a:fld id="{324AB5AB-0368-43AF-BD0A-18636A78849F}" type="slidenum">
              <a:rPr lang="en-US" smtClean="0"/>
              <a:t>17</a:t>
            </a:fld>
            <a:endParaRPr lang="en-US"/>
          </a:p>
        </p:txBody>
      </p:sp>
      <p:pic>
        <p:nvPicPr>
          <p:cNvPr id="6" name="Picture 5">
            <a:extLst>
              <a:ext uri="{FF2B5EF4-FFF2-40B4-BE49-F238E27FC236}">
                <a16:creationId xmlns:a16="http://schemas.microsoft.com/office/drawing/2014/main" id="{5B08AA81-4C49-7B35-B900-3FCF12FF3404}"/>
              </a:ext>
            </a:extLst>
          </p:cNvPr>
          <p:cNvPicPr>
            <a:picLocks noChangeAspect="1"/>
          </p:cNvPicPr>
          <p:nvPr/>
        </p:nvPicPr>
        <p:blipFill>
          <a:blip r:embed="rId3"/>
          <a:stretch>
            <a:fillRect/>
          </a:stretch>
        </p:blipFill>
        <p:spPr>
          <a:xfrm>
            <a:off x="2438083" y="64478"/>
            <a:ext cx="7315834" cy="6729043"/>
          </a:xfrm>
          <a:prstGeom prst="rect">
            <a:avLst/>
          </a:prstGeom>
        </p:spPr>
      </p:pic>
    </p:spTree>
    <p:extLst>
      <p:ext uri="{BB962C8B-B14F-4D97-AF65-F5344CB8AC3E}">
        <p14:creationId xmlns:p14="http://schemas.microsoft.com/office/powerpoint/2010/main" val="104240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6EDC4E-A932-F290-DD8E-0B655E59C9D8}"/>
              </a:ext>
            </a:extLst>
          </p:cNvPr>
          <p:cNvSpPr>
            <a:spLocks noGrp="1"/>
          </p:cNvSpPr>
          <p:nvPr>
            <p:ph type="sldNum" sz="quarter" idx="12"/>
          </p:nvPr>
        </p:nvSpPr>
        <p:spPr/>
        <p:txBody>
          <a:bodyPr/>
          <a:lstStyle/>
          <a:p>
            <a:fld id="{324AB5AB-0368-43AF-BD0A-18636A78849F}" type="slidenum">
              <a:rPr lang="en-US" smtClean="0"/>
              <a:t>18</a:t>
            </a:fld>
            <a:endParaRPr lang="en-US"/>
          </a:p>
        </p:txBody>
      </p:sp>
      <p:pic>
        <p:nvPicPr>
          <p:cNvPr id="6" name="Picture 5">
            <a:extLst>
              <a:ext uri="{FF2B5EF4-FFF2-40B4-BE49-F238E27FC236}">
                <a16:creationId xmlns:a16="http://schemas.microsoft.com/office/drawing/2014/main" id="{661B0262-A2FF-CEA3-21FF-1670707A4A82}"/>
              </a:ext>
            </a:extLst>
          </p:cNvPr>
          <p:cNvPicPr>
            <a:picLocks noChangeAspect="1"/>
          </p:cNvPicPr>
          <p:nvPr/>
        </p:nvPicPr>
        <p:blipFill>
          <a:blip r:embed="rId3"/>
          <a:stretch>
            <a:fillRect/>
          </a:stretch>
        </p:blipFill>
        <p:spPr>
          <a:xfrm>
            <a:off x="0" y="1727335"/>
            <a:ext cx="12192000" cy="3403329"/>
          </a:xfrm>
          <a:prstGeom prst="rect">
            <a:avLst/>
          </a:prstGeom>
        </p:spPr>
      </p:pic>
    </p:spTree>
    <p:extLst>
      <p:ext uri="{BB962C8B-B14F-4D97-AF65-F5344CB8AC3E}">
        <p14:creationId xmlns:p14="http://schemas.microsoft.com/office/powerpoint/2010/main" val="144257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8D18C1-D69E-E501-6AE9-DBBB5EB52FD9}"/>
              </a:ext>
            </a:extLst>
          </p:cNvPr>
          <p:cNvSpPr>
            <a:spLocks noGrp="1"/>
          </p:cNvSpPr>
          <p:nvPr>
            <p:ph type="sldNum" sz="quarter" idx="12"/>
          </p:nvPr>
        </p:nvSpPr>
        <p:spPr/>
        <p:txBody>
          <a:bodyPr/>
          <a:lstStyle/>
          <a:p>
            <a:fld id="{324AB5AB-0368-43AF-BD0A-18636A78849F}" type="slidenum">
              <a:rPr lang="en-US" smtClean="0"/>
              <a:t>19</a:t>
            </a:fld>
            <a:endParaRPr lang="en-US"/>
          </a:p>
        </p:txBody>
      </p:sp>
      <p:pic>
        <p:nvPicPr>
          <p:cNvPr id="4" name="Picture 3">
            <a:extLst>
              <a:ext uri="{FF2B5EF4-FFF2-40B4-BE49-F238E27FC236}">
                <a16:creationId xmlns:a16="http://schemas.microsoft.com/office/drawing/2014/main" id="{4634CB25-E37A-F024-41A0-8C2C3E2B0D09}"/>
              </a:ext>
            </a:extLst>
          </p:cNvPr>
          <p:cNvPicPr>
            <a:picLocks noChangeAspect="1"/>
          </p:cNvPicPr>
          <p:nvPr/>
        </p:nvPicPr>
        <p:blipFill>
          <a:blip r:embed="rId3"/>
          <a:stretch>
            <a:fillRect/>
          </a:stretch>
        </p:blipFill>
        <p:spPr>
          <a:xfrm>
            <a:off x="0" y="655040"/>
            <a:ext cx="12192000" cy="5547919"/>
          </a:xfrm>
          <a:prstGeom prst="rect">
            <a:avLst/>
          </a:prstGeom>
        </p:spPr>
      </p:pic>
      <p:sp>
        <p:nvSpPr>
          <p:cNvPr id="5" name="Rectangle 4">
            <a:extLst>
              <a:ext uri="{FF2B5EF4-FFF2-40B4-BE49-F238E27FC236}">
                <a16:creationId xmlns:a16="http://schemas.microsoft.com/office/drawing/2014/main" id="{C738C21C-1DCC-244C-5269-7914565647AA}"/>
              </a:ext>
            </a:extLst>
          </p:cNvPr>
          <p:cNvSpPr/>
          <p:nvPr/>
        </p:nvSpPr>
        <p:spPr>
          <a:xfrm>
            <a:off x="0" y="1054394"/>
            <a:ext cx="441852" cy="323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528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3394-FA62-81D8-1488-690A0383D4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9CC2CB-D00F-EFC0-F727-22C9883CDA4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7886167-0CA7-E088-977C-A87E29C08D6B}"/>
              </a:ext>
            </a:extLst>
          </p:cNvPr>
          <p:cNvSpPr>
            <a:spLocks noGrp="1"/>
          </p:cNvSpPr>
          <p:nvPr>
            <p:ph type="sldNum" sz="quarter" idx="12"/>
          </p:nvPr>
        </p:nvSpPr>
        <p:spPr/>
        <p:txBody>
          <a:bodyPr/>
          <a:lstStyle/>
          <a:p>
            <a:fld id="{324AB5AB-0368-43AF-BD0A-18636A78849F}" type="slidenum">
              <a:rPr lang="en-US" smtClean="0"/>
              <a:t>2</a:t>
            </a:fld>
            <a:endParaRPr lang="en-US"/>
          </a:p>
        </p:txBody>
      </p:sp>
      <p:pic>
        <p:nvPicPr>
          <p:cNvPr id="6" name="Picture 5">
            <a:extLst>
              <a:ext uri="{FF2B5EF4-FFF2-40B4-BE49-F238E27FC236}">
                <a16:creationId xmlns:a16="http://schemas.microsoft.com/office/drawing/2014/main" id="{DC1ACD40-8357-66E6-D08F-9514F86DFDC2}"/>
              </a:ext>
            </a:extLst>
          </p:cNvPr>
          <p:cNvPicPr>
            <a:picLocks noChangeAspect="1"/>
          </p:cNvPicPr>
          <p:nvPr/>
        </p:nvPicPr>
        <p:blipFill>
          <a:blip r:embed="rId3"/>
          <a:stretch>
            <a:fillRect/>
          </a:stretch>
        </p:blipFill>
        <p:spPr>
          <a:xfrm>
            <a:off x="2472376" y="605545"/>
            <a:ext cx="7247248" cy="5646909"/>
          </a:xfrm>
          <a:prstGeom prst="rect">
            <a:avLst/>
          </a:prstGeom>
        </p:spPr>
      </p:pic>
      <p:sp>
        <p:nvSpPr>
          <p:cNvPr id="5" name="Rectangle 4">
            <a:extLst>
              <a:ext uri="{FF2B5EF4-FFF2-40B4-BE49-F238E27FC236}">
                <a16:creationId xmlns:a16="http://schemas.microsoft.com/office/drawing/2014/main" id="{2CC0762E-8091-E312-F5C4-DA348F57EFCF}"/>
              </a:ext>
            </a:extLst>
          </p:cNvPr>
          <p:cNvSpPr/>
          <p:nvPr/>
        </p:nvSpPr>
        <p:spPr>
          <a:xfrm>
            <a:off x="5968538" y="4605251"/>
            <a:ext cx="1396538" cy="831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28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5DF3B2-2CE0-90DC-89C6-BE69B78E3C9E}"/>
              </a:ext>
            </a:extLst>
          </p:cNvPr>
          <p:cNvSpPr>
            <a:spLocks noGrp="1"/>
          </p:cNvSpPr>
          <p:nvPr>
            <p:ph type="sldNum" sz="quarter" idx="12"/>
          </p:nvPr>
        </p:nvSpPr>
        <p:spPr/>
        <p:txBody>
          <a:bodyPr/>
          <a:lstStyle/>
          <a:p>
            <a:fld id="{324AB5AB-0368-43AF-BD0A-18636A78849F}" type="slidenum">
              <a:rPr lang="en-US" smtClean="0"/>
              <a:t>20</a:t>
            </a:fld>
            <a:endParaRPr lang="en-US"/>
          </a:p>
        </p:txBody>
      </p:sp>
      <p:pic>
        <p:nvPicPr>
          <p:cNvPr id="4" name="Picture 3">
            <a:extLst>
              <a:ext uri="{FF2B5EF4-FFF2-40B4-BE49-F238E27FC236}">
                <a16:creationId xmlns:a16="http://schemas.microsoft.com/office/drawing/2014/main" id="{A9B8A911-0B67-5743-D876-A8EDE9297AEA}"/>
              </a:ext>
            </a:extLst>
          </p:cNvPr>
          <p:cNvPicPr>
            <a:picLocks noChangeAspect="1"/>
          </p:cNvPicPr>
          <p:nvPr/>
        </p:nvPicPr>
        <p:blipFill>
          <a:blip r:embed="rId3"/>
          <a:stretch>
            <a:fillRect/>
          </a:stretch>
        </p:blipFill>
        <p:spPr>
          <a:xfrm>
            <a:off x="582452" y="556011"/>
            <a:ext cx="11027096" cy="5745978"/>
          </a:xfrm>
          <a:prstGeom prst="rect">
            <a:avLst/>
          </a:prstGeom>
        </p:spPr>
      </p:pic>
      <p:sp>
        <p:nvSpPr>
          <p:cNvPr id="5" name="Rectangle 4">
            <a:extLst>
              <a:ext uri="{FF2B5EF4-FFF2-40B4-BE49-F238E27FC236}">
                <a16:creationId xmlns:a16="http://schemas.microsoft.com/office/drawing/2014/main" id="{FB524C70-7A58-2810-F595-590283BCCC68}"/>
              </a:ext>
            </a:extLst>
          </p:cNvPr>
          <p:cNvSpPr/>
          <p:nvPr/>
        </p:nvSpPr>
        <p:spPr>
          <a:xfrm>
            <a:off x="6538586" y="3105531"/>
            <a:ext cx="1603331" cy="323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938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CFB16-E600-CC77-5095-2D2A124883B8}"/>
              </a:ext>
            </a:extLst>
          </p:cNvPr>
          <p:cNvSpPr>
            <a:spLocks noGrp="1"/>
          </p:cNvSpPr>
          <p:nvPr>
            <p:ph type="sldNum" sz="quarter" idx="12"/>
          </p:nvPr>
        </p:nvSpPr>
        <p:spPr/>
        <p:txBody>
          <a:bodyPr/>
          <a:lstStyle/>
          <a:p>
            <a:fld id="{324AB5AB-0368-43AF-BD0A-18636A78849F}" type="slidenum">
              <a:rPr lang="en-US" smtClean="0"/>
              <a:t>21</a:t>
            </a:fld>
            <a:endParaRPr lang="en-US"/>
          </a:p>
        </p:txBody>
      </p:sp>
      <p:pic>
        <p:nvPicPr>
          <p:cNvPr id="4" name="Picture 3">
            <a:extLst>
              <a:ext uri="{FF2B5EF4-FFF2-40B4-BE49-F238E27FC236}">
                <a16:creationId xmlns:a16="http://schemas.microsoft.com/office/drawing/2014/main" id="{BC1FCAAB-1F06-8131-D337-FDEA62305B66}"/>
              </a:ext>
            </a:extLst>
          </p:cNvPr>
          <p:cNvPicPr>
            <a:picLocks noChangeAspect="1"/>
          </p:cNvPicPr>
          <p:nvPr/>
        </p:nvPicPr>
        <p:blipFill>
          <a:blip r:embed="rId3"/>
          <a:stretch>
            <a:fillRect/>
          </a:stretch>
        </p:blipFill>
        <p:spPr>
          <a:xfrm>
            <a:off x="1118247" y="359573"/>
            <a:ext cx="9570704" cy="5728076"/>
          </a:xfrm>
          <a:prstGeom prst="rect">
            <a:avLst/>
          </a:prstGeom>
        </p:spPr>
      </p:pic>
    </p:spTree>
    <p:extLst>
      <p:ext uri="{BB962C8B-B14F-4D97-AF65-F5344CB8AC3E}">
        <p14:creationId xmlns:p14="http://schemas.microsoft.com/office/powerpoint/2010/main" val="14901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5C9209-973D-D66F-C3D2-A7E5DB4BBE77}"/>
              </a:ext>
            </a:extLst>
          </p:cNvPr>
          <p:cNvSpPr>
            <a:spLocks noGrp="1"/>
          </p:cNvSpPr>
          <p:nvPr>
            <p:ph type="sldNum" sz="quarter" idx="12"/>
          </p:nvPr>
        </p:nvSpPr>
        <p:spPr/>
        <p:txBody>
          <a:bodyPr/>
          <a:lstStyle/>
          <a:p>
            <a:fld id="{324AB5AB-0368-43AF-BD0A-18636A78849F}" type="slidenum">
              <a:rPr lang="en-US" smtClean="0"/>
              <a:t>22</a:t>
            </a:fld>
            <a:endParaRPr lang="en-US"/>
          </a:p>
        </p:txBody>
      </p:sp>
      <p:pic>
        <p:nvPicPr>
          <p:cNvPr id="4" name="Picture 3">
            <a:extLst>
              <a:ext uri="{FF2B5EF4-FFF2-40B4-BE49-F238E27FC236}">
                <a16:creationId xmlns:a16="http://schemas.microsoft.com/office/drawing/2014/main" id="{50062735-099B-AD4F-42FF-7F8E26499CD0}"/>
              </a:ext>
            </a:extLst>
          </p:cNvPr>
          <p:cNvPicPr>
            <a:picLocks noChangeAspect="1"/>
          </p:cNvPicPr>
          <p:nvPr/>
        </p:nvPicPr>
        <p:blipFill>
          <a:blip r:embed="rId3"/>
          <a:stretch>
            <a:fillRect/>
          </a:stretch>
        </p:blipFill>
        <p:spPr>
          <a:xfrm>
            <a:off x="2510479" y="136874"/>
            <a:ext cx="7171041" cy="6584251"/>
          </a:xfrm>
          <a:prstGeom prst="rect">
            <a:avLst/>
          </a:prstGeom>
        </p:spPr>
      </p:pic>
    </p:spTree>
    <p:extLst>
      <p:ext uri="{BB962C8B-B14F-4D97-AF65-F5344CB8AC3E}">
        <p14:creationId xmlns:p14="http://schemas.microsoft.com/office/powerpoint/2010/main" val="27430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D03C20-660B-A876-B92A-92DEA5361357}"/>
              </a:ext>
            </a:extLst>
          </p:cNvPr>
          <p:cNvSpPr>
            <a:spLocks noGrp="1"/>
          </p:cNvSpPr>
          <p:nvPr>
            <p:ph type="sldNum" sz="quarter" idx="12"/>
          </p:nvPr>
        </p:nvSpPr>
        <p:spPr/>
        <p:txBody>
          <a:bodyPr/>
          <a:lstStyle/>
          <a:p>
            <a:fld id="{324AB5AB-0368-43AF-BD0A-18636A78849F}" type="slidenum">
              <a:rPr lang="en-US" smtClean="0"/>
              <a:t>23</a:t>
            </a:fld>
            <a:endParaRPr lang="en-US"/>
          </a:p>
        </p:txBody>
      </p:sp>
      <p:pic>
        <p:nvPicPr>
          <p:cNvPr id="4" name="Picture 3">
            <a:extLst>
              <a:ext uri="{FF2B5EF4-FFF2-40B4-BE49-F238E27FC236}">
                <a16:creationId xmlns:a16="http://schemas.microsoft.com/office/drawing/2014/main" id="{DFA42D45-9DF5-7630-5C85-DD9861EAF714}"/>
              </a:ext>
            </a:extLst>
          </p:cNvPr>
          <p:cNvPicPr>
            <a:picLocks noChangeAspect="1"/>
          </p:cNvPicPr>
          <p:nvPr/>
        </p:nvPicPr>
        <p:blipFill>
          <a:blip r:embed="rId3"/>
          <a:stretch>
            <a:fillRect/>
          </a:stretch>
        </p:blipFill>
        <p:spPr>
          <a:xfrm>
            <a:off x="2815305" y="392167"/>
            <a:ext cx="6561389" cy="6073666"/>
          </a:xfrm>
          <a:prstGeom prst="rect">
            <a:avLst/>
          </a:prstGeom>
        </p:spPr>
      </p:pic>
    </p:spTree>
    <p:extLst>
      <p:ext uri="{BB962C8B-B14F-4D97-AF65-F5344CB8AC3E}">
        <p14:creationId xmlns:p14="http://schemas.microsoft.com/office/powerpoint/2010/main" val="2872694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57462-F64C-C710-D3A7-02576C5917C3}"/>
              </a:ext>
            </a:extLst>
          </p:cNvPr>
          <p:cNvSpPr>
            <a:spLocks noGrp="1"/>
          </p:cNvSpPr>
          <p:nvPr>
            <p:ph type="sldNum" sz="quarter" idx="12"/>
          </p:nvPr>
        </p:nvSpPr>
        <p:spPr/>
        <p:txBody>
          <a:bodyPr/>
          <a:lstStyle/>
          <a:p>
            <a:fld id="{324AB5AB-0368-43AF-BD0A-18636A78849F}" type="slidenum">
              <a:rPr lang="en-US" smtClean="0"/>
              <a:t>24</a:t>
            </a:fld>
            <a:endParaRPr lang="en-US"/>
          </a:p>
        </p:txBody>
      </p:sp>
      <p:pic>
        <p:nvPicPr>
          <p:cNvPr id="4" name="Picture 3">
            <a:extLst>
              <a:ext uri="{FF2B5EF4-FFF2-40B4-BE49-F238E27FC236}">
                <a16:creationId xmlns:a16="http://schemas.microsoft.com/office/drawing/2014/main" id="{8C341727-A56D-3EEC-9726-E23F8367963B}"/>
              </a:ext>
            </a:extLst>
          </p:cNvPr>
          <p:cNvPicPr>
            <a:picLocks noChangeAspect="1"/>
          </p:cNvPicPr>
          <p:nvPr/>
        </p:nvPicPr>
        <p:blipFill>
          <a:blip r:embed="rId3"/>
          <a:stretch>
            <a:fillRect/>
          </a:stretch>
        </p:blipFill>
        <p:spPr>
          <a:xfrm>
            <a:off x="0" y="540727"/>
            <a:ext cx="12192000" cy="5776545"/>
          </a:xfrm>
          <a:prstGeom prst="rect">
            <a:avLst/>
          </a:prstGeom>
        </p:spPr>
      </p:pic>
      <p:sp>
        <p:nvSpPr>
          <p:cNvPr id="5" name="Rectangle 4">
            <a:extLst>
              <a:ext uri="{FF2B5EF4-FFF2-40B4-BE49-F238E27FC236}">
                <a16:creationId xmlns:a16="http://schemas.microsoft.com/office/drawing/2014/main" id="{86E673F7-6057-6F5F-B636-29DDC0F54E74}"/>
              </a:ext>
            </a:extLst>
          </p:cNvPr>
          <p:cNvSpPr/>
          <p:nvPr/>
        </p:nvSpPr>
        <p:spPr>
          <a:xfrm>
            <a:off x="11536472" y="875898"/>
            <a:ext cx="800621" cy="3892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725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4D03BE-ED0C-9A0D-FC2A-372F6532D205}"/>
              </a:ext>
            </a:extLst>
          </p:cNvPr>
          <p:cNvSpPr>
            <a:spLocks noGrp="1"/>
          </p:cNvSpPr>
          <p:nvPr>
            <p:ph type="sldNum" sz="quarter" idx="12"/>
          </p:nvPr>
        </p:nvSpPr>
        <p:spPr/>
        <p:txBody>
          <a:bodyPr/>
          <a:lstStyle/>
          <a:p>
            <a:fld id="{324AB5AB-0368-43AF-BD0A-18636A78849F}" type="slidenum">
              <a:rPr lang="en-US" smtClean="0"/>
              <a:t>25</a:t>
            </a:fld>
            <a:endParaRPr lang="en-US"/>
          </a:p>
        </p:txBody>
      </p:sp>
      <p:pic>
        <p:nvPicPr>
          <p:cNvPr id="4" name="Picture 3">
            <a:extLst>
              <a:ext uri="{FF2B5EF4-FFF2-40B4-BE49-F238E27FC236}">
                <a16:creationId xmlns:a16="http://schemas.microsoft.com/office/drawing/2014/main" id="{DC23CD1C-85DC-FCD5-5ACD-2BD46B959D45}"/>
              </a:ext>
            </a:extLst>
          </p:cNvPr>
          <p:cNvPicPr>
            <a:picLocks noChangeAspect="1"/>
          </p:cNvPicPr>
          <p:nvPr/>
        </p:nvPicPr>
        <p:blipFill>
          <a:blip r:embed="rId3"/>
          <a:stretch>
            <a:fillRect/>
          </a:stretch>
        </p:blipFill>
        <p:spPr>
          <a:xfrm>
            <a:off x="2784823" y="285477"/>
            <a:ext cx="6622354" cy="6287045"/>
          </a:xfrm>
          <a:prstGeom prst="rect">
            <a:avLst/>
          </a:prstGeom>
        </p:spPr>
      </p:pic>
    </p:spTree>
    <p:extLst>
      <p:ext uri="{BB962C8B-B14F-4D97-AF65-F5344CB8AC3E}">
        <p14:creationId xmlns:p14="http://schemas.microsoft.com/office/powerpoint/2010/main" val="163282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E5FF7D-6922-536B-FD94-B1E35F324BBE}"/>
              </a:ext>
            </a:extLst>
          </p:cNvPr>
          <p:cNvSpPr>
            <a:spLocks noGrp="1"/>
          </p:cNvSpPr>
          <p:nvPr>
            <p:ph type="sldNum" sz="quarter" idx="12"/>
          </p:nvPr>
        </p:nvSpPr>
        <p:spPr/>
        <p:txBody>
          <a:bodyPr/>
          <a:lstStyle/>
          <a:p>
            <a:fld id="{324AB5AB-0368-43AF-BD0A-18636A78849F}" type="slidenum">
              <a:rPr lang="en-US" smtClean="0"/>
              <a:t>26</a:t>
            </a:fld>
            <a:endParaRPr lang="en-US"/>
          </a:p>
        </p:txBody>
      </p:sp>
      <p:pic>
        <p:nvPicPr>
          <p:cNvPr id="4" name="Picture 3">
            <a:extLst>
              <a:ext uri="{FF2B5EF4-FFF2-40B4-BE49-F238E27FC236}">
                <a16:creationId xmlns:a16="http://schemas.microsoft.com/office/drawing/2014/main" id="{7C30FA54-5408-4A43-534F-033F6CD45DFA}"/>
              </a:ext>
            </a:extLst>
          </p:cNvPr>
          <p:cNvPicPr>
            <a:picLocks noChangeAspect="1"/>
          </p:cNvPicPr>
          <p:nvPr/>
        </p:nvPicPr>
        <p:blipFill>
          <a:blip r:embed="rId3"/>
          <a:stretch>
            <a:fillRect/>
          </a:stretch>
        </p:blipFill>
        <p:spPr>
          <a:xfrm>
            <a:off x="0" y="1284889"/>
            <a:ext cx="12192000" cy="4288221"/>
          </a:xfrm>
          <a:prstGeom prst="rect">
            <a:avLst/>
          </a:prstGeom>
        </p:spPr>
      </p:pic>
    </p:spTree>
    <p:extLst>
      <p:ext uri="{BB962C8B-B14F-4D97-AF65-F5344CB8AC3E}">
        <p14:creationId xmlns:p14="http://schemas.microsoft.com/office/powerpoint/2010/main" val="29802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6E78A5-DB0C-F94E-9D6E-80B1ED18AABD}"/>
              </a:ext>
            </a:extLst>
          </p:cNvPr>
          <p:cNvSpPr>
            <a:spLocks noGrp="1"/>
          </p:cNvSpPr>
          <p:nvPr>
            <p:ph type="sldNum" sz="quarter" idx="12"/>
          </p:nvPr>
        </p:nvSpPr>
        <p:spPr/>
        <p:txBody>
          <a:bodyPr/>
          <a:lstStyle/>
          <a:p>
            <a:fld id="{324AB5AB-0368-43AF-BD0A-18636A78849F}" type="slidenum">
              <a:rPr lang="en-US" smtClean="0"/>
              <a:t>27</a:t>
            </a:fld>
            <a:endParaRPr lang="en-US"/>
          </a:p>
        </p:txBody>
      </p:sp>
      <p:pic>
        <p:nvPicPr>
          <p:cNvPr id="4" name="Picture 3">
            <a:extLst>
              <a:ext uri="{FF2B5EF4-FFF2-40B4-BE49-F238E27FC236}">
                <a16:creationId xmlns:a16="http://schemas.microsoft.com/office/drawing/2014/main" id="{6C06FD41-19A2-E08F-3932-0D3789B5C6F6}"/>
              </a:ext>
            </a:extLst>
          </p:cNvPr>
          <p:cNvPicPr>
            <a:picLocks noChangeAspect="1"/>
          </p:cNvPicPr>
          <p:nvPr/>
        </p:nvPicPr>
        <p:blipFill>
          <a:blip r:embed="rId3"/>
          <a:stretch>
            <a:fillRect/>
          </a:stretch>
        </p:blipFill>
        <p:spPr>
          <a:xfrm>
            <a:off x="0" y="1698315"/>
            <a:ext cx="12192000" cy="3461370"/>
          </a:xfrm>
          <a:prstGeom prst="rect">
            <a:avLst/>
          </a:prstGeom>
        </p:spPr>
      </p:pic>
      <p:sp>
        <p:nvSpPr>
          <p:cNvPr id="5" name="Rectangle 4">
            <a:extLst>
              <a:ext uri="{FF2B5EF4-FFF2-40B4-BE49-F238E27FC236}">
                <a16:creationId xmlns:a16="http://schemas.microsoft.com/office/drawing/2014/main" id="{17E2BD0F-70B6-8CD4-67DB-3ECA21E5FE01}"/>
              </a:ext>
            </a:extLst>
          </p:cNvPr>
          <p:cNvSpPr/>
          <p:nvPr/>
        </p:nvSpPr>
        <p:spPr>
          <a:xfrm>
            <a:off x="4008329" y="4095087"/>
            <a:ext cx="4602271" cy="401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269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3EFD52-7F33-801F-6230-AC09C72E543F}"/>
              </a:ext>
            </a:extLst>
          </p:cNvPr>
          <p:cNvSpPr>
            <a:spLocks noGrp="1"/>
          </p:cNvSpPr>
          <p:nvPr>
            <p:ph type="sldNum" sz="quarter" idx="12"/>
          </p:nvPr>
        </p:nvSpPr>
        <p:spPr/>
        <p:txBody>
          <a:bodyPr/>
          <a:lstStyle/>
          <a:p>
            <a:fld id="{324AB5AB-0368-43AF-BD0A-18636A78849F}" type="slidenum">
              <a:rPr lang="en-US" smtClean="0"/>
              <a:t>28</a:t>
            </a:fld>
            <a:endParaRPr lang="en-US"/>
          </a:p>
        </p:txBody>
      </p:sp>
      <p:pic>
        <p:nvPicPr>
          <p:cNvPr id="4" name="Picture 3">
            <a:extLst>
              <a:ext uri="{FF2B5EF4-FFF2-40B4-BE49-F238E27FC236}">
                <a16:creationId xmlns:a16="http://schemas.microsoft.com/office/drawing/2014/main" id="{AC8198BB-9255-A933-047E-DF6134191940}"/>
              </a:ext>
            </a:extLst>
          </p:cNvPr>
          <p:cNvPicPr>
            <a:picLocks noChangeAspect="1"/>
          </p:cNvPicPr>
          <p:nvPr/>
        </p:nvPicPr>
        <p:blipFill>
          <a:blip r:embed="rId3"/>
          <a:stretch>
            <a:fillRect/>
          </a:stretch>
        </p:blipFill>
        <p:spPr>
          <a:xfrm>
            <a:off x="0" y="693740"/>
            <a:ext cx="12192000" cy="5470520"/>
          </a:xfrm>
          <a:prstGeom prst="rect">
            <a:avLst/>
          </a:prstGeom>
        </p:spPr>
      </p:pic>
      <p:sp>
        <p:nvSpPr>
          <p:cNvPr id="5" name="Rectangle 4">
            <a:extLst>
              <a:ext uri="{FF2B5EF4-FFF2-40B4-BE49-F238E27FC236}">
                <a16:creationId xmlns:a16="http://schemas.microsoft.com/office/drawing/2014/main" id="{A24D4DCA-A057-2C4C-4B20-95BCDC2D9838}"/>
              </a:ext>
            </a:extLst>
          </p:cNvPr>
          <p:cNvSpPr/>
          <p:nvPr/>
        </p:nvSpPr>
        <p:spPr>
          <a:xfrm>
            <a:off x="4008329" y="1714744"/>
            <a:ext cx="3597157" cy="4043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6505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394691-0743-0413-D48B-9D67B881D1BC}"/>
              </a:ext>
            </a:extLst>
          </p:cNvPr>
          <p:cNvSpPr>
            <a:spLocks noGrp="1"/>
          </p:cNvSpPr>
          <p:nvPr>
            <p:ph type="sldNum" sz="quarter" idx="12"/>
          </p:nvPr>
        </p:nvSpPr>
        <p:spPr/>
        <p:txBody>
          <a:bodyPr/>
          <a:lstStyle/>
          <a:p>
            <a:fld id="{324AB5AB-0368-43AF-BD0A-18636A78849F}" type="slidenum">
              <a:rPr lang="en-US" smtClean="0"/>
              <a:t>29</a:t>
            </a:fld>
            <a:endParaRPr lang="en-US"/>
          </a:p>
        </p:txBody>
      </p:sp>
      <p:pic>
        <p:nvPicPr>
          <p:cNvPr id="4" name="Picture 3">
            <a:extLst>
              <a:ext uri="{FF2B5EF4-FFF2-40B4-BE49-F238E27FC236}">
                <a16:creationId xmlns:a16="http://schemas.microsoft.com/office/drawing/2014/main" id="{D9513763-5DCC-37DC-7881-597135A6902B}"/>
              </a:ext>
            </a:extLst>
          </p:cNvPr>
          <p:cNvPicPr>
            <a:picLocks noChangeAspect="1"/>
          </p:cNvPicPr>
          <p:nvPr/>
        </p:nvPicPr>
        <p:blipFill>
          <a:blip r:embed="rId3"/>
          <a:stretch>
            <a:fillRect/>
          </a:stretch>
        </p:blipFill>
        <p:spPr>
          <a:xfrm>
            <a:off x="0" y="2035628"/>
            <a:ext cx="12192000" cy="2786743"/>
          </a:xfrm>
          <a:prstGeom prst="rect">
            <a:avLst/>
          </a:prstGeom>
        </p:spPr>
      </p:pic>
    </p:spTree>
    <p:extLst>
      <p:ext uri="{BB962C8B-B14F-4D97-AF65-F5344CB8AC3E}">
        <p14:creationId xmlns:p14="http://schemas.microsoft.com/office/powerpoint/2010/main" val="194619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B870A7-7894-E852-69EA-8BF066FF937F}"/>
              </a:ext>
            </a:extLst>
          </p:cNvPr>
          <p:cNvSpPr>
            <a:spLocks noGrp="1"/>
          </p:cNvSpPr>
          <p:nvPr>
            <p:ph type="sldNum" sz="quarter" idx="12"/>
          </p:nvPr>
        </p:nvSpPr>
        <p:spPr/>
        <p:txBody>
          <a:bodyPr/>
          <a:lstStyle/>
          <a:p>
            <a:fld id="{324AB5AB-0368-43AF-BD0A-18636A78849F}" type="slidenum">
              <a:rPr lang="en-US" smtClean="0"/>
              <a:t>3</a:t>
            </a:fld>
            <a:endParaRPr lang="en-US"/>
          </a:p>
        </p:txBody>
      </p:sp>
      <p:pic>
        <p:nvPicPr>
          <p:cNvPr id="4" name="Picture 3">
            <a:extLst>
              <a:ext uri="{FF2B5EF4-FFF2-40B4-BE49-F238E27FC236}">
                <a16:creationId xmlns:a16="http://schemas.microsoft.com/office/drawing/2014/main" id="{D2E20B22-8FDE-C347-9143-FDE69C11C08F}"/>
              </a:ext>
            </a:extLst>
          </p:cNvPr>
          <p:cNvPicPr>
            <a:picLocks noChangeAspect="1"/>
          </p:cNvPicPr>
          <p:nvPr/>
        </p:nvPicPr>
        <p:blipFill>
          <a:blip r:embed="rId2"/>
          <a:stretch>
            <a:fillRect/>
          </a:stretch>
        </p:blipFill>
        <p:spPr>
          <a:xfrm>
            <a:off x="2480155" y="269729"/>
            <a:ext cx="7729288" cy="6269183"/>
          </a:xfrm>
          <a:prstGeom prst="rect">
            <a:avLst/>
          </a:prstGeom>
        </p:spPr>
      </p:pic>
    </p:spTree>
    <p:extLst>
      <p:ext uri="{BB962C8B-B14F-4D97-AF65-F5344CB8AC3E}">
        <p14:creationId xmlns:p14="http://schemas.microsoft.com/office/powerpoint/2010/main" val="4135967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B863F9-BCDA-1856-95EF-36EDB1255AB9}"/>
              </a:ext>
            </a:extLst>
          </p:cNvPr>
          <p:cNvSpPr>
            <a:spLocks noGrp="1"/>
          </p:cNvSpPr>
          <p:nvPr>
            <p:ph type="sldNum" sz="quarter" idx="12"/>
          </p:nvPr>
        </p:nvSpPr>
        <p:spPr/>
        <p:txBody>
          <a:bodyPr/>
          <a:lstStyle/>
          <a:p>
            <a:fld id="{324AB5AB-0368-43AF-BD0A-18636A78849F}" type="slidenum">
              <a:rPr lang="en-US" smtClean="0"/>
              <a:t>30</a:t>
            </a:fld>
            <a:endParaRPr lang="en-US"/>
          </a:p>
        </p:txBody>
      </p:sp>
      <p:pic>
        <p:nvPicPr>
          <p:cNvPr id="4" name="Picture 3">
            <a:extLst>
              <a:ext uri="{FF2B5EF4-FFF2-40B4-BE49-F238E27FC236}">
                <a16:creationId xmlns:a16="http://schemas.microsoft.com/office/drawing/2014/main" id="{057ECE1A-3420-A715-246B-BD5078542276}"/>
              </a:ext>
            </a:extLst>
          </p:cNvPr>
          <p:cNvPicPr>
            <a:picLocks noChangeAspect="1"/>
          </p:cNvPicPr>
          <p:nvPr/>
        </p:nvPicPr>
        <p:blipFill>
          <a:blip r:embed="rId3"/>
          <a:stretch>
            <a:fillRect/>
          </a:stretch>
        </p:blipFill>
        <p:spPr>
          <a:xfrm>
            <a:off x="0" y="612029"/>
            <a:ext cx="12192000" cy="5633941"/>
          </a:xfrm>
          <a:prstGeom prst="rect">
            <a:avLst/>
          </a:prstGeom>
        </p:spPr>
      </p:pic>
    </p:spTree>
    <p:extLst>
      <p:ext uri="{BB962C8B-B14F-4D97-AF65-F5344CB8AC3E}">
        <p14:creationId xmlns:p14="http://schemas.microsoft.com/office/powerpoint/2010/main" val="343958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7CDA-1E41-BD7E-B5E6-A892513DF157}"/>
              </a:ext>
            </a:extLst>
          </p:cNvPr>
          <p:cNvSpPr>
            <a:spLocks noGrp="1"/>
          </p:cNvSpPr>
          <p:nvPr>
            <p:ph type="sldNum" sz="quarter" idx="12"/>
          </p:nvPr>
        </p:nvSpPr>
        <p:spPr/>
        <p:txBody>
          <a:bodyPr/>
          <a:lstStyle/>
          <a:p>
            <a:fld id="{324AB5AB-0368-43AF-BD0A-18636A78849F}" type="slidenum">
              <a:rPr lang="en-US" smtClean="0"/>
              <a:t>31</a:t>
            </a:fld>
            <a:endParaRPr lang="en-US"/>
          </a:p>
        </p:txBody>
      </p:sp>
      <p:pic>
        <p:nvPicPr>
          <p:cNvPr id="4" name="Picture 3">
            <a:extLst>
              <a:ext uri="{FF2B5EF4-FFF2-40B4-BE49-F238E27FC236}">
                <a16:creationId xmlns:a16="http://schemas.microsoft.com/office/drawing/2014/main" id="{CD79D4CA-35ED-6634-203B-835C95502DF8}"/>
              </a:ext>
            </a:extLst>
          </p:cNvPr>
          <p:cNvPicPr>
            <a:picLocks noChangeAspect="1"/>
          </p:cNvPicPr>
          <p:nvPr/>
        </p:nvPicPr>
        <p:blipFill>
          <a:blip r:embed="rId3"/>
          <a:stretch>
            <a:fillRect/>
          </a:stretch>
        </p:blipFill>
        <p:spPr>
          <a:xfrm>
            <a:off x="0" y="1564880"/>
            <a:ext cx="12192000" cy="3728240"/>
          </a:xfrm>
          <a:prstGeom prst="rect">
            <a:avLst/>
          </a:prstGeom>
        </p:spPr>
      </p:pic>
    </p:spTree>
    <p:extLst>
      <p:ext uri="{BB962C8B-B14F-4D97-AF65-F5344CB8AC3E}">
        <p14:creationId xmlns:p14="http://schemas.microsoft.com/office/powerpoint/2010/main" val="1430036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905A88-CFD9-C800-D41C-0F39561EEE1C}"/>
              </a:ext>
            </a:extLst>
          </p:cNvPr>
          <p:cNvSpPr>
            <a:spLocks noGrp="1"/>
          </p:cNvSpPr>
          <p:nvPr>
            <p:ph type="sldNum" sz="quarter" idx="12"/>
          </p:nvPr>
        </p:nvSpPr>
        <p:spPr/>
        <p:txBody>
          <a:bodyPr/>
          <a:lstStyle/>
          <a:p>
            <a:fld id="{324AB5AB-0368-43AF-BD0A-18636A78849F}" type="slidenum">
              <a:rPr lang="en-US" smtClean="0"/>
              <a:t>32</a:t>
            </a:fld>
            <a:endParaRPr lang="en-US"/>
          </a:p>
        </p:txBody>
      </p:sp>
      <p:pic>
        <p:nvPicPr>
          <p:cNvPr id="4" name="Picture 3">
            <a:extLst>
              <a:ext uri="{FF2B5EF4-FFF2-40B4-BE49-F238E27FC236}">
                <a16:creationId xmlns:a16="http://schemas.microsoft.com/office/drawing/2014/main" id="{26D6D5CB-2BF5-7079-D119-E2791028E250}"/>
              </a:ext>
            </a:extLst>
          </p:cNvPr>
          <p:cNvPicPr>
            <a:picLocks noChangeAspect="1"/>
          </p:cNvPicPr>
          <p:nvPr/>
        </p:nvPicPr>
        <p:blipFill>
          <a:blip r:embed="rId3"/>
          <a:stretch>
            <a:fillRect/>
          </a:stretch>
        </p:blipFill>
        <p:spPr>
          <a:xfrm>
            <a:off x="0" y="2218835"/>
            <a:ext cx="12192000" cy="2420329"/>
          </a:xfrm>
          <a:prstGeom prst="rect">
            <a:avLst/>
          </a:prstGeom>
        </p:spPr>
      </p:pic>
      <p:sp>
        <p:nvSpPr>
          <p:cNvPr id="5" name="Rectangle 4">
            <a:extLst>
              <a:ext uri="{FF2B5EF4-FFF2-40B4-BE49-F238E27FC236}">
                <a16:creationId xmlns:a16="http://schemas.microsoft.com/office/drawing/2014/main" id="{ECC19A40-388B-EB0A-9A27-C9605604104F}"/>
              </a:ext>
            </a:extLst>
          </p:cNvPr>
          <p:cNvSpPr/>
          <p:nvPr/>
        </p:nvSpPr>
        <p:spPr>
          <a:xfrm>
            <a:off x="4008329" y="3601601"/>
            <a:ext cx="4602271" cy="401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5280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36E5F3-1C53-08E1-7543-ED2B399DC3DC}"/>
              </a:ext>
            </a:extLst>
          </p:cNvPr>
          <p:cNvSpPr>
            <a:spLocks noGrp="1"/>
          </p:cNvSpPr>
          <p:nvPr>
            <p:ph type="sldNum" sz="quarter" idx="12"/>
          </p:nvPr>
        </p:nvSpPr>
        <p:spPr/>
        <p:txBody>
          <a:bodyPr/>
          <a:lstStyle/>
          <a:p>
            <a:fld id="{324AB5AB-0368-43AF-BD0A-18636A78849F}" type="slidenum">
              <a:rPr lang="en-US" smtClean="0"/>
              <a:t>33</a:t>
            </a:fld>
            <a:endParaRPr lang="en-US"/>
          </a:p>
        </p:txBody>
      </p:sp>
      <p:pic>
        <p:nvPicPr>
          <p:cNvPr id="4" name="Picture 3">
            <a:extLst>
              <a:ext uri="{FF2B5EF4-FFF2-40B4-BE49-F238E27FC236}">
                <a16:creationId xmlns:a16="http://schemas.microsoft.com/office/drawing/2014/main" id="{495600B2-EB20-9B11-0D6E-A35047702397}"/>
              </a:ext>
            </a:extLst>
          </p:cNvPr>
          <p:cNvPicPr>
            <a:picLocks noChangeAspect="1"/>
          </p:cNvPicPr>
          <p:nvPr/>
        </p:nvPicPr>
        <p:blipFill>
          <a:blip r:embed="rId3"/>
          <a:stretch>
            <a:fillRect/>
          </a:stretch>
        </p:blipFill>
        <p:spPr>
          <a:xfrm>
            <a:off x="0" y="588523"/>
            <a:ext cx="12192000" cy="5680953"/>
          </a:xfrm>
          <a:prstGeom prst="rect">
            <a:avLst/>
          </a:prstGeom>
        </p:spPr>
      </p:pic>
      <p:sp>
        <p:nvSpPr>
          <p:cNvPr id="7" name="Rectangle 6">
            <a:extLst>
              <a:ext uri="{FF2B5EF4-FFF2-40B4-BE49-F238E27FC236}">
                <a16:creationId xmlns:a16="http://schemas.microsoft.com/office/drawing/2014/main" id="{5C87F4E5-C28D-1E3C-0CF3-B57E25C8056F}"/>
              </a:ext>
            </a:extLst>
          </p:cNvPr>
          <p:cNvSpPr/>
          <p:nvPr/>
        </p:nvSpPr>
        <p:spPr>
          <a:xfrm>
            <a:off x="4008330" y="1511544"/>
            <a:ext cx="2363442" cy="476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5677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ED234-8BE1-2B9C-9B65-C8F8B2EC606F}"/>
              </a:ext>
            </a:extLst>
          </p:cNvPr>
          <p:cNvSpPr>
            <a:spLocks noGrp="1"/>
          </p:cNvSpPr>
          <p:nvPr>
            <p:ph type="sldNum" sz="quarter" idx="12"/>
          </p:nvPr>
        </p:nvSpPr>
        <p:spPr/>
        <p:txBody>
          <a:bodyPr/>
          <a:lstStyle/>
          <a:p>
            <a:fld id="{324AB5AB-0368-43AF-BD0A-18636A78849F}" type="slidenum">
              <a:rPr lang="en-US" smtClean="0"/>
              <a:t>34</a:t>
            </a:fld>
            <a:endParaRPr lang="en-US"/>
          </a:p>
        </p:txBody>
      </p:sp>
      <p:pic>
        <p:nvPicPr>
          <p:cNvPr id="4" name="Picture 3">
            <a:extLst>
              <a:ext uri="{FF2B5EF4-FFF2-40B4-BE49-F238E27FC236}">
                <a16:creationId xmlns:a16="http://schemas.microsoft.com/office/drawing/2014/main" id="{709108AE-61B1-BF3B-9AA4-A7CB7098F518}"/>
              </a:ext>
            </a:extLst>
          </p:cNvPr>
          <p:cNvPicPr>
            <a:picLocks noChangeAspect="1"/>
          </p:cNvPicPr>
          <p:nvPr/>
        </p:nvPicPr>
        <p:blipFill>
          <a:blip r:embed="rId3"/>
          <a:stretch>
            <a:fillRect/>
          </a:stretch>
        </p:blipFill>
        <p:spPr>
          <a:xfrm>
            <a:off x="0" y="582897"/>
            <a:ext cx="12192000" cy="2846103"/>
          </a:xfrm>
          <a:prstGeom prst="rect">
            <a:avLst/>
          </a:prstGeom>
        </p:spPr>
      </p:pic>
      <p:pic>
        <p:nvPicPr>
          <p:cNvPr id="6" name="Picture 5">
            <a:extLst>
              <a:ext uri="{FF2B5EF4-FFF2-40B4-BE49-F238E27FC236}">
                <a16:creationId xmlns:a16="http://schemas.microsoft.com/office/drawing/2014/main" id="{C0D862D5-E874-4E4E-1AA8-E985C0D018D9}"/>
              </a:ext>
            </a:extLst>
          </p:cNvPr>
          <p:cNvPicPr>
            <a:picLocks noChangeAspect="1"/>
          </p:cNvPicPr>
          <p:nvPr/>
        </p:nvPicPr>
        <p:blipFill>
          <a:blip r:embed="rId4"/>
          <a:stretch>
            <a:fillRect/>
          </a:stretch>
        </p:blipFill>
        <p:spPr>
          <a:xfrm>
            <a:off x="1569321" y="3515317"/>
            <a:ext cx="8648623" cy="3023595"/>
          </a:xfrm>
          <a:prstGeom prst="rect">
            <a:avLst/>
          </a:prstGeom>
        </p:spPr>
      </p:pic>
    </p:spTree>
    <p:extLst>
      <p:ext uri="{BB962C8B-B14F-4D97-AF65-F5344CB8AC3E}">
        <p14:creationId xmlns:p14="http://schemas.microsoft.com/office/powerpoint/2010/main" val="2638733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6CDEC5-6D6A-2F00-D7B2-3215CA7D0D8E}"/>
              </a:ext>
            </a:extLst>
          </p:cNvPr>
          <p:cNvSpPr>
            <a:spLocks noGrp="1"/>
          </p:cNvSpPr>
          <p:nvPr>
            <p:ph type="sldNum" sz="quarter" idx="12"/>
          </p:nvPr>
        </p:nvSpPr>
        <p:spPr/>
        <p:txBody>
          <a:bodyPr/>
          <a:lstStyle/>
          <a:p>
            <a:fld id="{324AB5AB-0368-43AF-BD0A-18636A78849F}" type="slidenum">
              <a:rPr lang="en-US" smtClean="0"/>
              <a:t>35</a:t>
            </a:fld>
            <a:endParaRPr lang="en-US"/>
          </a:p>
        </p:txBody>
      </p:sp>
      <p:pic>
        <p:nvPicPr>
          <p:cNvPr id="4" name="Picture 3">
            <a:extLst>
              <a:ext uri="{FF2B5EF4-FFF2-40B4-BE49-F238E27FC236}">
                <a16:creationId xmlns:a16="http://schemas.microsoft.com/office/drawing/2014/main" id="{6EE77760-B0C0-2310-944B-EAED1D4D5D12}"/>
              </a:ext>
            </a:extLst>
          </p:cNvPr>
          <p:cNvPicPr>
            <a:picLocks noChangeAspect="1"/>
          </p:cNvPicPr>
          <p:nvPr/>
        </p:nvPicPr>
        <p:blipFill>
          <a:blip r:embed="rId3"/>
          <a:stretch>
            <a:fillRect/>
          </a:stretch>
        </p:blipFill>
        <p:spPr>
          <a:xfrm>
            <a:off x="2476186" y="270236"/>
            <a:ext cx="7239627" cy="6317527"/>
          </a:xfrm>
          <a:prstGeom prst="rect">
            <a:avLst/>
          </a:prstGeom>
        </p:spPr>
      </p:pic>
    </p:spTree>
    <p:extLst>
      <p:ext uri="{BB962C8B-B14F-4D97-AF65-F5344CB8AC3E}">
        <p14:creationId xmlns:p14="http://schemas.microsoft.com/office/powerpoint/2010/main" val="2969588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B45344-0E0F-7774-4B0F-4CB0D0C345FF}"/>
              </a:ext>
            </a:extLst>
          </p:cNvPr>
          <p:cNvSpPr>
            <a:spLocks noGrp="1"/>
          </p:cNvSpPr>
          <p:nvPr>
            <p:ph type="sldNum" sz="quarter" idx="12"/>
          </p:nvPr>
        </p:nvSpPr>
        <p:spPr/>
        <p:txBody>
          <a:bodyPr/>
          <a:lstStyle/>
          <a:p>
            <a:fld id="{324AB5AB-0368-43AF-BD0A-18636A78849F}" type="slidenum">
              <a:rPr lang="en-US" smtClean="0"/>
              <a:t>36</a:t>
            </a:fld>
            <a:endParaRPr lang="en-US"/>
          </a:p>
        </p:txBody>
      </p:sp>
      <p:pic>
        <p:nvPicPr>
          <p:cNvPr id="4" name="Picture 3">
            <a:extLst>
              <a:ext uri="{FF2B5EF4-FFF2-40B4-BE49-F238E27FC236}">
                <a16:creationId xmlns:a16="http://schemas.microsoft.com/office/drawing/2014/main" id="{762F004C-98CB-0CB8-7A52-CB366401A3DE}"/>
              </a:ext>
            </a:extLst>
          </p:cNvPr>
          <p:cNvPicPr>
            <a:picLocks noChangeAspect="1"/>
          </p:cNvPicPr>
          <p:nvPr/>
        </p:nvPicPr>
        <p:blipFill>
          <a:blip r:embed="rId3"/>
          <a:stretch>
            <a:fillRect/>
          </a:stretch>
        </p:blipFill>
        <p:spPr>
          <a:xfrm>
            <a:off x="0" y="752230"/>
            <a:ext cx="12192000" cy="5353539"/>
          </a:xfrm>
          <a:prstGeom prst="rect">
            <a:avLst/>
          </a:prstGeom>
        </p:spPr>
      </p:pic>
    </p:spTree>
    <p:extLst>
      <p:ext uri="{BB962C8B-B14F-4D97-AF65-F5344CB8AC3E}">
        <p14:creationId xmlns:p14="http://schemas.microsoft.com/office/powerpoint/2010/main" val="3039113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3EFD52-7F33-801F-6230-AC09C72E543F}"/>
              </a:ext>
            </a:extLst>
          </p:cNvPr>
          <p:cNvSpPr>
            <a:spLocks noGrp="1"/>
          </p:cNvSpPr>
          <p:nvPr>
            <p:ph type="sldNum" sz="quarter" idx="12"/>
          </p:nvPr>
        </p:nvSpPr>
        <p:spPr/>
        <p:txBody>
          <a:bodyPr/>
          <a:lstStyle/>
          <a:p>
            <a:fld id="{324AB5AB-0368-43AF-BD0A-18636A78849F}" type="slidenum">
              <a:rPr lang="en-US" smtClean="0"/>
              <a:t>37</a:t>
            </a:fld>
            <a:endParaRPr lang="en-US"/>
          </a:p>
        </p:txBody>
      </p:sp>
      <p:pic>
        <p:nvPicPr>
          <p:cNvPr id="4" name="Picture 3">
            <a:extLst>
              <a:ext uri="{FF2B5EF4-FFF2-40B4-BE49-F238E27FC236}">
                <a16:creationId xmlns:a16="http://schemas.microsoft.com/office/drawing/2014/main" id="{AC8198BB-9255-A933-047E-DF6134191940}"/>
              </a:ext>
            </a:extLst>
          </p:cNvPr>
          <p:cNvPicPr>
            <a:picLocks noChangeAspect="1"/>
          </p:cNvPicPr>
          <p:nvPr/>
        </p:nvPicPr>
        <p:blipFill>
          <a:blip r:embed="rId3"/>
          <a:stretch>
            <a:fillRect/>
          </a:stretch>
        </p:blipFill>
        <p:spPr>
          <a:xfrm>
            <a:off x="0" y="693740"/>
            <a:ext cx="12192000" cy="5470520"/>
          </a:xfrm>
          <a:prstGeom prst="rect">
            <a:avLst/>
          </a:prstGeom>
        </p:spPr>
      </p:pic>
      <p:sp>
        <p:nvSpPr>
          <p:cNvPr id="5" name="Rectangle 4">
            <a:extLst>
              <a:ext uri="{FF2B5EF4-FFF2-40B4-BE49-F238E27FC236}">
                <a16:creationId xmlns:a16="http://schemas.microsoft.com/office/drawing/2014/main" id="{A24D4DCA-A057-2C4C-4B20-95BCDC2D9838}"/>
              </a:ext>
            </a:extLst>
          </p:cNvPr>
          <p:cNvSpPr/>
          <p:nvPr/>
        </p:nvSpPr>
        <p:spPr>
          <a:xfrm>
            <a:off x="4008329" y="1714744"/>
            <a:ext cx="3597157" cy="4043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0514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3F52FF-0301-E680-2F51-B4EDB3E283FE}"/>
              </a:ext>
            </a:extLst>
          </p:cNvPr>
          <p:cNvSpPr>
            <a:spLocks noGrp="1"/>
          </p:cNvSpPr>
          <p:nvPr>
            <p:ph type="sldNum" sz="quarter" idx="12"/>
          </p:nvPr>
        </p:nvSpPr>
        <p:spPr/>
        <p:txBody>
          <a:bodyPr/>
          <a:lstStyle/>
          <a:p>
            <a:fld id="{324AB5AB-0368-43AF-BD0A-18636A78849F}" type="slidenum">
              <a:rPr lang="en-US" smtClean="0"/>
              <a:t>38</a:t>
            </a:fld>
            <a:endParaRPr lang="en-US"/>
          </a:p>
        </p:txBody>
      </p:sp>
      <p:pic>
        <p:nvPicPr>
          <p:cNvPr id="4" name="Picture 3">
            <a:extLst>
              <a:ext uri="{FF2B5EF4-FFF2-40B4-BE49-F238E27FC236}">
                <a16:creationId xmlns:a16="http://schemas.microsoft.com/office/drawing/2014/main" id="{88CFE4BE-4B2C-68D2-4385-E112EB4A42BD}"/>
              </a:ext>
            </a:extLst>
          </p:cNvPr>
          <p:cNvPicPr>
            <a:picLocks noChangeAspect="1"/>
          </p:cNvPicPr>
          <p:nvPr/>
        </p:nvPicPr>
        <p:blipFill>
          <a:blip r:embed="rId2"/>
          <a:stretch>
            <a:fillRect/>
          </a:stretch>
        </p:blipFill>
        <p:spPr>
          <a:xfrm>
            <a:off x="0" y="566558"/>
            <a:ext cx="12192000" cy="5724883"/>
          </a:xfrm>
          <a:prstGeom prst="rect">
            <a:avLst/>
          </a:prstGeom>
        </p:spPr>
      </p:pic>
      <p:sp>
        <p:nvSpPr>
          <p:cNvPr id="5" name="Rectangle 4">
            <a:extLst>
              <a:ext uri="{FF2B5EF4-FFF2-40B4-BE49-F238E27FC236}">
                <a16:creationId xmlns:a16="http://schemas.microsoft.com/office/drawing/2014/main" id="{FE003B9F-C657-8E04-11EB-B05611B1A0D9}"/>
              </a:ext>
            </a:extLst>
          </p:cNvPr>
          <p:cNvSpPr/>
          <p:nvPr/>
        </p:nvSpPr>
        <p:spPr>
          <a:xfrm>
            <a:off x="11219543" y="5992126"/>
            <a:ext cx="972457" cy="3317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1503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A22674-6BAF-CE62-469B-674DF9F052F3}"/>
              </a:ext>
            </a:extLst>
          </p:cNvPr>
          <p:cNvSpPr>
            <a:spLocks noGrp="1"/>
          </p:cNvSpPr>
          <p:nvPr>
            <p:ph type="sldNum" sz="quarter" idx="12"/>
          </p:nvPr>
        </p:nvSpPr>
        <p:spPr/>
        <p:txBody>
          <a:bodyPr/>
          <a:lstStyle/>
          <a:p>
            <a:fld id="{324AB5AB-0368-43AF-BD0A-18636A78849F}" type="slidenum">
              <a:rPr lang="en-US" smtClean="0"/>
              <a:t>39</a:t>
            </a:fld>
            <a:endParaRPr lang="en-US"/>
          </a:p>
        </p:txBody>
      </p:sp>
      <p:pic>
        <p:nvPicPr>
          <p:cNvPr id="4" name="Picture 3">
            <a:extLst>
              <a:ext uri="{FF2B5EF4-FFF2-40B4-BE49-F238E27FC236}">
                <a16:creationId xmlns:a16="http://schemas.microsoft.com/office/drawing/2014/main" id="{7FD6091B-E92B-FE99-9C58-CBF5DEE90511}"/>
              </a:ext>
            </a:extLst>
          </p:cNvPr>
          <p:cNvPicPr>
            <a:picLocks noChangeAspect="1"/>
          </p:cNvPicPr>
          <p:nvPr/>
        </p:nvPicPr>
        <p:blipFill>
          <a:blip r:embed="rId3"/>
          <a:stretch>
            <a:fillRect/>
          </a:stretch>
        </p:blipFill>
        <p:spPr>
          <a:xfrm>
            <a:off x="0" y="593800"/>
            <a:ext cx="12192000" cy="5670400"/>
          </a:xfrm>
          <a:prstGeom prst="rect">
            <a:avLst/>
          </a:prstGeom>
        </p:spPr>
      </p:pic>
    </p:spTree>
    <p:extLst>
      <p:ext uri="{BB962C8B-B14F-4D97-AF65-F5344CB8AC3E}">
        <p14:creationId xmlns:p14="http://schemas.microsoft.com/office/powerpoint/2010/main" val="328973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0EEF1B-6C1A-604A-8C6D-E44F5409B118}"/>
              </a:ext>
            </a:extLst>
          </p:cNvPr>
          <p:cNvSpPr>
            <a:spLocks noGrp="1"/>
          </p:cNvSpPr>
          <p:nvPr>
            <p:ph type="sldNum" sz="quarter" idx="12"/>
          </p:nvPr>
        </p:nvSpPr>
        <p:spPr/>
        <p:txBody>
          <a:bodyPr/>
          <a:lstStyle/>
          <a:p>
            <a:fld id="{324AB5AB-0368-43AF-BD0A-18636A78849F}" type="slidenum">
              <a:rPr lang="en-US" smtClean="0"/>
              <a:t>4</a:t>
            </a:fld>
            <a:endParaRPr lang="en-US"/>
          </a:p>
        </p:txBody>
      </p:sp>
      <p:pic>
        <p:nvPicPr>
          <p:cNvPr id="4" name="Picture 3">
            <a:extLst>
              <a:ext uri="{FF2B5EF4-FFF2-40B4-BE49-F238E27FC236}">
                <a16:creationId xmlns:a16="http://schemas.microsoft.com/office/drawing/2014/main" id="{B3F48AFA-9501-37A1-C991-A5AED555AF53}"/>
              </a:ext>
            </a:extLst>
          </p:cNvPr>
          <p:cNvPicPr>
            <a:picLocks noChangeAspect="1"/>
          </p:cNvPicPr>
          <p:nvPr/>
        </p:nvPicPr>
        <p:blipFill>
          <a:blip r:embed="rId3"/>
          <a:stretch>
            <a:fillRect/>
          </a:stretch>
        </p:blipFill>
        <p:spPr>
          <a:xfrm>
            <a:off x="929637" y="92899"/>
            <a:ext cx="10424163" cy="3108960"/>
          </a:xfrm>
          <a:prstGeom prst="rect">
            <a:avLst/>
          </a:prstGeom>
        </p:spPr>
      </p:pic>
      <p:pic>
        <p:nvPicPr>
          <p:cNvPr id="6" name="Picture 5">
            <a:extLst>
              <a:ext uri="{FF2B5EF4-FFF2-40B4-BE49-F238E27FC236}">
                <a16:creationId xmlns:a16="http://schemas.microsoft.com/office/drawing/2014/main" id="{2779C0EB-299A-95BC-5788-F4B30A6DEA1F}"/>
              </a:ext>
            </a:extLst>
          </p:cNvPr>
          <p:cNvPicPr>
            <a:picLocks noChangeAspect="1"/>
          </p:cNvPicPr>
          <p:nvPr/>
        </p:nvPicPr>
        <p:blipFill>
          <a:blip r:embed="rId4"/>
          <a:stretch>
            <a:fillRect/>
          </a:stretch>
        </p:blipFill>
        <p:spPr>
          <a:xfrm>
            <a:off x="929637" y="3429952"/>
            <a:ext cx="10728687" cy="3108960"/>
          </a:xfrm>
          <a:prstGeom prst="rect">
            <a:avLst/>
          </a:prstGeom>
        </p:spPr>
      </p:pic>
      <p:sp>
        <p:nvSpPr>
          <p:cNvPr id="3" name="Rectangle 2">
            <a:extLst>
              <a:ext uri="{FF2B5EF4-FFF2-40B4-BE49-F238E27FC236}">
                <a16:creationId xmlns:a16="http://schemas.microsoft.com/office/drawing/2014/main" id="{76252616-C991-59F3-4256-1AFE08069E15}"/>
              </a:ext>
            </a:extLst>
          </p:cNvPr>
          <p:cNvSpPr/>
          <p:nvPr/>
        </p:nvSpPr>
        <p:spPr>
          <a:xfrm>
            <a:off x="7912331" y="4527390"/>
            <a:ext cx="3441469" cy="5267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E46500-DC2E-E1C3-ECC9-02D2FD29D98B}"/>
              </a:ext>
            </a:extLst>
          </p:cNvPr>
          <p:cNvSpPr/>
          <p:nvPr/>
        </p:nvSpPr>
        <p:spPr>
          <a:xfrm>
            <a:off x="929637" y="4546785"/>
            <a:ext cx="3441469" cy="5267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760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8907AB-90E8-2C8C-7816-C0180377222F}"/>
              </a:ext>
            </a:extLst>
          </p:cNvPr>
          <p:cNvSpPr>
            <a:spLocks noGrp="1"/>
          </p:cNvSpPr>
          <p:nvPr>
            <p:ph type="sldNum" sz="quarter" idx="12"/>
          </p:nvPr>
        </p:nvSpPr>
        <p:spPr/>
        <p:txBody>
          <a:bodyPr/>
          <a:lstStyle/>
          <a:p>
            <a:fld id="{324AB5AB-0368-43AF-BD0A-18636A78849F}" type="slidenum">
              <a:rPr lang="en-US" smtClean="0"/>
              <a:t>40</a:t>
            </a:fld>
            <a:endParaRPr lang="en-US"/>
          </a:p>
        </p:txBody>
      </p:sp>
      <p:pic>
        <p:nvPicPr>
          <p:cNvPr id="4" name="Picture 3">
            <a:extLst>
              <a:ext uri="{FF2B5EF4-FFF2-40B4-BE49-F238E27FC236}">
                <a16:creationId xmlns:a16="http://schemas.microsoft.com/office/drawing/2014/main" id="{725C2ABE-96D7-62BD-76E8-D9A875BBE7E7}"/>
              </a:ext>
            </a:extLst>
          </p:cNvPr>
          <p:cNvPicPr>
            <a:picLocks noChangeAspect="1"/>
          </p:cNvPicPr>
          <p:nvPr/>
        </p:nvPicPr>
        <p:blipFill>
          <a:blip r:embed="rId3"/>
          <a:stretch>
            <a:fillRect/>
          </a:stretch>
        </p:blipFill>
        <p:spPr>
          <a:xfrm>
            <a:off x="0" y="1549076"/>
            <a:ext cx="12192000" cy="3759847"/>
          </a:xfrm>
          <a:prstGeom prst="rect">
            <a:avLst/>
          </a:prstGeom>
        </p:spPr>
      </p:pic>
    </p:spTree>
    <p:extLst>
      <p:ext uri="{BB962C8B-B14F-4D97-AF65-F5344CB8AC3E}">
        <p14:creationId xmlns:p14="http://schemas.microsoft.com/office/powerpoint/2010/main" val="1655623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5495E9-3541-19A5-1462-10FB1D86CBA6}"/>
              </a:ext>
            </a:extLst>
          </p:cNvPr>
          <p:cNvSpPr>
            <a:spLocks noGrp="1"/>
          </p:cNvSpPr>
          <p:nvPr>
            <p:ph type="sldNum" sz="quarter" idx="12"/>
          </p:nvPr>
        </p:nvSpPr>
        <p:spPr/>
        <p:txBody>
          <a:bodyPr/>
          <a:lstStyle/>
          <a:p>
            <a:fld id="{324AB5AB-0368-43AF-BD0A-18636A78849F}" type="slidenum">
              <a:rPr lang="en-US" smtClean="0"/>
              <a:t>41</a:t>
            </a:fld>
            <a:endParaRPr lang="en-US"/>
          </a:p>
        </p:txBody>
      </p:sp>
      <p:pic>
        <p:nvPicPr>
          <p:cNvPr id="4" name="Picture 3">
            <a:extLst>
              <a:ext uri="{FF2B5EF4-FFF2-40B4-BE49-F238E27FC236}">
                <a16:creationId xmlns:a16="http://schemas.microsoft.com/office/drawing/2014/main" id="{607559C8-1F96-69D7-6644-51ABE4671518}"/>
              </a:ext>
            </a:extLst>
          </p:cNvPr>
          <p:cNvPicPr>
            <a:picLocks noChangeAspect="1"/>
          </p:cNvPicPr>
          <p:nvPr/>
        </p:nvPicPr>
        <p:blipFill>
          <a:blip r:embed="rId3"/>
          <a:stretch>
            <a:fillRect/>
          </a:stretch>
        </p:blipFill>
        <p:spPr>
          <a:xfrm>
            <a:off x="838200" y="262615"/>
            <a:ext cx="10364098" cy="6332769"/>
          </a:xfrm>
          <a:prstGeom prst="rect">
            <a:avLst/>
          </a:prstGeom>
        </p:spPr>
      </p:pic>
      <p:sp>
        <p:nvSpPr>
          <p:cNvPr id="5" name="Rectangle 4">
            <a:extLst>
              <a:ext uri="{FF2B5EF4-FFF2-40B4-BE49-F238E27FC236}">
                <a16:creationId xmlns:a16="http://schemas.microsoft.com/office/drawing/2014/main" id="{CE7F5163-4C6C-C440-A1F7-F83484BEE938}"/>
              </a:ext>
            </a:extLst>
          </p:cNvPr>
          <p:cNvSpPr/>
          <p:nvPr/>
        </p:nvSpPr>
        <p:spPr>
          <a:xfrm>
            <a:off x="1283678" y="1991212"/>
            <a:ext cx="7526214" cy="3651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7759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F2BCAC-B10F-D6A3-F9EB-70E00F449589}"/>
              </a:ext>
            </a:extLst>
          </p:cNvPr>
          <p:cNvSpPr>
            <a:spLocks noGrp="1"/>
          </p:cNvSpPr>
          <p:nvPr>
            <p:ph type="sldNum" sz="quarter" idx="12"/>
          </p:nvPr>
        </p:nvSpPr>
        <p:spPr/>
        <p:txBody>
          <a:bodyPr/>
          <a:lstStyle/>
          <a:p>
            <a:fld id="{324AB5AB-0368-43AF-BD0A-18636A78849F}" type="slidenum">
              <a:rPr lang="en-US" smtClean="0"/>
              <a:t>42</a:t>
            </a:fld>
            <a:endParaRPr lang="en-US"/>
          </a:p>
        </p:txBody>
      </p:sp>
      <p:pic>
        <p:nvPicPr>
          <p:cNvPr id="4" name="Picture 3">
            <a:extLst>
              <a:ext uri="{FF2B5EF4-FFF2-40B4-BE49-F238E27FC236}">
                <a16:creationId xmlns:a16="http://schemas.microsoft.com/office/drawing/2014/main" id="{342F883D-F79F-8FEF-7C1C-35AFDDCD448D}"/>
              </a:ext>
            </a:extLst>
          </p:cNvPr>
          <p:cNvPicPr>
            <a:picLocks noChangeAspect="1"/>
          </p:cNvPicPr>
          <p:nvPr/>
        </p:nvPicPr>
        <p:blipFill>
          <a:blip r:embed="rId2"/>
          <a:stretch>
            <a:fillRect/>
          </a:stretch>
        </p:blipFill>
        <p:spPr>
          <a:xfrm>
            <a:off x="0" y="1828228"/>
            <a:ext cx="12192000" cy="3201544"/>
          </a:xfrm>
          <a:prstGeom prst="rect">
            <a:avLst/>
          </a:prstGeom>
        </p:spPr>
      </p:pic>
      <p:sp>
        <p:nvSpPr>
          <p:cNvPr id="5" name="Rectangle 4">
            <a:extLst>
              <a:ext uri="{FF2B5EF4-FFF2-40B4-BE49-F238E27FC236}">
                <a16:creationId xmlns:a16="http://schemas.microsoft.com/office/drawing/2014/main" id="{8B6F31EC-6C37-7EF7-1B37-FEF68680CF02}"/>
              </a:ext>
            </a:extLst>
          </p:cNvPr>
          <p:cNvSpPr/>
          <p:nvPr/>
        </p:nvSpPr>
        <p:spPr>
          <a:xfrm>
            <a:off x="2054888" y="2700338"/>
            <a:ext cx="4252606" cy="472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C6DF4A0-8B08-AF5F-155A-7B21D819F70C}"/>
              </a:ext>
            </a:extLst>
          </p:cNvPr>
          <p:cNvSpPr/>
          <p:nvPr/>
        </p:nvSpPr>
        <p:spPr>
          <a:xfrm>
            <a:off x="8909778" y="3743127"/>
            <a:ext cx="1072422" cy="12999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29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8475FD-1814-0EED-4EF2-69399DACFD33}"/>
              </a:ext>
            </a:extLst>
          </p:cNvPr>
          <p:cNvSpPr>
            <a:spLocks noGrp="1"/>
          </p:cNvSpPr>
          <p:nvPr>
            <p:ph type="sldNum" sz="quarter" idx="12"/>
          </p:nvPr>
        </p:nvSpPr>
        <p:spPr/>
        <p:txBody>
          <a:bodyPr/>
          <a:lstStyle/>
          <a:p>
            <a:fld id="{324AB5AB-0368-43AF-BD0A-18636A78849F}" type="slidenum">
              <a:rPr lang="en-US" smtClean="0"/>
              <a:t>43</a:t>
            </a:fld>
            <a:endParaRPr lang="en-US"/>
          </a:p>
        </p:txBody>
      </p:sp>
      <p:pic>
        <p:nvPicPr>
          <p:cNvPr id="4" name="Picture 3">
            <a:extLst>
              <a:ext uri="{FF2B5EF4-FFF2-40B4-BE49-F238E27FC236}">
                <a16:creationId xmlns:a16="http://schemas.microsoft.com/office/drawing/2014/main" id="{48CB8F09-64CA-9C8E-4764-9FB4B9C47F1A}"/>
              </a:ext>
            </a:extLst>
          </p:cNvPr>
          <p:cNvPicPr>
            <a:picLocks noChangeAspect="1"/>
          </p:cNvPicPr>
          <p:nvPr/>
        </p:nvPicPr>
        <p:blipFill>
          <a:blip r:embed="rId3"/>
          <a:stretch>
            <a:fillRect/>
          </a:stretch>
        </p:blipFill>
        <p:spPr>
          <a:xfrm>
            <a:off x="2624789" y="392167"/>
            <a:ext cx="6942422" cy="6073666"/>
          </a:xfrm>
          <a:prstGeom prst="rect">
            <a:avLst/>
          </a:prstGeom>
        </p:spPr>
      </p:pic>
      <p:sp>
        <p:nvSpPr>
          <p:cNvPr id="5" name="Rectangle 4">
            <a:extLst>
              <a:ext uri="{FF2B5EF4-FFF2-40B4-BE49-F238E27FC236}">
                <a16:creationId xmlns:a16="http://schemas.microsoft.com/office/drawing/2014/main" id="{677DC7D2-77C9-4D41-AD4A-51C90A1878EB}"/>
              </a:ext>
            </a:extLst>
          </p:cNvPr>
          <p:cNvSpPr/>
          <p:nvPr/>
        </p:nvSpPr>
        <p:spPr>
          <a:xfrm>
            <a:off x="2624789" y="1909029"/>
            <a:ext cx="2316488" cy="13265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7E561A8-D47F-1C30-F127-A8B023FF763B}"/>
              </a:ext>
            </a:extLst>
          </p:cNvPr>
          <p:cNvSpPr/>
          <p:nvPr/>
        </p:nvSpPr>
        <p:spPr>
          <a:xfrm>
            <a:off x="7737231" y="2202107"/>
            <a:ext cx="1829980"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5795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BB9776-6A06-1775-E675-28B41EAE04AC}"/>
              </a:ext>
            </a:extLst>
          </p:cNvPr>
          <p:cNvSpPr>
            <a:spLocks noGrp="1"/>
          </p:cNvSpPr>
          <p:nvPr>
            <p:ph type="sldNum" sz="quarter" idx="12"/>
          </p:nvPr>
        </p:nvSpPr>
        <p:spPr/>
        <p:txBody>
          <a:bodyPr/>
          <a:lstStyle/>
          <a:p>
            <a:fld id="{324AB5AB-0368-43AF-BD0A-18636A78849F}" type="slidenum">
              <a:rPr lang="en-US" smtClean="0"/>
              <a:t>44</a:t>
            </a:fld>
            <a:endParaRPr lang="en-US"/>
          </a:p>
        </p:txBody>
      </p:sp>
      <p:pic>
        <p:nvPicPr>
          <p:cNvPr id="4" name="Picture 3">
            <a:extLst>
              <a:ext uri="{FF2B5EF4-FFF2-40B4-BE49-F238E27FC236}">
                <a16:creationId xmlns:a16="http://schemas.microsoft.com/office/drawing/2014/main" id="{94F01006-D94F-090B-9527-5248207A053E}"/>
              </a:ext>
            </a:extLst>
          </p:cNvPr>
          <p:cNvPicPr>
            <a:picLocks noChangeAspect="1"/>
          </p:cNvPicPr>
          <p:nvPr/>
        </p:nvPicPr>
        <p:blipFill>
          <a:blip r:embed="rId3"/>
          <a:stretch>
            <a:fillRect/>
          </a:stretch>
        </p:blipFill>
        <p:spPr>
          <a:xfrm>
            <a:off x="608824" y="136525"/>
            <a:ext cx="10974352" cy="6535157"/>
          </a:xfrm>
          <a:prstGeom prst="rect">
            <a:avLst/>
          </a:prstGeom>
        </p:spPr>
      </p:pic>
      <p:sp>
        <p:nvSpPr>
          <p:cNvPr id="5" name="Rectangle 4">
            <a:extLst>
              <a:ext uri="{FF2B5EF4-FFF2-40B4-BE49-F238E27FC236}">
                <a16:creationId xmlns:a16="http://schemas.microsoft.com/office/drawing/2014/main" id="{BFF9E385-5DD0-B2DC-DD61-2487E99F19BF}"/>
              </a:ext>
            </a:extLst>
          </p:cNvPr>
          <p:cNvSpPr/>
          <p:nvPr/>
        </p:nvSpPr>
        <p:spPr>
          <a:xfrm>
            <a:off x="5205045" y="4265367"/>
            <a:ext cx="2409093" cy="6934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0332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E9D582-AAE9-5E23-54EF-21F37AA0DFC5}"/>
              </a:ext>
            </a:extLst>
          </p:cNvPr>
          <p:cNvSpPr>
            <a:spLocks noGrp="1"/>
          </p:cNvSpPr>
          <p:nvPr>
            <p:ph type="sldNum" sz="quarter" idx="12"/>
          </p:nvPr>
        </p:nvSpPr>
        <p:spPr/>
        <p:txBody>
          <a:bodyPr/>
          <a:lstStyle/>
          <a:p>
            <a:fld id="{324AB5AB-0368-43AF-BD0A-18636A78849F}" type="slidenum">
              <a:rPr lang="en-US" smtClean="0"/>
              <a:t>45</a:t>
            </a:fld>
            <a:endParaRPr lang="en-US"/>
          </a:p>
        </p:txBody>
      </p:sp>
      <p:pic>
        <p:nvPicPr>
          <p:cNvPr id="4" name="Picture 3">
            <a:extLst>
              <a:ext uri="{FF2B5EF4-FFF2-40B4-BE49-F238E27FC236}">
                <a16:creationId xmlns:a16="http://schemas.microsoft.com/office/drawing/2014/main" id="{2FDD083E-8895-423F-636C-A101C9A4A97B}"/>
              </a:ext>
            </a:extLst>
          </p:cNvPr>
          <p:cNvPicPr>
            <a:picLocks noChangeAspect="1"/>
          </p:cNvPicPr>
          <p:nvPr/>
        </p:nvPicPr>
        <p:blipFill>
          <a:blip r:embed="rId3"/>
          <a:stretch>
            <a:fillRect/>
          </a:stretch>
        </p:blipFill>
        <p:spPr>
          <a:xfrm>
            <a:off x="2487617" y="110202"/>
            <a:ext cx="7216765" cy="6637595"/>
          </a:xfrm>
          <a:prstGeom prst="rect">
            <a:avLst/>
          </a:prstGeom>
        </p:spPr>
      </p:pic>
      <p:sp>
        <p:nvSpPr>
          <p:cNvPr id="5" name="Rectangle 4">
            <a:extLst>
              <a:ext uri="{FF2B5EF4-FFF2-40B4-BE49-F238E27FC236}">
                <a16:creationId xmlns:a16="http://schemas.microsoft.com/office/drawing/2014/main" id="{434E7745-4336-163A-1C9B-B97969A59216}"/>
              </a:ext>
            </a:extLst>
          </p:cNvPr>
          <p:cNvSpPr/>
          <p:nvPr/>
        </p:nvSpPr>
        <p:spPr>
          <a:xfrm>
            <a:off x="3200401" y="2401399"/>
            <a:ext cx="1213338" cy="3418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2254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B47E3C-37A4-0CBA-596D-2210DA7F3AEE}"/>
              </a:ext>
            </a:extLst>
          </p:cNvPr>
          <p:cNvSpPr>
            <a:spLocks noGrp="1"/>
          </p:cNvSpPr>
          <p:nvPr>
            <p:ph type="sldNum" sz="quarter" idx="12"/>
          </p:nvPr>
        </p:nvSpPr>
        <p:spPr/>
        <p:txBody>
          <a:bodyPr/>
          <a:lstStyle/>
          <a:p>
            <a:fld id="{324AB5AB-0368-43AF-BD0A-18636A78849F}" type="slidenum">
              <a:rPr lang="en-US" smtClean="0"/>
              <a:t>46</a:t>
            </a:fld>
            <a:endParaRPr lang="en-US"/>
          </a:p>
        </p:txBody>
      </p:sp>
      <p:pic>
        <p:nvPicPr>
          <p:cNvPr id="4" name="Picture 3">
            <a:extLst>
              <a:ext uri="{FF2B5EF4-FFF2-40B4-BE49-F238E27FC236}">
                <a16:creationId xmlns:a16="http://schemas.microsoft.com/office/drawing/2014/main" id="{F0C8EF33-305A-6433-FD9C-F323A0063F36}"/>
              </a:ext>
            </a:extLst>
          </p:cNvPr>
          <p:cNvPicPr>
            <a:picLocks noChangeAspect="1"/>
          </p:cNvPicPr>
          <p:nvPr/>
        </p:nvPicPr>
        <p:blipFill>
          <a:blip r:embed="rId3"/>
          <a:stretch>
            <a:fillRect/>
          </a:stretch>
        </p:blipFill>
        <p:spPr>
          <a:xfrm>
            <a:off x="2391508" y="422649"/>
            <a:ext cx="7232858" cy="6162769"/>
          </a:xfrm>
          <a:prstGeom prst="rect">
            <a:avLst/>
          </a:prstGeom>
        </p:spPr>
      </p:pic>
      <p:sp>
        <p:nvSpPr>
          <p:cNvPr id="5" name="Rectangle 4">
            <a:extLst>
              <a:ext uri="{FF2B5EF4-FFF2-40B4-BE49-F238E27FC236}">
                <a16:creationId xmlns:a16="http://schemas.microsoft.com/office/drawing/2014/main" id="{2A45A8A4-64DE-8ED7-B2F9-9771E791DF3A}"/>
              </a:ext>
            </a:extLst>
          </p:cNvPr>
          <p:cNvSpPr/>
          <p:nvPr/>
        </p:nvSpPr>
        <p:spPr>
          <a:xfrm>
            <a:off x="3253155" y="3948845"/>
            <a:ext cx="4642338" cy="3945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8482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AC1606-9A56-7520-19A8-B6D2D2677ABE}"/>
              </a:ext>
            </a:extLst>
          </p:cNvPr>
          <p:cNvSpPr>
            <a:spLocks noGrp="1"/>
          </p:cNvSpPr>
          <p:nvPr>
            <p:ph type="sldNum" sz="quarter" idx="12"/>
          </p:nvPr>
        </p:nvSpPr>
        <p:spPr/>
        <p:txBody>
          <a:bodyPr/>
          <a:lstStyle/>
          <a:p>
            <a:fld id="{324AB5AB-0368-43AF-BD0A-18636A78849F}" type="slidenum">
              <a:rPr lang="en-US" smtClean="0"/>
              <a:t>47</a:t>
            </a:fld>
            <a:endParaRPr lang="en-US"/>
          </a:p>
        </p:txBody>
      </p:sp>
      <p:pic>
        <p:nvPicPr>
          <p:cNvPr id="4" name="Picture 3">
            <a:extLst>
              <a:ext uri="{FF2B5EF4-FFF2-40B4-BE49-F238E27FC236}">
                <a16:creationId xmlns:a16="http://schemas.microsoft.com/office/drawing/2014/main" id="{911B242F-6176-3E33-BF40-615DB3BE3075}"/>
              </a:ext>
            </a:extLst>
          </p:cNvPr>
          <p:cNvPicPr>
            <a:picLocks noChangeAspect="1"/>
          </p:cNvPicPr>
          <p:nvPr/>
        </p:nvPicPr>
        <p:blipFill>
          <a:blip r:embed="rId3"/>
          <a:stretch>
            <a:fillRect/>
          </a:stretch>
        </p:blipFill>
        <p:spPr>
          <a:xfrm>
            <a:off x="2632410" y="357874"/>
            <a:ext cx="6927180" cy="6142252"/>
          </a:xfrm>
          <a:prstGeom prst="rect">
            <a:avLst/>
          </a:prstGeom>
        </p:spPr>
      </p:pic>
      <p:sp>
        <p:nvSpPr>
          <p:cNvPr id="5" name="Rectangle 4">
            <a:extLst>
              <a:ext uri="{FF2B5EF4-FFF2-40B4-BE49-F238E27FC236}">
                <a16:creationId xmlns:a16="http://schemas.microsoft.com/office/drawing/2014/main" id="{B504561E-F212-E8C0-C321-920CE8269216}"/>
              </a:ext>
            </a:extLst>
          </p:cNvPr>
          <p:cNvSpPr/>
          <p:nvPr/>
        </p:nvSpPr>
        <p:spPr>
          <a:xfrm>
            <a:off x="5410199" y="1486997"/>
            <a:ext cx="1324709" cy="30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47203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8FC64A-6B94-5702-45FA-709FC691EEB0}"/>
              </a:ext>
            </a:extLst>
          </p:cNvPr>
          <p:cNvSpPr>
            <a:spLocks noGrp="1"/>
          </p:cNvSpPr>
          <p:nvPr>
            <p:ph type="sldNum" sz="quarter" idx="12"/>
          </p:nvPr>
        </p:nvSpPr>
        <p:spPr/>
        <p:txBody>
          <a:bodyPr/>
          <a:lstStyle/>
          <a:p>
            <a:fld id="{324AB5AB-0368-43AF-BD0A-18636A78849F}" type="slidenum">
              <a:rPr lang="en-US" smtClean="0"/>
              <a:t>48</a:t>
            </a:fld>
            <a:endParaRPr lang="en-US"/>
          </a:p>
        </p:txBody>
      </p:sp>
      <p:pic>
        <p:nvPicPr>
          <p:cNvPr id="4" name="Picture 3">
            <a:extLst>
              <a:ext uri="{FF2B5EF4-FFF2-40B4-BE49-F238E27FC236}">
                <a16:creationId xmlns:a16="http://schemas.microsoft.com/office/drawing/2014/main" id="{45FE889B-01E3-DC44-C436-63FDBE524862}"/>
              </a:ext>
            </a:extLst>
          </p:cNvPr>
          <p:cNvPicPr>
            <a:picLocks noChangeAspect="1"/>
          </p:cNvPicPr>
          <p:nvPr/>
        </p:nvPicPr>
        <p:blipFill>
          <a:blip r:embed="rId3"/>
          <a:stretch>
            <a:fillRect/>
          </a:stretch>
        </p:blipFill>
        <p:spPr>
          <a:xfrm>
            <a:off x="1867046" y="500169"/>
            <a:ext cx="8457907" cy="5856181"/>
          </a:xfrm>
          <a:prstGeom prst="rect">
            <a:avLst/>
          </a:prstGeom>
        </p:spPr>
      </p:pic>
      <p:sp>
        <p:nvSpPr>
          <p:cNvPr id="5" name="Rectangle 4">
            <a:extLst>
              <a:ext uri="{FF2B5EF4-FFF2-40B4-BE49-F238E27FC236}">
                <a16:creationId xmlns:a16="http://schemas.microsoft.com/office/drawing/2014/main" id="{AD44BC9A-D025-56E9-A3BC-3DC76C43D21F}"/>
              </a:ext>
            </a:extLst>
          </p:cNvPr>
          <p:cNvSpPr/>
          <p:nvPr/>
        </p:nvSpPr>
        <p:spPr>
          <a:xfrm>
            <a:off x="1867046" y="2524490"/>
            <a:ext cx="2704954" cy="658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46DFC37-82C1-B5EE-35A3-F91538A697C8}"/>
              </a:ext>
            </a:extLst>
          </p:cNvPr>
          <p:cNvSpPr/>
          <p:nvPr/>
        </p:nvSpPr>
        <p:spPr>
          <a:xfrm>
            <a:off x="9355014" y="3428259"/>
            <a:ext cx="829261" cy="5321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A98EFBF-9AC6-D15D-C517-79241471389E}"/>
              </a:ext>
            </a:extLst>
          </p:cNvPr>
          <p:cNvSpPr/>
          <p:nvPr/>
        </p:nvSpPr>
        <p:spPr>
          <a:xfrm>
            <a:off x="1867046" y="4900503"/>
            <a:ext cx="559631" cy="8144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C907BBA-40F0-6D5B-73A1-45F8B10C8162}"/>
              </a:ext>
            </a:extLst>
          </p:cNvPr>
          <p:cNvSpPr/>
          <p:nvPr/>
        </p:nvSpPr>
        <p:spPr>
          <a:xfrm>
            <a:off x="8030306" y="4441212"/>
            <a:ext cx="797172"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63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F0A031-C71B-12E5-3352-AA01551C1941}"/>
              </a:ext>
            </a:extLst>
          </p:cNvPr>
          <p:cNvSpPr>
            <a:spLocks noGrp="1"/>
          </p:cNvSpPr>
          <p:nvPr>
            <p:ph type="sldNum" sz="quarter" idx="12"/>
          </p:nvPr>
        </p:nvSpPr>
        <p:spPr/>
        <p:txBody>
          <a:bodyPr/>
          <a:lstStyle/>
          <a:p>
            <a:fld id="{324AB5AB-0368-43AF-BD0A-18636A78849F}" type="slidenum">
              <a:rPr lang="en-US" smtClean="0"/>
              <a:t>5</a:t>
            </a:fld>
            <a:endParaRPr lang="en-US"/>
          </a:p>
        </p:txBody>
      </p:sp>
      <p:pic>
        <p:nvPicPr>
          <p:cNvPr id="4" name="Picture 3">
            <a:extLst>
              <a:ext uri="{FF2B5EF4-FFF2-40B4-BE49-F238E27FC236}">
                <a16:creationId xmlns:a16="http://schemas.microsoft.com/office/drawing/2014/main" id="{06F30597-9E2C-7817-E581-7D28DD6B88B3}"/>
              </a:ext>
            </a:extLst>
          </p:cNvPr>
          <p:cNvPicPr>
            <a:picLocks noChangeAspect="1"/>
          </p:cNvPicPr>
          <p:nvPr/>
        </p:nvPicPr>
        <p:blipFill>
          <a:blip r:embed="rId3"/>
          <a:stretch>
            <a:fillRect/>
          </a:stretch>
        </p:blipFill>
        <p:spPr>
          <a:xfrm>
            <a:off x="2544772" y="407408"/>
            <a:ext cx="7102455" cy="6043184"/>
          </a:xfrm>
          <a:prstGeom prst="rect">
            <a:avLst/>
          </a:prstGeom>
        </p:spPr>
      </p:pic>
      <p:sp>
        <p:nvSpPr>
          <p:cNvPr id="3" name="Rectangle 2">
            <a:extLst>
              <a:ext uri="{FF2B5EF4-FFF2-40B4-BE49-F238E27FC236}">
                <a16:creationId xmlns:a16="http://schemas.microsoft.com/office/drawing/2014/main" id="{D862DCBA-C6AE-AD4A-40AE-BD8CFE974108}"/>
              </a:ext>
            </a:extLst>
          </p:cNvPr>
          <p:cNvSpPr/>
          <p:nvPr/>
        </p:nvSpPr>
        <p:spPr>
          <a:xfrm>
            <a:off x="2729345" y="3282480"/>
            <a:ext cx="6733309" cy="593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68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0537B-62C2-503F-3EDA-AF0F95510DA4}"/>
              </a:ext>
            </a:extLst>
          </p:cNvPr>
          <p:cNvSpPr>
            <a:spLocks noGrp="1"/>
          </p:cNvSpPr>
          <p:nvPr>
            <p:ph type="sldNum" sz="quarter" idx="12"/>
          </p:nvPr>
        </p:nvSpPr>
        <p:spPr/>
        <p:txBody>
          <a:bodyPr/>
          <a:lstStyle/>
          <a:p>
            <a:fld id="{324AB5AB-0368-43AF-BD0A-18636A78849F}" type="slidenum">
              <a:rPr lang="en-US" smtClean="0"/>
              <a:t>6</a:t>
            </a:fld>
            <a:endParaRPr lang="en-US"/>
          </a:p>
        </p:txBody>
      </p:sp>
      <p:pic>
        <p:nvPicPr>
          <p:cNvPr id="4" name="Picture 3">
            <a:extLst>
              <a:ext uri="{FF2B5EF4-FFF2-40B4-BE49-F238E27FC236}">
                <a16:creationId xmlns:a16="http://schemas.microsoft.com/office/drawing/2014/main" id="{B0ECB7C7-AE07-445A-A4DA-611EC4A1641A}"/>
              </a:ext>
            </a:extLst>
          </p:cNvPr>
          <p:cNvPicPr>
            <a:picLocks noChangeAspect="1"/>
          </p:cNvPicPr>
          <p:nvPr/>
        </p:nvPicPr>
        <p:blipFill>
          <a:blip r:embed="rId3"/>
          <a:stretch>
            <a:fillRect/>
          </a:stretch>
        </p:blipFill>
        <p:spPr>
          <a:xfrm>
            <a:off x="2544772" y="563631"/>
            <a:ext cx="7102455" cy="5730737"/>
          </a:xfrm>
          <a:prstGeom prst="rect">
            <a:avLst/>
          </a:prstGeom>
        </p:spPr>
      </p:pic>
    </p:spTree>
    <p:extLst>
      <p:ext uri="{BB962C8B-B14F-4D97-AF65-F5344CB8AC3E}">
        <p14:creationId xmlns:p14="http://schemas.microsoft.com/office/powerpoint/2010/main" val="45614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2A3A53-DEE0-023E-493B-4060B8ABED4F}"/>
              </a:ext>
            </a:extLst>
          </p:cNvPr>
          <p:cNvSpPr>
            <a:spLocks noGrp="1"/>
          </p:cNvSpPr>
          <p:nvPr>
            <p:ph type="sldNum" sz="quarter" idx="12"/>
          </p:nvPr>
        </p:nvSpPr>
        <p:spPr/>
        <p:txBody>
          <a:bodyPr/>
          <a:lstStyle/>
          <a:p>
            <a:fld id="{324AB5AB-0368-43AF-BD0A-18636A78849F}" type="slidenum">
              <a:rPr lang="en-US" smtClean="0"/>
              <a:t>7</a:t>
            </a:fld>
            <a:endParaRPr lang="en-US"/>
          </a:p>
        </p:txBody>
      </p:sp>
      <p:pic>
        <p:nvPicPr>
          <p:cNvPr id="4" name="Picture 3">
            <a:extLst>
              <a:ext uri="{FF2B5EF4-FFF2-40B4-BE49-F238E27FC236}">
                <a16:creationId xmlns:a16="http://schemas.microsoft.com/office/drawing/2014/main" id="{378F298F-219B-2202-D0FC-393B508C16A0}"/>
              </a:ext>
            </a:extLst>
          </p:cNvPr>
          <p:cNvPicPr>
            <a:picLocks noChangeAspect="1"/>
          </p:cNvPicPr>
          <p:nvPr/>
        </p:nvPicPr>
        <p:blipFill>
          <a:blip r:embed="rId3"/>
          <a:stretch>
            <a:fillRect/>
          </a:stretch>
        </p:blipFill>
        <p:spPr>
          <a:xfrm>
            <a:off x="2560013" y="399787"/>
            <a:ext cx="7071973" cy="6058425"/>
          </a:xfrm>
          <a:prstGeom prst="rect">
            <a:avLst/>
          </a:prstGeom>
        </p:spPr>
      </p:pic>
    </p:spTree>
    <p:extLst>
      <p:ext uri="{BB962C8B-B14F-4D97-AF65-F5344CB8AC3E}">
        <p14:creationId xmlns:p14="http://schemas.microsoft.com/office/powerpoint/2010/main" val="137478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0A79A-1652-9E0F-E485-3485E2C32904}"/>
              </a:ext>
            </a:extLst>
          </p:cNvPr>
          <p:cNvSpPr>
            <a:spLocks noGrp="1"/>
          </p:cNvSpPr>
          <p:nvPr>
            <p:ph type="sldNum" sz="quarter" idx="12"/>
          </p:nvPr>
        </p:nvSpPr>
        <p:spPr/>
        <p:txBody>
          <a:bodyPr/>
          <a:lstStyle/>
          <a:p>
            <a:fld id="{324AB5AB-0368-43AF-BD0A-18636A78849F}" type="slidenum">
              <a:rPr lang="en-US" smtClean="0"/>
              <a:t>8</a:t>
            </a:fld>
            <a:endParaRPr lang="en-US"/>
          </a:p>
        </p:txBody>
      </p:sp>
      <p:pic>
        <p:nvPicPr>
          <p:cNvPr id="4" name="Picture 3">
            <a:extLst>
              <a:ext uri="{FF2B5EF4-FFF2-40B4-BE49-F238E27FC236}">
                <a16:creationId xmlns:a16="http://schemas.microsoft.com/office/drawing/2014/main" id="{A7208A78-E6F4-D25C-3A1B-618FF41A2793}"/>
              </a:ext>
            </a:extLst>
          </p:cNvPr>
          <p:cNvPicPr>
            <a:picLocks noChangeAspect="1"/>
          </p:cNvPicPr>
          <p:nvPr/>
        </p:nvPicPr>
        <p:blipFill>
          <a:blip r:embed="rId3"/>
          <a:stretch>
            <a:fillRect/>
          </a:stretch>
        </p:blipFill>
        <p:spPr>
          <a:xfrm>
            <a:off x="0" y="0"/>
            <a:ext cx="7247248" cy="6088908"/>
          </a:xfrm>
          <a:prstGeom prst="rect">
            <a:avLst/>
          </a:prstGeom>
        </p:spPr>
      </p:pic>
      <p:pic>
        <p:nvPicPr>
          <p:cNvPr id="6" name="Picture 5">
            <a:extLst>
              <a:ext uri="{FF2B5EF4-FFF2-40B4-BE49-F238E27FC236}">
                <a16:creationId xmlns:a16="http://schemas.microsoft.com/office/drawing/2014/main" id="{BF4CD745-CE7C-0CF3-88F5-9FF3079ABC7B}"/>
              </a:ext>
            </a:extLst>
          </p:cNvPr>
          <p:cNvPicPr>
            <a:picLocks noChangeAspect="1"/>
          </p:cNvPicPr>
          <p:nvPr/>
        </p:nvPicPr>
        <p:blipFill>
          <a:blip r:embed="rId4"/>
          <a:stretch>
            <a:fillRect/>
          </a:stretch>
        </p:blipFill>
        <p:spPr>
          <a:xfrm>
            <a:off x="7093252" y="227911"/>
            <a:ext cx="6698560" cy="2644369"/>
          </a:xfrm>
          <a:prstGeom prst="rect">
            <a:avLst/>
          </a:prstGeom>
        </p:spPr>
      </p:pic>
      <p:sp>
        <p:nvSpPr>
          <p:cNvPr id="3" name="Rectangle 2">
            <a:extLst>
              <a:ext uri="{FF2B5EF4-FFF2-40B4-BE49-F238E27FC236}">
                <a16:creationId xmlns:a16="http://schemas.microsoft.com/office/drawing/2014/main" id="{2FDC6C4F-BE89-FE6F-64C8-69E544443E35}"/>
              </a:ext>
            </a:extLst>
          </p:cNvPr>
          <p:cNvSpPr/>
          <p:nvPr/>
        </p:nvSpPr>
        <p:spPr>
          <a:xfrm>
            <a:off x="3553626" y="2510147"/>
            <a:ext cx="3693622" cy="2228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49078D-542A-A325-FD2B-74DCFAE8F150}"/>
              </a:ext>
            </a:extLst>
          </p:cNvPr>
          <p:cNvSpPr/>
          <p:nvPr/>
        </p:nvSpPr>
        <p:spPr>
          <a:xfrm>
            <a:off x="6821979" y="1550095"/>
            <a:ext cx="3535680" cy="6112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75D318-335C-E79B-0807-6C76200141CC}"/>
              </a:ext>
            </a:extLst>
          </p:cNvPr>
          <p:cNvSpPr/>
          <p:nvPr/>
        </p:nvSpPr>
        <p:spPr>
          <a:xfrm>
            <a:off x="10442532" y="2169917"/>
            <a:ext cx="2369402" cy="5566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05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EFA7CA-C6CF-C5AA-898D-385F23641366}"/>
              </a:ext>
            </a:extLst>
          </p:cNvPr>
          <p:cNvSpPr>
            <a:spLocks noGrp="1"/>
          </p:cNvSpPr>
          <p:nvPr>
            <p:ph type="sldNum" sz="quarter" idx="12"/>
          </p:nvPr>
        </p:nvSpPr>
        <p:spPr/>
        <p:txBody>
          <a:bodyPr/>
          <a:lstStyle/>
          <a:p>
            <a:fld id="{324AB5AB-0368-43AF-BD0A-18636A78849F}" type="slidenum">
              <a:rPr lang="en-US" smtClean="0"/>
              <a:t>9</a:t>
            </a:fld>
            <a:endParaRPr lang="en-US"/>
          </a:p>
        </p:txBody>
      </p:sp>
      <p:pic>
        <p:nvPicPr>
          <p:cNvPr id="4" name="Picture 3">
            <a:extLst>
              <a:ext uri="{FF2B5EF4-FFF2-40B4-BE49-F238E27FC236}">
                <a16:creationId xmlns:a16="http://schemas.microsoft.com/office/drawing/2014/main" id="{30C0790E-14BF-73AD-47B8-A79F79E4FA65}"/>
              </a:ext>
            </a:extLst>
          </p:cNvPr>
          <p:cNvPicPr>
            <a:picLocks noChangeAspect="1"/>
          </p:cNvPicPr>
          <p:nvPr/>
        </p:nvPicPr>
        <p:blipFill>
          <a:blip r:embed="rId3"/>
          <a:stretch>
            <a:fillRect/>
          </a:stretch>
        </p:blipFill>
        <p:spPr>
          <a:xfrm>
            <a:off x="0" y="0"/>
            <a:ext cx="12192000" cy="5260093"/>
          </a:xfrm>
          <a:prstGeom prst="rect">
            <a:avLst/>
          </a:prstGeom>
        </p:spPr>
      </p:pic>
      <p:pic>
        <p:nvPicPr>
          <p:cNvPr id="6" name="Picture 5">
            <a:extLst>
              <a:ext uri="{FF2B5EF4-FFF2-40B4-BE49-F238E27FC236}">
                <a16:creationId xmlns:a16="http://schemas.microsoft.com/office/drawing/2014/main" id="{01E3EA85-06D6-1566-9BB7-C1FBE6F4A854}"/>
              </a:ext>
            </a:extLst>
          </p:cNvPr>
          <p:cNvPicPr>
            <a:picLocks noChangeAspect="1"/>
          </p:cNvPicPr>
          <p:nvPr/>
        </p:nvPicPr>
        <p:blipFill>
          <a:blip r:embed="rId4"/>
          <a:stretch>
            <a:fillRect/>
          </a:stretch>
        </p:blipFill>
        <p:spPr>
          <a:xfrm>
            <a:off x="1073446" y="5152510"/>
            <a:ext cx="10045108" cy="1386402"/>
          </a:xfrm>
          <a:prstGeom prst="rect">
            <a:avLst/>
          </a:prstGeom>
        </p:spPr>
      </p:pic>
      <p:sp>
        <p:nvSpPr>
          <p:cNvPr id="3" name="Rectangle 2">
            <a:extLst>
              <a:ext uri="{FF2B5EF4-FFF2-40B4-BE49-F238E27FC236}">
                <a16:creationId xmlns:a16="http://schemas.microsoft.com/office/drawing/2014/main" id="{F7C50933-4198-C6E5-641B-133BB83957E1}"/>
              </a:ext>
            </a:extLst>
          </p:cNvPr>
          <p:cNvSpPr/>
          <p:nvPr/>
        </p:nvSpPr>
        <p:spPr>
          <a:xfrm>
            <a:off x="-232757" y="747849"/>
            <a:ext cx="1710972" cy="382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2932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1091</Words>
  <Application>Microsoft Office PowerPoint</Application>
  <PresentationFormat>Widescreen</PresentationFormat>
  <Paragraphs>158</Paragraphs>
  <Slides>48</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72fallback</vt:lpstr>
      <vt:lpstr>Arial</vt:lpstr>
      <vt:lpstr>Calibri</vt:lpstr>
      <vt:lpstr>Calibri Light</vt:lpstr>
      <vt:lpstr>TimesNewRomanPS-BoldMT</vt:lpstr>
      <vt:lpstr>TimesNewRomanPS-ItalicMT</vt:lpstr>
      <vt:lpstr>TimesNewRomanPSMT</vt:lpstr>
      <vt:lpstr>Wingdings-Regular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Nguyen</dc:creator>
  <cp:lastModifiedBy>Liz Nguyen</cp:lastModifiedBy>
  <cp:revision>12</cp:revision>
  <dcterms:created xsi:type="dcterms:W3CDTF">2023-05-16T04:13:38Z</dcterms:created>
  <dcterms:modified xsi:type="dcterms:W3CDTF">2023-05-26T00:19:12Z</dcterms:modified>
</cp:coreProperties>
</file>