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3" autoAdjust="0"/>
    <p:restoredTop sz="95532" autoAdjust="0"/>
  </p:normalViewPr>
  <p:slideViewPr>
    <p:cSldViewPr snapToGrid="0">
      <p:cViewPr>
        <p:scale>
          <a:sx n="125" d="100"/>
          <a:sy n="125" d="100"/>
        </p:scale>
        <p:origin x="48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23CA-0A34-4B29-BB81-008FB7F16649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6D01-ABAC-45D7-9549-88DBF77AC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4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23CA-0A34-4B29-BB81-008FB7F16649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6D01-ABAC-45D7-9549-88DBF77AC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69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23CA-0A34-4B29-BB81-008FB7F16649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6D01-ABAC-45D7-9549-88DBF77AC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96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23CA-0A34-4B29-BB81-008FB7F16649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6D01-ABAC-45D7-9549-88DBF77AC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65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23CA-0A34-4B29-BB81-008FB7F16649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6D01-ABAC-45D7-9549-88DBF77AC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32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23CA-0A34-4B29-BB81-008FB7F16649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6D01-ABAC-45D7-9549-88DBF77AC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8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23CA-0A34-4B29-BB81-008FB7F16649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6D01-ABAC-45D7-9549-88DBF77AC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2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23CA-0A34-4B29-BB81-008FB7F16649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6D01-ABAC-45D7-9549-88DBF77AC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69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23CA-0A34-4B29-BB81-008FB7F16649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6D01-ABAC-45D7-9549-88DBF77AC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46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23CA-0A34-4B29-BB81-008FB7F16649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6D01-ABAC-45D7-9549-88DBF77AC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6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23CA-0A34-4B29-BB81-008FB7F16649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6D01-ABAC-45D7-9549-88DBF77AC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16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123CA-0A34-4B29-BB81-008FB7F16649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36D01-ABAC-45D7-9549-88DBF77AC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68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03385"/>
            <a:ext cx="9144000" cy="4517292"/>
          </a:xfrm>
        </p:spPr>
        <p:txBody>
          <a:bodyPr>
            <a:normAutofit/>
          </a:bodyPr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{logo trường}</a:t>
            </a:r>
            <a:br>
              <a:rPr lang="en-US" smtClean="0"/>
            </a:br>
            <a:r>
              <a:rPr lang="en-US" smtClean="0"/>
              <a:t>{logo của app}</a:t>
            </a:r>
            <a:br>
              <a:rPr lang="en-US" smtClean="0"/>
            </a:br>
            <a:r>
              <a:rPr lang="en-US" smtClean="0"/>
              <a:t>{tên app}</a:t>
            </a:r>
            <a:br>
              <a:rPr lang="en-US" smtClean="0"/>
            </a:br>
            <a:r>
              <a:rPr lang="en-US" smtClean="0"/>
              <a:t>{tên nhóm | gvhd}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7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6831" y="633047"/>
            <a:ext cx="10902461" cy="895932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5400" b="1" smtClean="0"/>
              <a:t>outcomes (2 pages)</a:t>
            </a:r>
            <a:br>
              <a:rPr lang="en-US" sz="5400" b="1" smtClean="0"/>
            </a:br>
            <a:endParaRPr lang="en-US" sz="3300" b="1"/>
          </a:p>
        </p:txBody>
      </p:sp>
      <p:sp>
        <p:nvSpPr>
          <p:cNvPr id="12" name="TextBox 11"/>
          <p:cNvSpPr txBox="1"/>
          <p:nvPr/>
        </p:nvSpPr>
        <p:spPr>
          <a:xfrm>
            <a:off x="726831" y="1578745"/>
            <a:ext cx="10737675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smtClean="0"/>
              <a:t>App features</a:t>
            </a:r>
          </a:p>
          <a:p>
            <a:pPr marL="342900" indent="-342900">
              <a:buFontTx/>
              <a:buChar char="-"/>
            </a:pPr>
            <a:r>
              <a:rPr lang="en-US" sz="2500" b="1" smtClean="0"/>
              <a:t>Customer: cart, order, pay by MoMo,…</a:t>
            </a:r>
          </a:p>
          <a:p>
            <a:pPr marL="342900" indent="-342900">
              <a:buFontTx/>
              <a:buChar char="-"/>
            </a:pPr>
            <a:r>
              <a:rPr lang="en-US" sz="2500" b="1" smtClean="0"/>
              <a:t>Admin: CRUD …</a:t>
            </a:r>
          </a:p>
          <a:p>
            <a:pPr marL="342900" indent="-342900">
              <a:buFontTx/>
              <a:buChar char="-"/>
            </a:pPr>
            <a:r>
              <a:rPr lang="en-US" sz="2500" b="1" smtClean="0"/>
              <a:t>Editor: </a:t>
            </a:r>
          </a:p>
          <a:p>
            <a:pPr marL="342900" indent="-342900">
              <a:buFontTx/>
              <a:buChar char="-"/>
            </a:pPr>
            <a:endParaRPr lang="en-US" sz="2500" b="1" smtClean="0"/>
          </a:p>
          <a:p>
            <a:endParaRPr lang="en-US" sz="2500" b="1" smtClean="0"/>
          </a:p>
          <a:p>
            <a:r>
              <a:rPr lang="en-US" sz="2500" b="1" smtClean="0"/>
              <a:t>Project deliverables</a:t>
            </a:r>
          </a:p>
          <a:p>
            <a:r>
              <a:rPr lang="en-US" sz="2500" b="1" smtClean="0"/>
              <a:t>- </a:t>
            </a:r>
          </a:p>
          <a:p>
            <a:endParaRPr lang="en-US" sz="2500" b="1"/>
          </a:p>
        </p:txBody>
      </p:sp>
    </p:spTree>
    <p:extLst>
      <p:ext uri="{BB962C8B-B14F-4D97-AF65-F5344CB8AC3E}">
        <p14:creationId xmlns:p14="http://schemas.microsoft.com/office/powerpoint/2010/main" val="293798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586" y="2252720"/>
            <a:ext cx="10902461" cy="895932"/>
          </a:xfrm>
        </p:spPr>
        <p:txBody>
          <a:bodyPr anchor="t">
            <a:normAutofit fontScale="90000"/>
          </a:bodyPr>
          <a:lstStyle/>
          <a:p>
            <a:r>
              <a:rPr lang="en-US" sz="6700" b="1" smtClean="0"/>
              <a:t>Thank you for your attention</a:t>
            </a:r>
            <a:r>
              <a:rPr lang="en-US" sz="5400" b="1" smtClean="0"/>
              <a:t/>
            </a:r>
            <a:br>
              <a:rPr lang="en-US" sz="5400" b="1" smtClean="0"/>
            </a:br>
            <a:r>
              <a:rPr lang="en-US" sz="5400" b="1"/>
              <a:t/>
            </a:r>
            <a:br>
              <a:rPr lang="en-US" sz="5400" b="1"/>
            </a:br>
            <a:r>
              <a:rPr lang="en-US" sz="9800" b="1" smtClean="0"/>
              <a:t>Q &amp; A</a:t>
            </a:r>
            <a:r>
              <a:rPr lang="en-US" sz="9800" b="1" smtClean="0"/>
              <a:t/>
            </a:r>
            <a:br>
              <a:rPr lang="en-US" sz="9800" b="1" smtClean="0"/>
            </a:br>
            <a:endParaRPr lang="en-US" sz="9800" b="1"/>
          </a:p>
        </p:txBody>
      </p:sp>
    </p:spTree>
    <p:extLst>
      <p:ext uri="{BB962C8B-B14F-4D97-AF65-F5344CB8AC3E}">
        <p14:creationId xmlns:p14="http://schemas.microsoft.com/office/powerpoint/2010/main" val="378078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4272" y="607167"/>
            <a:ext cx="9144000" cy="5658339"/>
          </a:xfrm>
        </p:spPr>
        <p:txBody>
          <a:bodyPr anchor="t">
            <a:normAutofit/>
          </a:bodyPr>
          <a:lstStyle/>
          <a:p>
            <a:pPr algn="l"/>
            <a:r>
              <a:rPr lang="en-US" smtClean="0"/>
              <a:t>Contents</a:t>
            </a:r>
            <a:br>
              <a:rPr lang="en-US" smtClean="0"/>
            </a:br>
            <a:r>
              <a:rPr lang="en-US" sz="3300" smtClean="0"/>
              <a:t>{đề mục 1}</a:t>
            </a:r>
            <a:br>
              <a:rPr lang="en-US" sz="3300" smtClean="0"/>
            </a:br>
            <a:r>
              <a:rPr lang="en-US" sz="3300" smtClean="0"/>
              <a:t>{đề mục 2}</a:t>
            </a:r>
            <a:br>
              <a:rPr lang="en-US" sz="3300" smtClean="0"/>
            </a:br>
            <a:r>
              <a:rPr lang="en-US" sz="3300" smtClean="0"/>
              <a:t>{đề mục…}</a:t>
            </a:r>
            <a:br>
              <a:rPr lang="en-US" sz="3300" smtClean="0"/>
            </a:br>
            <a:r>
              <a:rPr lang="en-US" sz="3300" b="1" smtClean="0"/>
              <a:t>project introduction (&gt;= 2 pages)</a:t>
            </a:r>
            <a:br>
              <a:rPr lang="en-US" sz="3300" b="1" smtClean="0"/>
            </a:br>
            <a:r>
              <a:rPr lang="en-US" sz="3300" b="1" smtClean="0"/>
              <a:t>system architectural overview (&lt;= 2 pages)</a:t>
            </a:r>
            <a:br>
              <a:rPr lang="en-US" sz="3300" b="1" smtClean="0"/>
            </a:br>
            <a:r>
              <a:rPr lang="en-US" sz="3300" b="1" smtClean="0"/>
              <a:t>features (&gt;= 1 page)</a:t>
            </a:r>
            <a:br>
              <a:rPr lang="en-US" sz="3300" b="1" smtClean="0"/>
            </a:br>
            <a:r>
              <a:rPr lang="en-US" sz="3300" b="1" smtClean="0"/>
              <a:t>demonstration (pages)</a:t>
            </a:r>
            <a:br>
              <a:rPr lang="en-US" sz="3300" b="1" smtClean="0"/>
            </a:br>
            <a:r>
              <a:rPr lang="en-US" sz="3300" b="1" smtClean="0"/>
              <a:t>outcomes (2 pages)</a:t>
            </a:r>
            <a:br>
              <a:rPr lang="en-US" sz="3300" b="1" smtClean="0"/>
            </a:br>
            <a:r>
              <a:rPr lang="en-US" sz="3300" b="1" smtClean="0"/>
              <a:t>q&amp;a (1 page)</a:t>
            </a:r>
            <a:br>
              <a:rPr lang="en-US" sz="3300" b="1" smtClean="0"/>
            </a:br>
            <a:endParaRPr lang="en-US" sz="3300" b="1"/>
          </a:p>
        </p:txBody>
      </p:sp>
    </p:spTree>
    <p:extLst>
      <p:ext uri="{BB962C8B-B14F-4D97-AF65-F5344CB8AC3E}">
        <p14:creationId xmlns:p14="http://schemas.microsoft.com/office/powerpoint/2010/main" val="64874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6831" y="633046"/>
            <a:ext cx="10902461" cy="5658339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5000" b="1" smtClean="0"/>
              <a:t>project introduction (&gt;= 2 pages)</a:t>
            </a:r>
            <a:br>
              <a:rPr lang="en-US" sz="5000" b="1" smtClean="0"/>
            </a:br>
            <a:r>
              <a:rPr lang="en-US" sz="5000" b="1" smtClean="0"/>
              <a:t/>
            </a:r>
            <a:br>
              <a:rPr lang="en-US" sz="5000" b="1" smtClean="0"/>
            </a:br>
            <a:r>
              <a:rPr lang="en-US" sz="4000" b="1" smtClean="0"/>
              <a:t>background/context (1</a:t>
            </a:r>
            <a:r>
              <a:rPr lang="en-US" sz="4000" b="1" baseline="30000" smtClean="0"/>
              <a:t>st</a:t>
            </a:r>
            <a:r>
              <a:rPr lang="en-US" sz="4000" b="1" smtClean="0"/>
              <a:t> page)</a:t>
            </a:r>
            <a:r>
              <a:rPr lang="en-US" sz="3300" b="1" smtClean="0"/>
              <a:t/>
            </a:r>
            <a:br>
              <a:rPr lang="en-US" sz="3300" b="1" smtClean="0"/>
            </a:br>
            <a:r>
              <a:rPr lang="en-US" sz="3300" smtClean="0"/>
              <a:t>- kể lại câu chuyện hiện nay trên thị trường khi chưa có app của mình, thì có những app đối thủ ra sao, app gần giống ý tưởng app mình, và các problem. </a:t>
            </a:r>
            <a:br>
              <a:rPr lang="en-US" sz="3300" smtClean="0"/>
            </a:br>
            <a:r>
              <a:rPr lang="en-US" sz="3300" smtClean="0"/>
              <a:t>{logo của các existing system}</a:t>
            </a:r>
            <a:br>
              <a:rPr lang="en-US" sz="3300" smtClean="0"/>
            </a:br>
            <a:r>
              <a:rPr lang="en-US" sz="3300" smtClean="0"/>
              <a:t>{problem dạng gạch đầu dòng} //cấm ko copy &amp; paste đoạn văn</a:t>
            </a:r>
            <a:r>
              <a:rPr lang="en-US" sz="3300" b="1" smtClean="0"/>
              <a:t/>
            </a:r>
            <a:br>
              <a:rPr lang="en-US" sz="3300" b="1" smtClean="0"/>
            </a:br>
            <a:r>
              <a:rPr lang="en-US" sz="4000" b="1" smtClean="0"/>
              <a:t>proposed solution (2</a:t>
            </a:r>
            <a:r>
              <a:rPr lang="en-US" sz="4000" b="1" baseline="30000" smtClean="0"/>
              <a:t>nd</a:t>
            </a:r>
            <a:r>
              <a:rPr lang="en-US" sz="4000" b="1" smtClean="0"/>
              <a:t>  page)</a:t>
            </a:r>
            <a:r>
              <a:rPr lang="en-US" sz="3300" b="1" smtClean="0"/>
              <a:t/>
            </a:r>
            <a:br>
              <a:rPr lang="en-US" sz="3300" b="1" smtClean="0"/>
            </a:br>
            <a:r>
              <a:rPr lang="en-US" sz="3300" smtClean="0"/>
              <a:t>- vẽ 1 hình mô tả sơ lược về app gồm các actors/user --- luồng infor ra vào trong app</a:t>
            </a:r>
            <a:endParaRPr lang="en-US" sz="3300" b="1"/>
          </a:p>
        </p:txBody>
      </p:sp>
    </p:spTree>
    <p:extLst>
      <p:ext uri="{BB962C8B-B14F-4D97-AF65-F5344CB8AC3E}">
        <p14:creationId xmlns:p14="http://schemas.microsoft.com/office/powerpoint/2010/main" val="324713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6831" y="633046"/>
            <a:ext cx="10902461" cy="5658339"/>
          </a:xfrm>
        </p:spPr>
        <p:txBody>
          <a:bodyPr anchor="t">
            <a:normAutofit/>
          </a:bodyPr>
          <a:lstStyle/>
          <a:p>
            <a:pPr algn="l"/>
            <a:r>
              <a:rPr lang="en-US" sz="5000" b="1" smtClean="0"/>
              <a:t>project introduction (&gt;= 2 pages)</a:t>
            </a:r>
            <a:br>
              <a:rPr lang="en-US" sz="5000" b="1" smtClean="0"/>
            </a:br>
            <a:r>
              <a:rPr lang="en-US" sz="5000" b="1" smtClean="0"/>
              <a:t/>
            </a:r>
            <a:br>
              <a:rPr lang="en-US" sz="5000" b="1" smtClean="0"/>
            </a:br>
            <a:r>
              <a:rPr lang="en-US" sz="4000" b="1" smtClean="0"/>
              <a:t>proposed solution (2</a:t>
            </a:r>
            <a:r>
              <a:rPr lang="en-US" sz="4000" b="1" baseline="30000" smtClean="0"/>
              <a:t>nd</a:t>
            </a:r>
            <a:r>
              <a:rPr lang="en-US" sz="4000" b="1" smtClean="0"/>
              <a:t>  page)</a:t>
            </a:r>
            <a:r>
              <a:rPr lang="en-US" sz="3300" b="1" smtClean="0"/>
              <a:t/>
            </a:r>
            <a:br>
              <a:rPr lang="en-US" sz="3300" b="1" smtClean="0"/>
            </a:br>
            <a:r>
              <a:rPr lang="en-US" sz="3300" smtClean="0"/>
              <a:t>- vẽ 1 hình mô tả sơ lược về app gồm các actors/user --- luồng infor ra vào trong app</a:t>
            </a:r>
            <a:endParaRPr lang="en-US" sz="3300"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265" y="3701767"/>
            <a:ext cx="6999963" cy="24586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029" y="4439971"/>
            <a:ext cx="18764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67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6831" y="633046"/>
            <a:ext cx="10902461" cy="5658339"/>
          </a:xfrm>
        </p:spPr>
        <p:txBody>
          <a:bodyPr anchor="t">
            <a:normAutofit/>
          </a:bodyPr>
          <a:lstStyle/>
          <a:p>
            <a:pPr algn="l"/>
            <a:r>
              <a:rPr lang="en-US" sz="5400" b="1" smtClean="0"/>
              <a:t>system architectural overview</a:t>
            </a:r>
            <a:r>
              <a:rPr lang="en-US" sz="5000" b="1" smtClean="0"/>
              <a:t>(2 pages)</a:t>
            </a:r>
            <a:br>
              <a:rPr lang="en-US" sz="5000" b="1" smtClean="0"/>
            </a:br>
            <a:r>
              <a:rPr lang="en-US" sz="5000" b="1" smtClean="0"/>
              <a:t/>
            </a:r>
            <a:br>
              <a:rPr lang="en-US" sz="5000" b="1" smtClean="0"/>
            </a:br>
            <a:endParaRPr lang="en-US" sz="3300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3" y="1917277"/>
            <a:ext cx="8804484" cy="30898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71314" y="2061029"/>
            <a:ext cx="2220686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/>
              <a:t>Tech stacks</a:t>
            </a:r>
          </a:p>
          <a:p>
            <a:r>
              <a:rPr lang="en-US" sz="2400" b="1" smtClean="0"/>
              <a:t>Back-end</a:t>
            </a:r>
          </a:p>
          <a:p>
            <a:r>
              <a:rPr lang="en-US"/>
              <a:t> </a:t>
            </a:r>
            <a:r>
              <a:rPr lang="en-US" smtClean="0"/>
              <a:t>- .NET, EF</a:t>
            </a:r>
          </a:p>
          <a:p>
            <a:r>
              <a:rPr lang="en-US"/>
              <a:t> </a:t>
            </a:r>
            <a:r>
              <a:rPr lang="en-US" smtClean="0"/>
              <a:t>- SpringBoot</a:t>
            </a:r>
          </a:p>
          <a:p>
            <a:r>
              <a:rPr lang="en-US" sz="2400" b="1"/>
              <a:t>Front-end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…</a:t>
            </a:r>
          </a:p>
          <a:p>
            <a:r>
              <a:rPr lang="en-US" sz="2400" b="1"/>
              <a:t>Deployement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Azure, AWS</a:t>
            </a:r>
          </a:p>
          <a:p>
            <a:pPr marL="285750" indent="-285750">
              <a:buFontTx/>
              <a:buChar char="-"/>
            </a:pPr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609826" y="1880558"/>
            <a:ext cx="25880" cy="319668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23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6831" y="633046"/>
            <a:ext cx="10902461" cy="5658339"/>
          </a:xfrm>
        </p:spPr>
        <p:txBody>
          <a:bodyPr anchor="t">
            <a:normAutofit/>
          </a:bodyPr>
          <a:lstStyle/>
          <a:p>
            <a:pPr algn="l"/>
            <a:r>
              <a:rPr lang="en-US" sz="5400" b="1" smtClean="0"/>
              <a:t>features</a:t>
            </a:r>
            <a:r>
              <a:rPr lang="en-US" sz="5000" b="1" smtClean="0"/>
              <a:t> (&gt;= 1 page)</a:t>
            </a:r>
            <a:br>
              <a:rPr lang="en-US" sz="5000" b="1" smtClean="0"/>
            </a:br>
            <a:r>
              <a:rPr lang="en-US" sz="5000" b="1" smtClean="0"/>
              <a:t/>
            </a:r>
            <a:br>
              <a:rPr lang="en-US" sz="5000" b="1" smtClean="0"/>
            </a:br>
            <a:endParaRPr lang="en-US" sz="3300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027" y="1935990"/>
            <a:ext cx="847366" cy="8473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96672" y="3234819"/>
            <a:ext cx="35952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smtClean="0"/>
              <a:t>{icon} Manage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smtClean="0"/>
              <a:t>Manage cart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smtClean="0"/>
              <a:t>{icon} Manage …</a:t>
            </a:r>
            <a:endParaRPr lang="en-US" sz="2800"/>
          </a:p>
        </p:txBody>
      </p:sp>
      <p:sp>
        <p:nvSpPr>
          <p:cNvPr id="6" name="TextBox 5"/>
          <p:cNvSpPr txBox="1"/>
          <p:nvPr/>
        </p:nvSpPr>
        <p:spPr>
          <a:xfrm>
            <a:off x="1871932" y="2182744"/>
            <a:ext cx="106150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/>
              <a:t>A</a:t>
            </a:r>
            <a:r>
              <a:rPr lang="en-US" sz="2500" b="1" smtClean="0"/>
              <a:t>dmin</a:t>
            </a:r>
            <a:endParaRPr lang="en-US" sz="2500" b="1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054" y="1769123"/>
            <a:ext cx="1181100" cy="1181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08476" y="2121146"/>
            <a:ext cx="146835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smtClean="0"/>
              <a:t>Customer</a:t>
            </a:r>
            <a:endParaRPr lang="en-US" sz="2500" b="1"/>
          </a:p>
        </p:txBody>
      </p:sp>
      <p:sp>
        <p:nvSpPr>
          <p:cNvPr id="10" name="TextBox 9"/>
          <p:cNvSpPr txBox="1"/>
          <p:nvPr/>
        </p:nvSpPr>
        <p:spPr>
          <a:xfrm>
            <a:off x="525313" y="3223404"/>
            <a:ext cx="35952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smtClean="0"/>
              <a:t>{icon} Manage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smtClean="0"/>
              <a:t>{icon} Manager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smtClean="0"/>
              <a:t>{icon} Manage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smtClean="0"/>
              <a:t>{icon} Dashboard</a:t>
            </a:r>
            <a:endParaRPr lang="en-US" sz="28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5356" y="3637208"/>
            <a:ext cx="535924" cy="58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8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6831" y="633046"/>
            <a:ext cx="10902461" cy="5658339"/>
          </a:xfrm>
        </p:spPr>
        <p:txBody>
          <a:bodyPr anchor="t">
            <a:normAutofit/>
          </a:bodyPr>
          <a:lstStyle/>
          <a:p>
            <a:pPr algn="l"/>
            <a:r>
              <a:rPr lang="en-US" sz="5400" b="1" smtClean="0"/>
              <a:t>features</a:t>
            </a:r>
            <a:r>
              <a:rPr lang="en-US" sz="5000" b="1" smtClean="0"/>
              <a:t> (&gt;= 1 page)</a:t>
            </a:r>
            <a:br>
              <a:rPr lang="en-US" sz="5000" b="1" smtClean="0"/>
            </a:br>
            <a:r>
              <a:rPr lang="en-US" sz="5000" b="1" smtClean="0"/>
              <a:t/>
            </a:r>
            <a:br>
              <a:rPr lang="en-US" sz="5000" b="1" smtClean="0"/>
            </a:br>
            <a:endParaRPr lang="en-US" sz="3300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027" y="1935990"/>
            <a:ext cx="847366" cy="8473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96672" y="3234819"/>
            <a:ext cx="35952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smtClean="0"/>
              <a:t>{icon} Manage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smtClean="0"/>
              <a:t>Manage cart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smtClean="0"/>
              <a:t>{icon} Manage …</a:t>
            </a:r>
            <a:endParaRPr lang="en-US" sz="2800"/>
          </a:p>
        </p:txBody>
      </p:sp>
      <p:sp>
        <p:nvSpPr>
          <p:cNvPr id="6" name="TextBox 5"/>
          <p:cNvSpPr txBox="1"/>
          <p:nvPr/>
        </p:nvSpPr>
        <p:spPr>
          <a:xfrm>
            <a:off x="1871932" y="2182744"/>
            <a:ext cx="116730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smtClean="0"/>
              <a:t>Cashier</a:t>
            </a:r>
            <a:endParaRPr lang="en-US" sz="2500" b="1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054" y="1769123"/>
            <a:ext cx="1181100" cy="1181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08476" y="2121146"/>
            <a:ext cx="113069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smtClean="0"/>
              <a:t>Deliver</a:t>
            </a:r>
            <a:endParaRPr lang="en-US" sz="2500" b="1"/>
          </a:p>
        </p:txBody>
      </p:sp>
      <p:sp>
        <p:nvSpPr>
          <p:cNvPr id="10" name="TextBox 9"/>
          <p:cNvSpPr txBox="1"/>
          <p:nvPr/>
        </p:nvSpPr>
        <p:spPr>
          <a:xfrm>
            <a:off x="525313" y="3223404"/>
            <a:ext cx="35952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smtClean="0"/>
              <a:t>{icon} Manage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smtClean="0"/>
              <a:t>{icon} Manager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smtClean="0"/>
              <a:t>{icon} Manage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smtClean="0"/>
              <a:t>{icon} Dashboard</a:t>
            </a:r>
            <a:endParaRPr lang="en-US" sz="28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5356" y="3637208"/>
            <a:ext cx="535924" cy="58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52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6831" y="633047"/>
            <a:ext cx="10902461" cy="895932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5400" b="1" smtClean="0"/>
              <a:t>demonstration (pages)</a:t>
            </a:r>
            <a:br>
              <a:rPr lang="en-US" sz="5400" b="1" smtClean="0"/>
            </a:br>
            <a:endParaRPr lang="en-US" sz="3300" b="1"/>
          </a:p>
        </p:txBody>
      </p:sp>
      <p:sp>
        <p:nvSpPr>
          <p:cNvPr id="6" name="TextBox 5"/>
          <p:cNvSpPr txBox="1"/>
          <p:nvPr/>
        </p:nvSpPr>
        <p:spPr>
          <a:xfrm>
            <a:off x="3824916" y="3963476"/>
            <a:ext cx="147668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smtClean="0"/>
              <a:t>App mình</a:t>
            </a:r>
            <a:endParaRPr lang="en-US" sz="2500" b="1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99" y="2652852"/>
            <a:ext cx="1181100" cy="1181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6873" y="4117786"/>
            <a:ext cx="146835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smtClean="0"/>
              <a:t>Customer</a:t>
            </a:r>
            <a:endParaRPr lang="en-US" sz="2500" b="1"/>
          </a:p>
        </p:txBody>
      </p:sp>
      <p:sp>
        <p:nvSpPr>
          <p:cNvPr id="12" name="TextBox 11"/>
          <p:cNvSpPr txBox="1"/>
          <p:nvPr/>
        </p:nvSpPr>
        <p:spPr>
          <a:xfrm>
            <a:off x="726831" y="1578745"/>
            <a:ext cx="1042073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smtClean="0"/>
              <a:t>Scenario 1: Customer is looking for a specific product before using/ordering…</a:t>
            </a:r>
            <a:endParaRPr lang="en-US" sz="2500"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469" y="2652852"/>
            <a:ext cx="1876425" cy="119062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1865224" y="3157268"/>
            <a:ext cx="1723365" cy="8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802105" y="3152955"/>
            <a:ext cx="1723365" cy="8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7014" y="2638564"/>
            <a:ext cx="1209675" cy="1209675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9153588" y="3239088"/>
            <a:ext cx="1723365" cy="8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53810" y="3267446"/>
            <a:ext cx="14798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smtClean="0"/>
              <a:t>Open app</a:t>
            </a:r>
            <a:endParaRPr lang="en-US" sz="2500"/>
          </a:p>
        </p:txBody>
      </p:sp>
      <p:sp>
        <p:nvSpPr>
          <p:cNvPr id="19" name="TextBox 18"/>
          <p:cNvSpPr txBox="1"/>
          <p:nvPr/>
        </p:nvSpPr>
        <p:spPr>
          <a:xfrm>
            <a:off x="5925444" y="3267446"/>
            <a:ext cx="144488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smtClean="0"/>
              <a:t>Search sp</a:t>
            </a:r>
            <a:endParaRPr lang="en-US" sz="2500"/>
          </a:p>
        </p:txBody>
      </p:sp>
      <p:sp>
        <p:nvSpPr>
          <p:cNvPr id="20" name="TextBox 19"/>
          <p:cNvSpPr txBox="1"/>
          <p:nvPr/>
        </p:nvSpPr>
        <p:spPr>
          <a:xfrm>
            <a:off x="9113376" y="3294170"/>
            <a:ext cx="163140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smtClean="0"/>
              <a:t>View detail</a:t>
            </a:r>
            <a:endParaRPr lang="en-US" sz="250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76953" y="2628224"/>
            <a:ext cx="1143000" cy="11430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503508" y="3953950"/>
            <a:ext cx="135742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smtClean="0"/>
              <a:t>Keyword</a:t>
            </a:r>
            <a:endParaRPr lang="en-US" sz="2500" b="1"/>
          </a:p>
        </p:txBody>
      </p:sp>
      <p:sp>
        <p:nvSpPr>
          <p:cNvPr id="24" name="TextBox 23"/>
          <p:cNvSpPr txBox="1"/>
          <p:nvPr/>
        </p:nvSpPr>
        <p:spPr>
          <a:xfrm>
            <a:off x="10965131" y="3938239"/>
            <a:ext cx="122591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smtClean="0"/>
              <a:t>Product</a:t>
            </a:r>
            <a:endParaRPr lang="en-US" sz="2500" b="1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865298" y="4520242"/>
            <a:ext cx="0" cy="724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7148" y="5418916"/>
            <a:ext cx="1152525" cy="124777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079663" y="4583336"/>
            <a:ext cx="240963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smtClean="0"/>
              <a:t>View by category</a:t>
            </a:r>
            <a:endParaRPr lang="en-US" sz="2500"/>
          </a:p>
        </p:txBody>
      </p:sp>
      <p:sp>
        <p:nvSpPr>
          <p:cNvPr id="29" name="TextBox 28"/>
          <p:cNvSpPr txBox="1"/>
          <p:nvPr/>
        </p:nvSpPr>
        <p:spPr>
          <a:xfrm>
            <a:off x="5565104" y="6189637"/>
            <a:ext cx="16903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smtClean="0"/>
              <a:t>Product list</a:t>
            </a:r>
            <a:endParaRPr lang="en-US" sz="2500" b="1"/>
          </a:p>
        </p:txBody>
      </p:sp>
    </p:spTree>
    <p:extLst>
      <p:ext uri="{BB962C8B-B14F-4D97-AF65-F5344CB8AC3E}">
        <p14:creationId xmlns:p14="http://schemas.microsoft.com/office/powerpoint/2010/main" val="282398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6831" y="633047"/>
            <a:ext cx="10902461" cy="895932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5400" b="1" smtClean="0"/>
              <a:t>outcomes (2 pages)</a:t>
            </a:r>
            <a:br>
              <a:rPr lang="en-US" sz="5400" b="1" smtClean="0"/>
            </a:br>
            <a:endParaRPr lang="en-US" sz="3300" b="1"/>
          </a:p>
        </p:txBody>
      </p:sp>
      <p:sp>
        <p:nvSpPr>
          <p:cNvPr id="12" name="TextBox 11"/>
          <p:cNvSpPr txBox="1"/>
          <p:nvPr/>
        </p:nvSpPr>
        <p:spPr>
          <a:xfrm>
            <a:off x="726831" y="1578745"/>
            <a:ext cx="8709115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smtClean="0"/>
              <a:t>TỔNG KẾT LẠI NHỮNG GÌ ĐÃ ĐẠT ĐC SAU KHI KẾT THÚC DỰ ÁN, </a:t>
            </a:r>
          </a:p>
          <a:p>
            <a:r>
              <a:rPr lang="en-US" sz="2500" b="1" smtClean="0"/>
              <a:t>GỒM 2 NỘI DUNG LỚN</a:t>
            </a:r>
          </a:p>
          <a:p>
            <a:endParaRPr lang="en-US" sz="2500" b="1"/>
          </a:p>
          <a:p>
            <a:r>
              <a:rPr lang="en-US" sz="2500" b="1" smtClean="0"/>
              <a:t>CÁC CHỨC NĂNG/TÍNH NĂNG CỦA APP ĐÃ ĐẠT ĐC/CÀI ĐC</a:t>
            </a:r>
          </a:p>
          <a:p>
            <a:pPr marL="342900" indent="-342900">
              <a:buFontTx/>
              <a:buChar char="-"/>
            </a:pPr>
            <a:r>
              <a:rPr lang="en-US" sz="2500" b="1" smtClean="0"/>
              <a:t>gạch đầu dòng</a:t>
            </a:r>
          </a:p>
          <a:p>
            <a:pPr marL="342900" indent="-342900">
              <a:buFontTx/>
              <a:buChar char="-"/>
            </a:pPr>
            <a:r>
              <a:rPr lang="en-US" sz="2500" b="1"/>
              <a:t>g</a:t>
            </a:r>
            <a:r>
              <a:rPr lang="en-US" sz="2500" b="1" smtClean="0"/>
              <a:t>ạch đầu dòng</a:t>
            </a:r>
            <a:endParaRPr lang="en-US" sz="2500" b="1"/>
          </a:p>
          <a:p>
            <a:endParaRPr lang="en-US" sz="2500" b="1" smtClean="0"/>
          </a:p>
          <a:p>
            <a:r>
              <a:rPr lang="en-US" sz="2500" b="1" smtClean="0"/>
              <a:t>CÁC KẾT QUẢ/DELIVERABLES CỦA QUÁ TRÌNH LÀM DỰ ÁN</a:t>
            </a:r>
          </a:p>
          <a:p>
            <a:pPr marL="342900" indent="-342900">
              <a:buFontTx/>
              <a:buChar char="-"/>
            </a:pPr>
            <a:r>
              <a:rPr lang="en-US" sz="2500" b="1" smtClean="0"/>
              <a:t>gạch đầu dòng</a:t>
            </a:r>
          </a:p>
          <a:p>
            <a:pPr marL="342900" indent="-342900">
              <a:buFontTx/>
              <a:buChar char="-"/>
            </a:pPr>
            <a:r>
              <a:rPr lang="en-US" sz="2500" b="1" smtClean="0"/>
              <a:t>link đến file doc, ảnh GitHub, Jira, Trello,…</a:t>
            </a:r>
          </a:p>
          <a:p>
            <a:endParaRPr lang="en-US" sz="2500" b="1" smtClean="0"/>
          </a:p>
          <a:p>
            <a:endParaRPr lang="en-US" sz="2500" b="1"/>
          </a:p>
        </p:txBody>
      </p:sp>
    </p:spTree>
    <p:extLst>
      <p:ext uri="{BB962C8B-B14F-4D97-AF65-F5344CB8AC3E}">
        <p14:creationId xmlns:p14="http://schemas.microsoft.com/office/powerpoint/2010/main" val="150687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</TotalTime>
  <Words>241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 {logo trường} {logo của app} {tên app} {tên nhóm | gvhd}</vt:lpstr>
      <vt:lpstr>Contents {đề mục 1} {đề mục 2} {đề mục…} project introduction (&gt;= 2 pages) system architectural overview (&lt;= 2 pages) features (&gt;= 1 page) demonstration (pages) outcomes (2 pages) q&amp;a (1 page) </vt:lpstr>
      <vt:lpstr>project introduction (&gt;= 2 pages)  background/context (1st page) - kể lại câu chuyện hiện nay trên thị trường khi chưa có app của mình, thì có những app đối thủ ra sao, app gần giống ý tưởng app mình, và các problem.  {logo của các existing system} {problem dạng gạch đầu dòng} //cấm ko copy &amp; paste đoạn văn proposed solution (2nd  page) - vẽ 1 hình mô tả sơ lược về app gồm các actors/user --- luồng infor ra vào trong app</vt:lpstr>
      <vt:lpstr>project introduction (&gt;= 2 pages)  proposed solution (2nd  page) - vẽ 1 hình mô tả sơ lược về app gồm các actors/user --- luồng infor ra vào trong app</vt:lpstr>
      <vt:lpstr>system architectural overview(2 pages)  </vt:lpstr>
      <vt:lpstr>features (&gt;= 1 page)  </vt:lpstr>
      <vt:lpstr>features (&gt;= 1 page)  </vt:lpstr>
      <vt:lpstr>demonstration (pages) </vt:lpstr>
      <vt:lpstr>outcomes (2 pages) </vt:lpstr>
      <vt:lpstr>outcomes (2 pages) </vt:lpstr>
      <vt:lpstr>Thank you for your attention  Q &amp; 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{logo trường} {logo của app} {tên app} {tên nhóm | gvhd}</dc:title>
  <dc:creator>giao.lang</dc:creator>
  <cp:lastModifiedBy>giao.lang</cp:lastModifiedBy>
  <cp:revision>11</cp:revision>
  <dcterms:created xsi:type="dcterms:W3CDTF">2023-07-15T00:49:35Z</dcterms:created>
  <dcterms:modified xsi:type="dcterms:W3CDTF">2023-07-15T16:16:23Z</dcterms:modified>
</cp:coreProperties>
</file>