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5532" autoAdjust="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4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6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6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6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3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6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23CA-0A34-4B29-BB81-008FB7F166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1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123CA-0A34-4B29-BB81-008FB7F16649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36D01-ABAC-45D7-9549-88DBF77ACC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6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3385"/>
            <a:ext cx="9144000" cy="45172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{</a:t>
            </a:r>
            <a:r>
              <a:rPr lang="en-US" dirty="0" smtClean="0"/>
              <a:t>logo </a:t>
            </a:r>
            <a:r>
              <a:rPr lang="en-US" dirty="0" err="1" smtClean="0"/>
              <a:t>trường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{logo </a:t>
            </a:r>
            <a:r>
              <a:rPr lang="en-US" dirty="0" err="1" smtClean="0"/>
              <a:t>của</a:t>
            </a:r>
            <a:r>
              <a:rPr lang="en-US" dirty="0" smtClean="0"/>
              <a:t> app</a:t>
            </a: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9600" b="1" dirty="0" smtClean="0"/>
              <a:t>{</a:t>
            </a:r>
            <a:r>
              <a:rPr lang="en-US" sz="9600" b="1" dirty="0" err="1" smtClean="0"/>
              <a:t>tên</a:t>
            </a:r>
            <a:r>
              <a:rPr lang="en-US" sz="9600" b="1" dirty="0" smtClean="0"/>
              <a:t> app</a:t>
            </a:r>
            <a:r>
              <a:rPr lang="en-US" sz="9600" b="1" dirty="0" smtClean="0"/>
              <a:t>}</a:t>
            </a:r>
            <a:br>
              <a:rPr lang="en-US" sz="9600" b="1" dirty="0" smtClean="0"/>
            </a:br>
            <a:r>
              <a:rPr lang="en-US" sz="9600" b="1" dirty="0" smtClean="0"/>
              <a:t/>
            </a:r>
            <a:br>
              <a:rPr lang="en-US" sz="9600" b="1" dirty="0" smtClean="0"/>
            </a:br>
            <a:r>
              <a:rPr lang="en-US" dirty="0" smtClean="0"/>
              <a:t>{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| </a:t>
            </a:r>
            <a:r>
              <a:rPr lang="en-US" dirty="0" err="1" smtClean="0"/>
              <a:t>gvhd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7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633047"/>
            <a:ext cx="10902461" cy="89593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b="1" dirty="0" smtClean="0"/>
              <a:t>outcomes (2 pages)</a:t>
            </a:r>
            <a:br>
              <a:rPr lang="en-US" sz="5400" b="1" dirty="0" smtClean="0"/>
            </a:b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150687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633047"/>
            <a:ext cx="10902461" cy="89593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b="1" smtClean="0"/>
              <a:t>outcomes (2 pages)</a:t>
            </a:r>
            <a:br>
              <a:rPr lang="en-US" sz="5400" b="1" smtClean="0"/>
            </a:br>
            <a:endParaRPr lang="en-US" sz="3300" b="1"/>
          </a:p>
        </p:txBody>
      </p:sp>
      <p:sp>
        <p:nvSpPr>
          <p:cNvPr id="12" name="TextBox 11"/>
          <p:cNvSpPr txBox="1"/>
          <p:nvPr/>
        </p:nvSpPr>
        <p:spPr>
          <a:xfrm>
            <a:off x="726831" y="1578745"/>
            <a:ext cx="107376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App features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/>
              <a:t>Customer: cart, order, pay by </a:t>
            </a:r>
            <a:r>
              <a:rPr lang="en-US" sz="2500" b="1" dirty="0" err="1" smtClean="0"/>
              <a:t>MoMo</a:t>
            </a:r>
            <a:r>
              <a:rPr lang="en-US" sz="2500" b="1" dirty="0" smtClean="0"/>
              <a:t>,…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/>
              <a:t>Admin: CRUD …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/>
              <a:t>Staff: Manage order, manage version of quotation…</a:t>
            </a:r>
            <a:endParaRPr lang="en-US" sz="2500" b="1" dirty="0" smtClean="0"/>
          </a:p>
          <a:p>
            <a:endParaRPr lang="en-US" sz="2500" b="1" dirty="0" smtClean="0"/>
          </a:p>
          <a:p>
            <a:r>
              <a:rPr lang="en-US" sz="2500" b="1" dirty="0" smtClean="0"/>
              <a:t>Lessons learned</a:t>
            </a:r>
            <a:endParaRPr lang="en-US" sz="2500" b="1" dirty="0" smtClean="0"/>
          </a:p>
          <a:p>
            <a:pPr marL="342900" indent="-342900">
              <a:buFontTx/>
              <a:buChar char="-"/>
            </a:pPr>
            <a:r>
              <a:rPr lang="en-US" sz="2500" b="1" dirty="0" smtClean="0"/>
              <a:t>Teamwork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/>
              <a:t>Cross-functional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/>
              <a:t>Deadline</a:t>
            </a:r>
          </a:p>
          <a:p>
            <a:pPr marL="342900" indent="-342900">
              <a:buFontTx/>
              <a:buChar char="-"/>
            </a:pPr>
            <a:r>
              <a:rPr lang="en-US" sz="2500" b="1" dirty="0" smtClean="0"/>
              <a:t>New techs</a:t>
            </a:r>
            <a:endParaRPr lang="en-US" sz="2500" b="1" dirty="0" smtClean="0"/>
          </a:p>
          <a:p>
            <a:pPr marL="342900" indent="-342900">
              <a:buFontTx/>
              <a:buChar char="-"/>
            </a:pPr>
            <a:endParaRPr lang="en-US" sz="2500" b="1" dirty="0" smtClean="0"/>
          </a:p>
          <a:p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9379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586" y="2252720"/>
            <a:ext cx="10902461" cy="895932"/>
          </a:xfrm>
        </p:spPr>
        <p:txBody>
          <a:bodyPr anchor="t">
            <a:normAutofit fontScale="90000"/>
          </a:bodyPr>
          <a:lstStyle/>
          <a:p>
            <a:r>
              <a:rPr lang="en-US" sz="6700" b="1" smtClean="0"/>
              <a:t>Thank you for your attention</a:t>
            </a:r>
            <a:r>
              <a:rPr lang="en-US" sz="5400" b="1" smtClean="0"/>
              <a:t/>
            </a:r>
            <a:br>
              <a:rPr lang="en-US" sz="5400" b="1" smtClean="0"/>
            </a:br>
            <a:r>
              <a:rPr lang="en-US" sz="5400" b="1"/>
              <a:t/>
            </a:r>
            <a:br>
              <a:rPr lang="en-US" sz="5400" b="1"/>
            </a:br>
            <a:r>
              <a:rPr lang="en-US" sz="9800" b="1" smtClean="0"/>
              <a:t>Q &amp; A</a:t>
            </a:r>
            <a:br>
              <a:rPr lang="en-US" sz="9800" b="1" smtClean="0"/>
            </a:br>
            <a:endParaRPr lang="en-US" sz="9800" b="1"/>
          </a:p>
        </p:txBody>
      </p:sp>
    </p:spTree>
    <p:extLst>
      <p:ext uri="{BB962C8B-B14F-4D97-AF65-F5344CB8AC3E}">
        <p14:creationId xmlns:p14="http://schemas.microsoft.com/office/powerpoint/2010/main" val="37807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4203" y="1919539"/>
            <a:ext cx="10826885" cy="4811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73152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b="1" dirty="0"/>
              <a:t>Project introduction (&gt;= 2 </a:t>
            </a:r>
            <a:r>
              <a:rPr lang="en-US" sz="4000" b="1" dirty="0" smtClean="0"/>
              <a:t>pages)</a:t>
            </a:r>
          </a:p>
          <a:p>
            <a:pPr marL="342900" indent="-73152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b="1" dirty="0" smtClean="0"/>
              <a:t>System architectural overview (&lt;= 2 pages)</a:t>
            </a:r>
          </a:p>
          <a:p>
            <a:pPr marL="342900" indent="-73152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b="1" dirty="0" smtClean="0"/>
              <a:t>Features (&gt;= 1 page)</a:t>
            </a:r>
          </a:p>
          <a:p>
            <a:pPr marL="342900" indent="-73152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b="1" dirty="0" smtClean="0"/>
              <a:t>Demonstration (pages)</a:t>
            </a:r>
          </a:p>
          <a:p>
            <a:pPr marL="342900" indent="-73152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b="1" dirty="0" smtClean="0"/>
              <a:t>Outcomes </a:t>
            </a:r>
            <a:r>
              <a:rPr lang="en-US" sz="4000" b="1" dirty="0"/>
              <a:t>(2 </a:t>
            </a:r>
            <a:r>
              <a:rPr lang="en-US" sz="4000" b="1" dirty="0" smtClean="0"/>
              <a:t>pages)</a:t>
            </a:r>
          </a:p>
          <a:p>
            <a:pPr marL="342900" indent="-731520">
              <a:spcBef>
                <a:spcPts val="8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4000" b="1" dirty="0" smtClean="0"/>
              <a:t>Q&amp;A </a:t>
            </a:r>
            <a:r>
              <a:rPr lang="en-US" sz="4000" b="1" dirty="0"/>
              <a:t>(1 page)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564204" y="130606"/>
            <a:ext cx="108268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6600" b="1" dirty="0" smtClean="0"/>
              <a:t>Contents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64874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217" y="302305"/>
            <a:ext cx="10902461" cy="94283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000" b="1" dirty="0" smtClean="0"/>
              <a:t>1. </a:t>
            </a:r>
            <a:r>
              <a:rPr lang="en-US" sz="5000" b="1" dirty="0"/>
              <a:t>P</a:t>
            </a:r>
            <a:r>
              <a:rPr lang="en-US" sz="5000" b="1" dirty="0" smtClean="0"/>
              <a:t>roject introduction</a:t>
            </a:r>
            <a:br>
              <a:rPr lang="en-US" sz="5000" b="1" dirty="0" smtClean="0"/>
            </a:br>
            <a:r>
              <a:rPr lang="en-US" sz="5000" b="1" dirty="0"/>
              <a:t/>
            </a:r>
            <a:br>
              <a:rPr lang="en-US" sz="5000" b="1" dirty="0"/>
            </a:br>
            <a:r>
              <a:rPr lang="en-US" sz="5000" b="1" dirty="0" smtClean="0"/>
              <a:t/>
            </a:r>
            <a:br>
              <a:rPr lang="en-US" sz="5000" b="1" dirty="0" smtClean="0"/>
            </a:br>
            <a:r>
              <a:rPr lang="en-US" sz="5000" b="1" dirty="0" smtClean="0"/>
              <a:t/>
            </a:r>
            <a:br>
              <a:rPr lang="en-US" sz="5000" b="1" dirty="0" smtClean="0"/>
            </a:br>
            <a:endParaRPr lang="en-US" sz="33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74950" y="1369105"/>
            <a:ext cx="10902461" cy="48079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3300" b="1" dirty="0" smtClean="0"/>
              <a:t>A web app to allow customer, guest to:</a:t>
            </a:r>
          </a:p>
          <a:p>
            <a:pPr marL="457200" indent="-4572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900" b="1" dirty="0" smtClean="0"/>
              <a:t>Send request for…</a:t>
            </a:r>
          </a:p>
          <a:p>
            <a:pPr marL="457200" indent="-4572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900" b="1" dirty="0" smtClean="0"/>
              <a:t>Order</a:t>
            </a:r>
          </a:p>
          <a:p>
            <a:pPr marL="457200" indent="-45720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32471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633046"/>
            <a:ext cx="10902461" cy="5658339"/>
          </a:xfrm>
        </p:spPr>
        <p:txBody>
          <a:bodyPr anchor="t">
            <a:normAutofit/>
          </a:bodyPr>
          <a:lstStyle/>
          <a:p>
            <a:pPr algn="l"/>
            <a:r>
              <a:rPr lang="en-US" sz="5000" b="1" dirty="0" smtClean="0"/>
              <a:t>project introduction (&gt;= 2 pages)</a:t>
            </a:r>
            <a:br>
              <a:rPr lang="en-US" sz="5000" b="1" dirty="0" smtClean="0"/>
            </a:br>
            <a:r>
              <a:rPr lang="en-US" sz="5000" b="1" dirty="0" smtClean="0"/>
              <a:t/>
            </a:r>
            <a:br>
              <a:rPr lang="en-US" sz="5000" b="1" dirty="0" smtClean="0"/>
            </a:br>
            <a:r>
              <a:rPr lang="en-US" sz="4000" b="1" dirty="0" smtClean="0"/>
              <a:t>proposed solution (2</a:t>
            </a:r>
            <a:r>
              <a:rPr lang="en-US" sz="4000" b="1" baseline="30000" dirty="0" smtClean="0"/>
              <a:t>nd</a:t>
            </a:r>
            <a:r>
              <a:rPr lang="en-US" sz="4000" b="1" dirty="0" smtClean="0"/>
              <a:t>  page)</a:t>
            </a:r>
            <a:r>
              <a:rPr lang="en-US" sz="3300" b="1" dirty="0" smtClean="0"/>
              <a:t/>
            </a:r>
            <a:br>
              <a:rPr lang="en-US" sz="3300" b="1" dirty="0" smtClean="0"/>
            </a:br>
            <a:r>
              <a:rPr lang="en-US" sz="3300" dirty="0" smtClean="0"/>
              <a:t>- </a:t>
            </a:r>
            <a:r>
              <a:rPr lang="en-US" sz="3300" dirty="0" err="1" smtClean="0"/>
              <a:t>vẽ</a:t>
            </a:r>
            <a:r>
              <a:rPr lang="en-US" sz="3300" dirty="0" smtClean="0"/>
              <a:t> 1 </a:t>
            </a:r>
            <a:r>
              <a:rPr lang="en-US" sz="3300" dirty="0" err="1" smtClean="0"/>
              <a:t>hình</a:t>
            </a:r>
            <a:r>
              <a:rPr lang="en-US" sz="3300" dirty="0" smtClean="0"/>
              <a:t> </a:t>
            </a:r>
            <a:r>
              <a:rPr lang="en-US" sz="3300" dirty="0" err="1" smtClean="0"/>
              <a:t>mô</a:t>
            </a:r>
            <a:r>
              <a:rPr lang="en-US" sz="3300" dirty="0" smtClean="0"/>
              <a:t> </a:t>
            </a:r>
            <a:r>
              <a:rPr lang="en-US" sz="3300" dirty="0" err="1" smtClean="0"/>
              <a:t>tả</a:t>
            </a:r>
            <a:r>
              <a:rPr lang="en-US" sz="3300" dirty="0" smtClean="0"/>
              <a:t> </a:t>
            </a:r>
            <a:r>
              <a:rPr lang="en-US" sz="3300" dirty="0" err="1" smtClean="0"/>
              <a:t>sơ</a:t>
            </a:r>
            <a:r>
              <a:rPr lang="en-US" sz="3300" dirty="0" smtClean="0"/>
              <a:t> </a:t>
            </a:r>
            <a:r>
              <a:rPr lang="en-US" sz="3300" dirty="0" err="1" smtClean="0"/>
              <a:t>lược</a:t>
            </a:r>
            <a:r>
              <a:rPr lang="en-US" sz="3300" dirty="0" smtClean="0"/>
              <a:t> </a:t>
            </a:r>
            <a:r>
              <a:rPr lang="en-US" sz="3300" dirty="0" err="1" smtClean="0"/>
              <a:t>về</a:t>
            </a:r>
            <a:r>
              <a:rPr lang="en-US" sz="3300" dirty="0" smtClean="0"/>
              <a:t> app </a:t>
            </a:r>
            <a:r>
              <a:rPr lang="en-US" sz="3300" dirty="0" err="1" smtClean="0"/>
              <a:t>gồm</a:t>
            </a:r>
            <a:r>
              <a:rPr lang="en-US" sz="3300" dirty="0" smtClean="0"/>
              <a:t> </a:t>
            </a:r>
            <a:r>
              <a:rPr lang="en-US" sz="3300" dirty="0" err="1" smtClean="0"/>
              <a:t>các</a:t>
            </a:r>
            <a:r>
              <a:rPr lang="en-US" sz="3300" dirty="0" smtClean="0"/>
              <a:t> actors/user --- </a:t>
            </a:r>
            <a:r>
              <a:rPr lang="en-US" sz="3300" dirty="0" err="1" smtClean="0"/>
              <a:t>luồng</a:t>
            </a:r>
            <a:r>
              <a:rPr lang="en-US" sz="3300" dirty="0" smtClean="0"/>
              <a:t> </a:t>
            </a:r>
            <a:r>
              <a:rPr lang="en-US" sz="3300" dirty="0" err="1" smtClean="0"/>
              <a:t>infor</a:t>
            </a:r>
            <a:r>
              <a:rPr lang="en-US" sz="3300" dirty="0" smtClean="0"/>
              <a:t> </a:t>
            </a:r>
            <a:r>
              <a:rPr lang="en-US" sz="3300" dirty="0" err="1" smtClean="0"/>
              <a:t>ra</a:t>
            </a:r>
            <a:r>
              <a:rPr lang="en-US" sz="3300" dirty="0" smtClean="0"/>
              <a:t> </a:t>
            </a:r>
            <a:r>
              <a:rPr lang="en-US" sz="3300" dirty="0" err="1" smtClean="0"/>
              <a:t>vào</a:t>
            </a:r>
            <a:r>
              <a:rPr lang="en-US" sz="3300" dirty="0" smtClean="0"/>
              <a:t> </a:t>
            </a:r>
            <a:r>
              <a:rPr lang="en-US" sz="3300" dirty="0" err="1" smtClean="0"/>
              <a:t>trong</a:t>
            </a:r>
            <a:r>
              <a:rPr lang="en-US" sz="3300" dirty="0" smtClean="0"/>
              <a:t> app</a:t>
            </a:r>
            <a:endParaRPr lang="en-US" sz="33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265" y="3701767"/>
            <a:ext cx="6999963" cy="24586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029" y="4439971"/>
            <a:ext cx="1876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7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633046"/>
            <a:ext cx="10902461" cy="5658339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smtClean="0"/>
              <a:t>system architectural overview</a:t>
            </a:r>
            <a:r>
              <a:rPr lang="en-US" sz="5000" b="1" smtClean="0"/>
              <a:t>(2 pages)</a:t>
            </a:r>
            <a:br>
              <a:rPr lang="en-US" sz="5000" b="1" smtClean="0"/>
            </a:br>
            <a:r>
              <a:rPr lang="en-US" sz="5000" b="1" smtClean="0"/>
              <a:t/>
            </a:r>
            <a:br>
              <a:rPr lang="en-US" sz="5000" b="1" smtClean="0"/>
            </a:br>
            <a:endParaRPr lang="en-US" sz="33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3" y="1917277"/>
            <a:ext cx="8804484" cy="30898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1314" y="2061029"/>
            <a:ext cx="222068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Tech stacks</a:t>
            </a:r>
          </a:p>
          <a:p>
            <a:r>
              <a:rPr lang="en-US" sz="2400" b="1" dirty="0" smtClean="0"/>
              <a:t>Back-end</a:t>
            </a:r>
          </a:p>
          <a:p>
            <a:r>
              <a:rPr lang="en-US" dirty="0"/>
              <a:t> </a:t>
            </a:r>
            <a:r>
              <a:rPr lang="en-US" dirty="0" smtClean="0"/>
              <a:t>- .NET, EF</a:t>
            </a:r>
          </a:p>
          <a:p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SpringBoot</a:t>
            </a:r>
            <a:endParaRPr lang="en-US" dirty="0" smtClean="0"/>
          </a:p>
          <a:p>
            <a:r>
              <a:rPr lang="en-US" sz="2400" b="1" dirty="0"/>
              <a:t>Front-end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…</a:t>
            </a:r>
          </a:p>
          <a:p>
            <a:r>
              <a:rPr lang="en-US" sz="2400" b="1" dirty="0" err="1"/>
              <a:t>Deployement</a:t>
            </a:r>
            <a:endParaRPr lang="en-US" sz="2400" b="1" dirty="0"/>
          </a:p>
          <a:p>
            <a:pPr marL="285750" indent="-285750">
              <a:buFontTx/>
              <a:buChar char="-"/>
            </a:pPr>
            <a:r>
              <a:rPr lang="en-US" dirty="0" smtClean="0"/>
              <a:t>Azure, AWS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609826" y="1880558"/>
            <a:ext cx="25880" cy="319668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23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633046"/>
            <a:ext cx="10902461" cy="5658339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smtClean="0"/>
              <a:t>features</a:t>
            </a:r>
            <a:r>
              <a:rPr lang="en-US" sz="5000" b="1" smtClean="0"/>
              <a:t> (&gt;= 1 page)</a:t>
            </a:r>
            <a:br>
              <a:rPr lang="en-US" sz="5000" b="1" smtClean="0"/>
            </a:br>
            <a:r>
              <a:rPr lang="en-US" sz="5000" b="1" smtClean="0"/>
              <a:t/>
            </a:r>
            <a:br>
              <a:rPr lang="en-US" sz="5000" b="1" smtClean="0"/>
            </a:br>
            <a:endParaRPr lang="en-US" sz="33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27" y="1935990"/>
            <a:ext cx="847366" cy="847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6672" y="3234819"/>
            <a:ext cx="3595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{icon} Manage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Manage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{icon} Manage …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871932" y="2182744"/>
            <a:ext cx="10615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A</a:t>
            </a:r>
            <a:r>
              <a:rPr lang="en-US" sz="2500" b="1" dirty="0" smtClean="0"/>
              <a:t>dmin</a:t>
            </a:r>
            <a:endParaRPr lang="en-US" sz="25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54" y="1769123"/>
            <a:ext cx="118110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8476" y="2121146"/>
            <a:ext cx="146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Customer</a:t>
            </a:r>
            <a:endParaRPr lang="en-US" sz="2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99643" y="2783356"/>
            <a:ext cx="35952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{icon} Manage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{icon} Manager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{icon} Manage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Dashboard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356" y="3234819"/>
            <a:ext cx="535924" cy="580215"/>
          </a:xfrm>
          <a:prstGeom prst="rect">
            <a:avLst/>
          </a:prstGeom>
        </p:spPr>
      </p:pic>
      <p:pic>
        <p:nvPicPr>
          <p:cNvPr id="1026" name="Picture 2" descr="Dashboard Icon Blu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47" y="4437372"/>
            <a:ext cx="624192" cy="62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633046"/>
            <a:ext cx="10902461" cy="5658339"/>
          </a:xfrm>
        </p:spPr>
        <p:txBody>
          <a:bodyPr anchor="t">
            <a:normAutofit/>
          </a:bodyPr>
          <a:lstStyle/>
          <a:p>
            <a:pPr algn="l"/>
            <a:r>
              <a:rPr lang="en-US" sz="5400" b="1" smtClean="0"/>
              <a:t>features</a:t>
            </a:r>
            <a:r>
              <a:rPr lang="en-US" sz="5000" b="1" smtClean="0"/>
              <a:t> (&gt;= 1 page)</a:t>
            </a:r>
            <a:br>
              <a:rPr lang="en-US" sz="5000" b="1" smtClean="0"/>
            </a:br>
            <a:r>
              <a:rPr lang="en-US" sz="5000" b="1" smtClean="0"/>
              <a:t/>
            </a:r>
            <a:br>
              <a:rPr lang="en-US" sz="5000" b="1" smtClean="0"/>
            </a:br>
            <a:endParaRPr lang="en-US" sz="33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27" y="1935990"/>
            <a:ext cx="847366" cy="8473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6672" y="3234819"/>
            <a:ext cx="3595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{icon} Manage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Manage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{icon} Manage …</a:t>
            </a:r>
            <a:endParaRPr lang="en-US" sz="2800"/>
          </a:p>
        </p:txBody>
      </p:sp>
      <p:sp>
        <p:nvSpPr>
          <p:cNvPr id="6" name="TextBox 5"/>
          <p:cNvSpPr txBox="1"/>
          <p:nvPr/>
        </p:nvSpPr>
        <p:spPr>
          <a:xfrm>
            <a:off x="1871932" y="2182744"/>
            <a:ext cx="11673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Cashier</a:t>
            </a:r>
            <a:endParaRPr lang="en-US" sz="2500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054" y="1769123"/>
            <a:ext cx="118110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08476" y="2121146"/>
            <a:ext cx="11306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Deliver</a:t>
            </a:r>
            <a:endParaRPr lang="en-US" sz="2500" b="1"/>
          </a:p>
        </p:txBody>
      </p:sp>
      <p:sp>
        <p:nvSpPr>
          <p:cNvPr id="10" name="TextBox 9"/>
          <p:cNvSpPr txBox="1"/>
          <p:nvPr/>
        </p:nvSpPr>
        <p:spPr>
          <a:xfrm>
            <a:off x="525313" y="3223404"/>
            <a:ext cx="35952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{icon} Manage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{icon} Manager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{icon} Manage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{icon} Dashboard</a:t>
            </a:r>
            <a:endParaRPr lang="en-US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356" y="3637208"/>
            <a:ext cx="535924" cy="58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2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633047"/>
            <a:ext cx="10902461" cy="89593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b="1" smtClean="0"/>
              <a:t>demonstration (pages)</a:t>
            </a:r>
            <a:br>
              <a:rPr lang="en-US" sz="5400" b="1" smtClean="0"/>
            </a:br>
            <a:endParaRPr lang="en-US" sz="3300" b="1"/>
          </a:p>
        </p:txBody>
      </p:sp>
      <p:sp>
        <p:nvSpPr>
          <p:cNvPr id="6" name="TextBox 5"/>
          <p:cNvSpPr txBox="1"/>
          <p:nvPr/>
        </p:nvSpPr>
        <p:spPr>
          <a:xfrm>
            <a:off x="3824916" y="3963476"/>
            <a:ext cx="14766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App mình</a:t>
            </a:r>
            <a:endParaRPr lang="en-US" sz="2500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9" y="2652852"/>
            <a:ext cx="118110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873" y="4117786"/>
            <a:ext cx="146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Customer</a:t>
            </a:r>
            <a:endParaRPr lang="en-US" sz="2500" b="1"/>
          </a:p>
        </p:txBody>
      </p:sp>
      <p:sp>
        <p:nvSpPr>
          <p:cNvPr id="12" name="TextBox 11"/>
          <p:cNvSpPr txBox="1"/>
          <p:nvPr/>
        </p:nvSpPr>
        <p:spPr>
          <a:xfrm>
            <a:off x="726831" y="1578745"/>
            <a:ext cx="104207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Scenario 1: Customer is looking for a specific product before using/ordering…</a:t>
            </a:r>
            <a:endParaRPr lang="en-US" sz="2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469" y="2652852"/>
            <a:ext cx="1876425" cy="11906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865224" y="3157268"/>
            <a:ext cx="1723365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02105" y="3152955"/>
            <a:ext cx="1723365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14" y="2638564"/>
            <a:ext cx="1209675" cy="120967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9153588" y="3239088"/>
            <a:ext cx="1723365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53810" y="3267446"/>
            <a:ext cx="14798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/>
              <a:t>Open app</a:t>
            </a:r>
            <a:endParaRPr lang="en-US" sz="2500"/>
          </a:p>
        </p:txBody>
      </p:sp>
      <p:sp>
        <p:nvSpPr>
          <p:cNvPr id="19" name="TextBox 18"/>
          <p:cNvSpPr txBox="1"/>
          <p:nvPr/>
        </p:nvSpPr>
        <p:spPr>
          <a:xfrm>
            <a:off x="5925444" y="3267446"/>
            <a:ext cx="14448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/>
              <a:t>Search sp</a:t>
            </a:r>
            <a:endParaRPr lang="en-US" sz="2500"/>
          </a:p>
        </p:txBody>
      </p:sp>
      <p:sp>
        <p:nvSpPr>
          <p:cNvPr id="20" name="TextBox 19"/>
          <p:cNvSpPr txBox="1"/>
          <p:nvPr/>
        </p:nvSpPr>
        <p:spPr>
          <a:xfrm>
            <a:off x="9113376" y="3294170"/>
            <a:ext cx="16314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/>
              <a:t>View detail</a:t>
            </a:r>
            <a:endParaRPr lang="en-US" sz="250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953" y="2628224"/>
            <a:ext cx="1143000" cy="1143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03508" y="3953950"/>
            <a:ext cx="13574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Keyword</a:t>
            </a:r>
            <a:endParaRPr lang="en-US" sz="2500" b="1"/>
          </a:p>
        </p:txBody>
      </p:sp>
      <p:sp>
        <p:nvSpPr>
          <p:cNvPr id="24" name="TextBox 23"/>
          <p:cNvSpPr txBox="1"/>
          <p:nvPr/>
        </p:nvSpPr>
        <p:spPr>
          <a:xfrm>
            <a:off x="10965131" y="3938239"/>
            <a:ext cx="12259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Product</a:t>
            </a:r>
            <a:endParaRPr lang="en-US" sz="2500" b="1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65298" y="4520242"/>
            <a:ext cx="0" cy="72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148" y="5418916"/>
            <a:ext cx="1152525" cy="12477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9663" y="4583336"/>
            <a:ext cx="2409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/>
              <a:t>View by category</a:t>
            </a:r>
            <a:endParaRPr lang="en-US" sz="2500"/>
          </a:p>
        </p:txBody>
      </p:sp>
      <p:sp>
        <p:nvSpPr>
          <p:cNvPr id="29" name="TextBox 28"/>
          <p:cNvSpPr txBox="1"/>
          <p:nvPr/>
        </p:nvSpPr>
        <p:spPr>
          <a:xfrm>
            <a:off x="5565104" y="6189637"/>
            <a:ext cx="16903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Product list</a:t>
            </a:r>
            <a:endParaRPr lang="en-US" sz="2500" b="1"/>
          </a:p>
        </p:txBody>
      </p:sp>
    </p:spTree>
    <p:extLst>
      <p:ext uri="{BB962C8B-B14F-4D97-AF65-F5344CB8AC3E}">
        <p14:creationId xmlns:p14="http://schemas.microsoft.com/office/powerpoint/2010/main" val="282398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6831" y="633047"/>
            <a:ext cx="10902461" cy="89593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5400" b="1" smtClean="0"/>
              <a:t>demonstration (pages)</a:t>
            </a:r>
            <a:br>
              <a:rPr lang="en-US" sz="5400" b="1" smtClean="0"/>
            </a:br>
            <a:endParaRPr lang="en-US" sz="3300" b="1"/>
          </a:p>
        </p:txBody>
      </p:sp>
      <p:sp>
        <p:nvSpPr>
          <p:cNvPr id="6" name="TextBox 5"/>
          <p:cNvSpPr txBox="1"/>
          <p:nvPr/>
        </p:nvSpPr>
        <p:spPr>
          <a:xfrm>
            <a:off x="3824916" y="3963476"/>
            <a:ext cx="14766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App </a:t>
            </a:r>
            <a:r>
              <a:rPr lang="en-US" sz="2500" b="1" dirty="0" err="1" smtClean="0"/>
              <a:t>mình</a:t>
            </a:r>
            <a:endParaRPr lang="en-US" sz="25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9" y="2652852"/>
            <a:ext cx="1181100" cy="11811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6873" y="4117786"/>
            <a:ext cx="146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Customer</a:t>
            </a:r>
            <a:endParaRPr lang="en-US" sz="2500" b="1"/>
          </a:p>
        </p:txBody>
      </p:sp>
      <p:sp>
        <p:nvSpPr>
          <p:cNvPr id="12" name="TextBox 11"/>
          <p:cNvSpPr txBox="1"/>
          <p:nvPr/>
        </p:nvSpPr>
        <p:spPr>
          <a:xfrm>
            <a:off x="726831" y="1578745"/>
            <a:ext cx="532055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Scenario </a:t>
            </a:r>
            <a:r>
              <a:rPr lang="en-US" sz="2500" b="1" dirty="0" smtClean="0"/>
              <a:t>2: Custome</a:t>
            </a:r>
            <a:r>
              <a:rPr lang="en-US" sz="2500" b="1" dirty="0" smtClean="0"/>
              <a:t>r orders, sends ….</a:t>
            </a:r>
            <a:endParaRPr lang="en-US" sz="25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469" y="2652852"/>
            <a:ext cx="1876425" cy="119062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865224" y="3157268"/>
            <a:ext cx="1723365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02105" y="3152955"/>
            <a:ext cx="1723365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014" y="2638564"/>
            <a:ext cx="1209675" cy="120967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9153588" y="3239088"/>
            <a:ext cx="1723365" cy="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53810" y="3267446"/>
            <a:ext cx="14798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Open app</a:t>
            </a:r>
            <a:endParaRPr lang="en-US" sz="2500" dirty="0"/>
          </a:p>
        </p:txBody>
      </p:sp>
      <p:sp>
        <p:nvSpPr>
          <p:cNvPr id="19" name="TextBox 18"/>
          <p:cNvSpPr txBox="1"/>
          <p:nvPr/>
        </p:nvSpPr>
        <p:spPr>
          <a:xfrm>
            <a:off x="5925444" y="3267446"/>
            <a:ext cx="14448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Search </a:t>
            </a:r>
            <a:r>
              <a:rPr lang="en-US" sz="2500" dirty="0" err="1" smtClean="0"/>
              <a:t>sp</a:t>
            </a:r>
            <a:endParaRPr lang="en-US" sz="2500" dirty="0"/>
          </a:p>
        </p:txBody>
      </p:sp>
      <p:sp>
        <p:nvSpPr>
          <p:cNvPr id="20" name="TextBox 19"/>
          <p:cNvSpPr txBox="1"/>
          <p:nvPr/>
        </p:nvSpPr>
        <p:spPr>
          <a:xfrm>
            <a:off x="9113376" y="3294170"/>
            <a:ext cx="163140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 smtClean="0"/>
              <a:t>View detail</a:t>
            </a:r>
            <a:endParaRPr lang="en-US" sz="25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953" y="2628224"/>
            <a:ext cx="1143000" cy="1143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503508" y="3953950"/>
            <a:ext cx="10119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Result</a:t>
            </a:r>
            <a:endParaRPr lang="en-US" sz="25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965131" y="3938239"/>
            <a:ext cx="122591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 smtClean="0"/>
              <a:t>Product</a:t>
            </a:r>
            <a:endParaRPr lang="en-US" sz="2500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865298" y="4520242"/>
            <a:ext cx="0" cy="72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7148" y="5418916"/>
            <a:ext cx="1152525" cy="124777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079663" y="4583336"/>
            <a:ext cx="240963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smtClean="0"/>
              <a:t>View by category</a:t>
            </a:r>
            <a:endParaRPr lang="en-US" sz="2500"/>
          </a:p>
        </p:txBody>
      </p:sp>
      <p:sp>
        <p:nvSpPr>
          <p:cNvPr id="29" name="TextBox 28"/>
          <p:cNvSpPr txBox="1"/>
          <p:nvPr/>
        </p:nvSpPr>
        <p:spPr>
          <a:xfrm>
            <a:off x="5565104" y="6189637"/>
            <a:ext cx="16903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smtClean="0"/>
              <a:t>Product list</a:t>
            </a:r>
            <a:endParaRPr lang="en-US" sz="2500" b="1"/>
          </a:p>
        </p:txBody>
      </p:sp>
    </p:spTree>
    <p:extLst>
      <p:ext uri="{BB962C8B-B14F-4D97-AF65-F5344CB8AC3E}">
        <p14:creationId xmlns:p14="http://schemas.microsoft.com/office/powerpoint/2010/main" val="72666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263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{logo trường} {logo của app}  {tên app}  {tên nhóm | gvhd}</vt:lpstr>
      <vt:lpstr>PowerPoint Presentation</vt:lpstr>
      <vt:lpstr>1. Project introduction    </vt:lpstr>
      <vt:lpstr>project introduction (&gt;= 2 pages)  proposed solution (2nd  page) - vẽ 1 hình mô tả sơ lược về app gồm các actors/user --- luồng infor ra vào trong app</vt:lpstr>
      <vt:lpstr>system architectural overview(2 pages)  </vt:lpstr>
      <vt:lpstr>features (&gt;= 1 page)  </vt:lpstr>
      <vt:lpstr>features (&gt;= 1 page)  </vt:lpstr>
      <vt:lpstr>demonstration (pages) </vt:lpstr>
      <vt:lpstr>demonstration (pages) </vt:lpstr>
      <vt:lpstr>outcomes (2 pages) </vt:lpstr>
      <vt:lpstr>outcomes (2 pages) </vt:lpstr>
      <vt:lpstr>Thank you for your attention  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{logo trường} {logo của app} {tên app} {tên nhóm | gvhd}</dc:title>
  <dc:creator>giao.lang</dc:creator>
  <cp:lastModifiedBy>Hoang Nguyen The</cp:lastModifiedBy>
  <cp:revision>16</cp:revision>
  <dcterms:created xsi:type="dcterms:W3CDTF">2023-07-15T00:49:35Z</dcterms:created>
  <dcterms:modified xsi:type="dcterms:W3CDTF">2024-03-22T06:17:05Z</dcterms:modified>
</cp:coreProperties>
</file>