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311" r:id="rId4"/>
    <p:sldId id="310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262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3" r:id="rId23"/>
    <p:sldId id="315" r:id="rId24"/>
    <p:sldId id="314" r:id="rId25"/>
    <p:sldId id="316" r:id="rId26"/>
    <p:sldId id="317" r:id="rId27"/>
    <p:sldId id="318" r:id="rId28"/>
    <p:sldId id="324" r:id="rId29"/>
    <p:sldId id="325" r:id="rId30"/>
    <p:sldId id="312" r:id="rId31"/>
    <p:sldId id="320" r:id="rId32"/>
    <p:sldId id="321" r:id="rId33"/>
    <p:sldId id="322" r:id="rId34"/>
    <p:sldId id="323" r:id="rId35"/>
    <p:sldId id="326" r:id="rId36"/>
    <p:sldId id="327" r:id="rId37"/>
    <p:sldId id="319" r:id="rId38"/>
    <p:sldId id="307" r:id="rId39"/>
    <p:sldId id="308" r:id="rId40"/>
    <p:sldId id="309" r:id="rId41"/>
    <p:sldId id="278" r:id="rId42"/>
    <p:sldId id="294" r:id="rId43"/>
  </p:sldIdLst>
  <p:sldSz cx="9144000" cy="5143500" type="screen16x9"/>
  <p:notesSz cx="6858000" cy="9144000"/>
  <p:embeddedFontLst>
    <p:embeddedFont>
      <p:font typeface="Montserrat" charset="0"/>
      <p:regular r:id="rId45"/>
      <p:bold r:id="rId46"/>
      <p:italic r:id="rId47"/>
      <p:boldItalic r:id="rId48"/>
    </p:embeddedFont>
    <p:embeddedFont>
      <p:font typeface="Barlow Light" charset="0"/>
      <p:regular r:id="rId49"/>
      <p:bold r:id="rId50"/>
      <p:italic r:id="rId51"/>
      <p:boldItalic r:id="rId52"/>
    </p:embeddedFont>
    <p:embeddedFont>
      <p:font typeface="Barlow SemiBold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>
        <p:scale>
          <a:sx n="125" d="100"/>
          <a:sy n="125" d="100"/>
        </p:scale>
        <p:origin x="-3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87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Đồ án 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Quản lý giảng viên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4.Thêm giảng viên mới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chỉ,</a:t>
            </a:r>
            <a:r>
              <a:rPr lang="en-US" dirty="0" err="1" smtClean="0"/>
              <a:t>khoa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vi-V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5.Xóa giảng viên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6.Tìm kiếm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: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3728" y="3219822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en" dirty="0" smtClean="0">
                <a:solidFill>
                  <a:schemeClr val="tx1"/>
                </a:solidFill>
              </a:rPr>
              <a:t>2. Mô tả use case</a:t>
            </a:r>
            <a:r>
              <a:rPr lang="en-US" dirty="0" err="1" smtClean="0">
                <a:solidFill>
                  <a:schemeClr val="tx1"/>
                </a:solidFill>
              </a:rPr>
              <a:t>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894377" y="2506279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3425" y="2604673"/>
            <a:ext cx="5177801" cy="8996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sz="2200" dirty="0"/>
              <a:t>Người dùng sử dụng Use case để đại diện cho các nghiệp vụ trong hệ thống.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tổng quan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 case tổng quan thể hiện tất cả chức năng chính của hệ thống.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3292020" cy="338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login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Hệ thống kiểm tra tài khoản chính xác khoog để cho vào hệ thống quản lý.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1419622"/>
            <a:ext cx="3155247" cy="33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view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có thể chọn chế độ xem thông tin khác nhau: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34920" y="30012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Cá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nhân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sách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Chi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tiết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01306"/>
            <a:ext cx="2896232" cy="30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update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thông tin cần sửa.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2038"/>
            <a:ext cx="2939223" cy="3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add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thêm giảng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2980637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delete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xóa từng giảng viên hoặc xóa một danh sách.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3011231" cy="3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– Nhóm 1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04048" y="1995686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b="1" dirty="0" err="1" smtClean="0"/>
              <a:t>Giảng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Đức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Song	</a:t>
            </a:r>
            <a:endParaRPr sz="14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3447300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600" b="1" dirty="0" err="1" smtClean="0">
                <a:solidFill>
                  <a:schemeClr val="tx1"/>
                </a:solidFill>
              </a:rPr>
              <a:t>Thành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viên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thực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hiện</a:t>
            </a:r>
            <a:r>
              <a:rPr lang="en-US" sz="1600" b="1" dirty="0" smtClean="0">
                <a:solidFill>
                  <a:schemeClr val="tx1"/>
                </a:solidFill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Đời</a:t>
            </a:r>
            <a:r>
              <a:rPr lang="en-US" sz="1400" dirty="0" smtClean="0"/>
              <a:t>                  -  18130042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Hải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                   -  18130026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Ngô</a:t>
            </a:r>
            <a:r>
              <a:rPr lang="en-US" sz="1400" dirty="0" smtClean="0"/>
              <a:t> Minh </a:t>
            </a:r>
            <a:r>
              <a:rPr lang="en-US" sz="1400" dirty="0" err="1" smtClean="0"/>
              <a:t>Nghĩa</a:t>
            </a:r>
            <a:r>
              <a:rPr lang="en-US" sz="1400" dirty="0"/>
              <a:t>  </a:t>
            </a:r>
            <a:r>
              <a:rPr lang="en-US" sz="1400" dirty="0" smtClean="0"/>
              <a:t>           -  18130151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search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tìm kiếm theo các thông tin khác nhau.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311700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Sequence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7" y="1347614"/>
            <a:ext cx="65656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836"/>
            <a:ext cx="7416825" cy="4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View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0" y="1347614"/>
            <a:ext cx="73432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494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Login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2" descr="G:\CNPM\Sequence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7361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Delete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Update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2" descr="Sequenc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9622"/>
            <a:ext cx="6840760" cy="3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7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</a:t>
            </a:r>
            <a:r>
              <a:rPr lang="en-US" dirty="0" smtClean="0"/>
              <a:t>Add</a:t>
            </a:r>
            <a:r>
              <a:rPr lang="en-US" dirty="0" smtClean="0"/>
              <a:t>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" y="0"/>
            <a:ext cx="8136904" cy="5143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5696" y="915566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1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5987577" cy="31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4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3079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26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6064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3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8" y="1442492"/>
            <a:ext cx="6181725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2" descr="prototype-Add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347615"/>
            <a:ext cx="597666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0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" name="Picture 2" descr="prototyp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295425"/>
            <a:ext cx="5976664" cy="36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3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.1 Java </a:t>
            </a:r>
            <a:r>
              <a:rPr lang="en-US" dirty="0"/>
              <a:t>language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.2  SQL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đồ án 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6912768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Phát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phòng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phận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dàng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giản</a:t>
            </a:r>
            <a:r>
              <a:rPr lang="en-US" sz="1400" dirty="0" smtClean="0"/>
              <a:t> 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 ,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Java </a:t>
            </a:r>
            <a:r>
              <a:rPr lang="en-US" dirty="0"/>
              <a:t>language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Group 1</a:t>
            </a:r>
            <a:endParaRPr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" name="Google Shape;182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5" name="Google Shape;182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6" name="Google Shape;182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7" name="Google Shape;182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29" name="Google Shape;182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0" name="Google Shape;183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2" name="Google Shape;183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3" name="Google Shape;183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5" name="Google Shape;183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6" name="Google Shape;183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11560" y="1779662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Giới thiệu phần mềm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83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mềm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3851920" y="69954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</a:rPr>
              <a:t>Các chức năng cơ bản :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139952" y="1563638"/>
            <a:ext cx="4288800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Xem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Sửa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Thêm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Xóa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l="33292" r="15598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1.Đăng nhập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Mõi tài khoản có quyền hạn khác nhau.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2.Xem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chỉ,khoa,chức</a:t>
            </a:r>
            <a:r>
              <a:rPr lang="en-US" dirty="0" smtClean="0"/>
              <a:t> </a:t>
            </a:r>
            <a:r>
              <a:rPr lang="en-US" dirty="0" err="1" smtClean="0"/>
              <a:t>vụ,lịch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3.Sửa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</a:t>
            </a:r>
            <a:r>
              <a:rPr lang="en-US" dirty="0" smtClean="0"/>
              <a:t>,</a:t>
            </a:r>
            <a:r>
              <a:rPr lang="en-US" dirty="0" err="1" smtClean="0"/>
              <a:t>khoa</a:t>
            </a:r>
            <a:r>
              <a:rPr lang="vi-VN" dirty="0" smtClean="0"/>
              <a:t>,chức </a:t>
            </a:r>
            <a:r>
              <a:rPr lang="vi-VN" dirty="0"/>
              <a:t>vụ,lịch dạy.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698</Words>
  <Application>Microsoft Office PowerPoint</Application>
  <PresentationFormat>On-screen Show (16:9)</PresentationFormat>
  <Paragraphs>146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Wingdings</vt:lpstr>
      <vt:lpstr>Montserrat</vt:lpstr>
      <vt:lpstr>Barlow Light</vt:lpstr>
      <vt:lpstr>Barlow SemiBold</vt:lpstr>
      <vt:lpstr>Lodovico template</vt:lpstr>
      <vt:lpstr>Đồ án :      Quản lý giảng viên</vt:lpstr>
      <vt:lpstr>THÀNH VIÊN – Nhóm 1</vt:lpstr>
      <vt:lpstr>PowerPoint Presentation</vt:lpstr>
      <vt:lpstr>Mục tiêu đồ án </vt:lpstr>
      <vt:lpstr>1. Giới thiệu phần mềm</vt:lpstr>
      <vt:lpstr>Các chức năng cơ bản :</vt:lpstr>
      <vt:lpstr>1.Đăng nhập</vt:lpstr>
      <vt:lpstr>2.Xem thông tin</vt:lpstr>
      <vt:lpstr>3.Sửa thông tin</vt:lpstr>
      <vt:lpstr>4.Thêm giảng viên mới</vt:lpstr>
      <vt:lpstr>5.Xóa giảng viên</vt:lpstr>
      <vt:lpstr>6.Tìm kiếm</vt:lpstr>
      <vt:lpstr>2. Mô tả use casescription</vt:lpstr>
      <vt:lpstr>2.1 Use case tổng quan</vt:lpstr>
      <vt:lpstr>2.1 Use case login</vt:lpstr>
      <vt:lpstr>2.1 Use case view</vt:lpstr>
      <vt:lpstr>2.1 Use case update</vt:lpstr>
      <vt:lpstr>2.1 Use case add</vt:lpstr>
      <vt:lpstr>2.1 Use case delete</vt:lpstr>
      <vt:lpstr>2.1 Use case search</vt:lpstr>
      <vt:lpstr>3. Sequence</vt:lpstr>
      <vt:lpstr>3.1 Search sequence</vt:lpstr>
      <vt:lpstr>3.1 Search sequence</vt:lpstr>
      <vt:lpstr>3.2 View sequence</vt:lpstr>
      <vt:lpstr>3.1 Search sequence</vt:lpstr>
      <vt:lpstr>3.3 Login sequence</vt:lpstr>
      <vt:lpstr>3.4 Delete sequence</vt:lpstr>
      <vt:lpstr>3.5 Update sequence</vt:lpstr>
      <vt:lpstr>3.4 Add sequence</vt:lpstr>
      <vt:lpstr>4. Thiết kế giao diện</vt:lpstr>
      <vt:lpstr>4.1 Trang chủ hệ thống</vt:lpstr>
      <vt:lpstr>4.2 Trang tìm kiếm</vt:lpstr>
      <vt:lpstr>4.3 Trang thông tin chi tiết</vt:lpstr>
      <vt:lpstr>4.4 Trang login</vt:lpstr>
      <vt:lpstr>4.5 Trang login</vt:lpstr>
      <vt:lpstr>4.6 Trang login</vt:lpstr>
      <vt:lpstr>4. Công nghệ áp dụng</vt:lpstr>
      <vt:lpstr>4.1 Java language</vt:lpstr>
      <vt:lpstr>4.2  SQL</vt:lpstr>
      <vt:lpstr>4.3 Java language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     Quản lý giảng viên</dc:title>
  <dc:creator>DoiTino</dc:creator>
  <cp:lastModifiedBy>DELL</cp:lastModifiedBy>
  <cp:revision>26</cp:revision>
  <dcterms:modified xsi:type="dcterms:W3CDTF">2021-06-09T06:02:15Z</dcterms:modified>
</cp:coreProperties>
</file>