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311" r:id="rId4"/>
    <p:sldId id="310" r:id="rId5"/>
    <p:sldId id="258" r:id="rId6"/>
    <p:sldId id="259" r:id="rId7"/>
    <p:sldId id="261" r:id="rId8"/>
    <p:sldId id="295" r:id="rId9"/>
    <p:sldId id="296" r:id="rId10"/>
    <p:sldId id="297" r:id="rId11"/>
    <p:sldId id="298" r:id="rId12"/>
    <p:sldId id="299" r:id="rId13"/>
    <p:sldId id="262" r:id="rId14"/>
    <p:sldId id="26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13" r:id="rId23"/>
    <p:sldId id="315" r:id="rId24"/>
    <p:sldId id="314" r:id="rId25"/>
    <p:sldId id="316" r:id="rId26"/>
    <p:sldId id="317" r:id="rId27"/>
    <p:sldId id="318" r:id="rId28"/>
    <p:sldId id="324" r:id="rId29"/>
    <p:sldId id="325" r:id="rId30"/>
    <p:sldId id="312" r:id="rId31"/>
    <p:sldId id="320" r:id="rId32"/>
    <p:sldId id="321" r:id="rId33"/>
    <p:sldId id="322" r:id="rId34"/>
    <p:sldId id="323" r:id="rId35"/>
    <p:sldId id="326" r:id="rId36"/>
    <p:sldId id="327" r:id="rId37"/>
    <p:sldId id="319" r:id="rId38"/>
    <p:sldId id="307" r:id="rId39"/>
    <p:sldId id="328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29" r:id="rId50"/>
    <p:sldId id="308" r:id="rId51"/>
    <p:sldId id="278" r:id="rId52"/>
  </p:sldIdLst>
  <p:sldSz cx="9144000" cy="5143500" type="screen16x9"/>
  <p:notesSz cx="6858000" cy="9144000"/>
  <p:embeddedFontLst>
    <p:embeddedFont>
      <p:font typeface="Barlow SemiBold" charset="0"/>
      <p:regular r:id="rId54"/>
      <p:bold r:id="rId55"/>
      <p:italic r:id="rId56"/>
      <p:boldItalic r:id="rId57"/>
    </p:embeddedFont>
    <p:embeddedFont>
      <p:font typeface="Barlow Light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>
      <p:cViewPr>
        <p:scale>
          <a:sx n="125" d="100"/>
          <a:sy n="125" d="100"/>
        </p:scale>
        <p:origin x="-3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687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motemysql.com/databases.ph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vandoi.herokuapp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Đồ án 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Quản lý giảng viên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4.Thêm giảng viên mới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chỉ,</a:t>
            </a:r>
            <a:r>
              <a:rPr lang="en-US" dirty="0" err="1" smtClean="0"/>
              <a:t>khoa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vi-V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5.Xóa giảng viên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6.Tìm kiếm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: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23728" y="3219822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Tên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Khoa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70000"/>
              </a:lnSpc>
            </a:pPr>
            <a:r>
              <a:rPr lang="en" dirty="0" smtClean="0">
                <a:solidFill>
                  <a:schemeClr val="tx1"/>
                </a:solidFill>
              </a:rPr>
              <a:t>2. Mô tả use case</a:t>
            </a:r>
            <a:r>
              <a:rPr lang="en-US" dirty="0" err="1" smtClean="0">
                <a:solidFill>
                  <a:schemeClr val="tx1"/>
                </a:solidFill>
              </a:rPr>
              <a:t>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894377" y="2506279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3425" y="2604673"/>
            <a:ext cx="5177801" cy="8996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sz="2200" dirty="0"/>
              <a:t>Người dùng sử dụng Use case để đại diện cho các nghiệp vụ trong hệ thống.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tổng quan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Use case tổng quan thể hiện tất cả chức năng chính của hệ thống.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9622"/>
            <a:ext cx="3292020" cy="338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login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Hệ thống kiểm tra tài khoản chính xác khoog để cho vào hệ thống quản lý.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32" y="1419622"/>
            <a:ext cx="3155247" cy="33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view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có thể chọn chế độ xem thông tin khác nhau: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34920" y="300125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Cá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nhân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sách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Chi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tiết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01306"/>
            <a:ext cx="2896232" cy="30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update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thông tin cần sửa.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2038"/>
            <a:ext cx="2939223" cy="31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add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thêm giảng viên.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2980637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delete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giáo vụ cần đăng nhập, sau đó chọn xóa từng giảng viên hoặc xóa một danh sách.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1630"/>
            <a:ext cx="3011231" cy="31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– Nhóm 1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04048" y="1995686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1600" b="1" dirty="0" err="1" smtClean="0"/>
              <a:t>Giảng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viên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endParaRPr lang="en-US" sz="1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Đức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Song	</a:t>
            </a:r>
            <a:endParaRPr sz="1400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3447300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600" b="1" dirty="0" err="1" smtClean="0">
                <a:solidFill>
                  <a:schemeClr val="tx1"/>
                </a:solidFill>
              </a:rPr>
              <a:t>Thành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viên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thực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hiện</a:t>
            </a:r>
            <a:r>
              <a:rPr lang="en-US" sz="1600" b="1" dirty="0" smtClean="0">
                <a:solidFill>
                  <a:schemeClr val="tx1"/>
                </a:solidFill>
              </a:rPr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2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Trần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Đời</a:t>
            </a:r>
            <a:r>
              <a:rPr lang="en-US" sz="1400" dirty="0" smtClean="0"/>
              <a:t>                  -  18130042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Đỗ</a:t>
            </a:r>
            <a:r>
              <a:rPr lang="en-US" sz="1400" dirty="0" smtClean="0"/>
              <a:t> </a:t>
            </a:r>
            <a:r>
              <a:rPr lang="en-US" sz="1400" dirty="0" err="1" smtClean="0"/>
              <a:t>Hải</a:t>
            </a:r>
            <a:r>
              <a:rPr lang="en-US" sz="1400" dirty="0" smtClean="0"/>
              <a:t> </a:t>
            </a:r>
            <a:r>
              <a:rPr lang="en-US" sz="1400" dirty="0" err="1" smtClean="0"/>
              <a:t>Đăng</a:t>
            </a:r>
            <a:r>
              <a:rPr lang="en-US" sz="1400" dirty="0" smtClean="0"/>
              <a:t>                    -  18130026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q"/>
            </a:pPr>
            <a:r>
              <a:rPr lang="en-US" sz="1400" dirty="0" err="1" smtClean="0"/>
              <a:t>Ngô</a:t>
            </a:r>
            <a:r>
              <a:rPr lang="en-US" sz="1400" dirty="0" smtClean="0"/>
              <a:t> Minh </a:t>
            </a:r>
            <a:r>
              <a:rPr lang="en-US" sz="1400" dirty="0" err="1" smtClean="0"/>
              <a:t>Nghĩa</a:t>
            </a:r>
            <a:r>
              <a:rPr lang="en-US" sz="1400" dirty="0"/>
              <a:t>  </a:t>
            </a:r>
            <a:r>
              <a:rPr lang="en-US" sz="1400" dirty="0" smtClean="0"/>
              <a:t>           -  18130151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2.1 Use case search</a:t>
            </a:r>
            <a:endParaRPr dirty="0"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18752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Đặt tả :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Người dùng tìm kiếm theo các thông tin khác nhau.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3117005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Sequence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96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7" y="1347614"/>
            <a:ext cx="656566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836"/>
            <a:ext cx="7416825" cy="46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5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View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0" y="1347614"/>
            <a:ext cx="734328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5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</p:spPr>
        <p:txBody>
          <a:bodyPr/>
          <a:lstStyle/>
          <a:p>
            <a:r>
              <a:rPr lang="en-US" dirty="0" smtClean="0"/>
              <a:t>3.1 Search sequence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494"/>
            <a:ext cx="741682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Login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2" descr="G:\CNPM\Sequence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7361"/>
            <a:ext cx="6248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2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Delete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Picture 2" descr="G:\CNPM\SequenceDe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6581775" cy="35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10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Update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Picture 2" descr="Sequenc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9622"/>
            <a:ext cx="6840760" cy="34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74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Add sequence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AutoShape 2" descr="Sequence-AddGV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696224" cy="293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8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6" y="0"/>
            <a:ext cx="8136904" cy="5143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5696" y="915566"/>
            <a:ext cx="587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cáo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đồ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án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18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622"/>
            <a:ext cx="5987577" cy="314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441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91630"/>
            <a:ext cx="630797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26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91630"/>
            <a:ext cx="66064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38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122" name="Picture 2" descr="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8" y="1442492"/>
            <a:ext cx="6181725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Picture 2" descr="prototype-Add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347615"/>
            <a:ext cx="597666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0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" name="Picture 2" descr="prototype-UpdateG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295425"/>
            <a:ext cx="5976664" cy="36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3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81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/>
              <a:t>M</a:t>
            </a:r>
            <a:r>
              <a:rPr lang="en-US" dirty="0" err="1" smtClean="0"/>
              <a:t>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1630"/>
            <a:ext cx="511256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hosting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6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Mục tiêu đồ án 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87624" y="1851670"/>
            <a:ext cx="6912768" cy="1944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Phát</a:t>
            </a:r>
            <a:r>
              <a:rPr lang="en-US" sz="1400" dirty="0" smtClean="0"/>
              <a:t> </a:t>
            </a:r>
            <a:r>
              <a:rPr lang="en-US" sz="1400" dirty="0" err="1" smtClean="0"/>
              <a:t>triển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phòng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Giúp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phận</a:t>
            </a:r>
            <a:r>
              <a:rPr lang="en-US" sz="1400" dirty="0" smtClean="0"/>
              <a:t> </a:t>
            </a:r>
            <a:r>
              <a:rPr lang="en-US" sz="1400" dirty="0" err="1" smtClean="0"/>
              <a:t>giáo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dàng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giảng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giản</a:t>
            </a:r>
            <a:r>
              <a:rPr lang="en-US" sz="1400" dirty="0" smtClean="0"/>
              <a:t> ,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nhìn</a:t>
            </a:r>
            <a:r>
              <a:rPr lang="en-US" sz="1400" dirty="0" smtClean="0"/>
              <a:t> ,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môi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.</a:t>
            </a:r>
            <a:endParaRPr sz="1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1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 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app </a:t>
            </a:r>
            <a:r>
              <a:rPr lang="en-US" dirty="0" err="1"/>
              <a:t>heroku</a:t>
            </a:r>
            <a:r>
              <a:rPr lang="en-US" dirty="0"/>
              <a:t> cli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74890"/>
            <a:ext cx="4965065" cy="2304256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web site heroku.com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2223646"/>
            <a:ext cx="5467350" cy="2370316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2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heroku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2407652"/>
            <a:ext cx="5226050" cy="2304256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4873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r>
              <a:rPr lang="en-US" dirty="0"/>
              <a:t>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deploy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+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”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plugins:install</a:t>
            </a:r>
            <a:r>
              <a:rPr lang="en-US" dirty="0"/>
              <a:t> java”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99" y="2734110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B5: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heroku</a:t>
            </a:r>
            <a:r>
              <a:rPr lang="en-US" dirty="0"/>
              <a:t> login”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651870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B6 : </a:t>
            </a:r>
            <a:r>
              <a:rPr lang="en-US" dirty="0" err="1"/>
              <a:t>Tạo</a:t>
            </a:r>
            <a:r>
              <a:rPr lang="en-US" dirty="0"/>
              <a:t> app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heroku</a:t>
            </a:r>
            <a:r>
              <a:rPr lang="en-US" dirty="0"/>
              <a:t> create </a:t>
            </a:r>
            <a:r>
              <a:rPr lang="en-US" dirty="0" smtClean="0"/>
              <a:t>&lt;</a:t>
            </a:r>
            <a:r>
              <a:rPr lang="en-US" dirty="0" err="1" smtClean="0"/>
              <a:t>tên</a:t>
            </a:r>
            <a:r>
              <a:rPr lang="en-US" dirty="0" smtClean="0"/>
              <a:t> app&gt;”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634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B7: </a:t>
            </a:r>
            <a:r>
              <a:rPr lang="en-US" dirty="0" err="1"/>
              <a:t>Vào</a:t>
            </a:r>
            <a:r>
              <a:rPr lang="en-US" dirty="0"/>
              <a:t> website </a:t>
            </a:r>
            <a:r>
              <a:rPr lang="en-US" b="1" u="sng" dirty="0">
                <a:hlinkClick r:id="rId3"/>
              </a:rPr>
              <a:t>https://remotemysql.com/databases.php</a:t>
            </a:r>
            <a:r>
              <a:rPr lang="en-US" b="1" u="sng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905888" y="2211710"/>
            <a:ext cx="5308600" cy="2245350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588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B8: </a:t>
            </a:r>
            <a:r>
              <a:rPr lang="en-US" dirty="0" err="1"/>
              <a:t>Tạo</a:t>
            </a:r>
            <a:r>
              <a:rPr lang="en-US" dirty="0"/>
              <a:t> database </a:t>
            </a:r>
            <a:r>
              <a:rPr lang="en-US" dirty="0" err="1"/>
              <a:t>có</a:t>
            </a:r>
            <a:r>
              <a:rPr lang="en-US" dirty="0"/>
              <a:t> name , </a:t>
            </a:r>
            <a:r>
              <a:rPr lang="en-US" dirty="0" err="1"/>
              <a:t>user,password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34684" y="2283718"/>
            <a:ext cx="5048250" cy="2232248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15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51670"/>
            <a:ext cx="460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B9: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11710"/>
            <a:ext cx="5394630" cy="235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3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21200"/>
            <a:ext cx="5913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 : </a:t>
            </a:r>
            <a:r>
              <a:rPr lang="en-US" dirty="0" err="1"/>
              <a:t>Xuất</a:t>
            </a:r>
            <a:r>
              <a:rPr lang="en-US" dirty="0"/>
              <a:t> file war </a:t>
            </a:r>
            <a:r>
              <a:rPr lang="en-US" dirty="0" err="1"/>
              <a:t>và</a:t>
            </a:r>
            <a:r>
              <a:rPr lang="en-US" dirty="0"/>
              <a:t> Deploy file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app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war:deploy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&lt;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file war&gt;  --app  &lt;</a:t>
            </a:r>
            <a:r>
              <a:rPr lang="en-US" dirty="0" err="1"/>
              <a:t>tên</a:t>
            </a:r>
            <a:r>
              <a:rPr lang="en-US" dirty="0"/>
              <a:t> app&gt;”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2344420"/>
            <a:ext cx="5257800" cy="2037715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2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1821200"/>
            <a:ext cx="6019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B11 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 </a:t>
            </a:r>
            <a:r>
              <a:rPr lang="en-US" u="sng" dirty="0">
                <a:hlinkClick r:id="rId3"/>
              </a:rPr>
              <a:t>https://tranvandoi.herokuapp.com/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app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28977"/>
            <a:ext cx="6192688" cy="243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1560" y="2715766"/>
            <a:ext cx="5497200" cy="379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4294967295"/>
          </p:nvPr>
        </p:nvSpPr>
        <p:spPr>
          <a:xfrm>
            <a:off x="8489950" y="4489450"/>
            <a:ext cx="654050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11560" y="1779662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 dirty="0" smtClean="0"/>
              <a:t>Giới thiệu phần mềm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8311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mềm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giảng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phòng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 JSP</a:t>
            </a:r>
          </a:p>
          <a:p>
            <a:r>
              <a:rPr lang="en-US" dirty="0" smtClean="0"/>
              <a:t>Hosting </a:t>
            </a:r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Group 1</a:t>
            </a:r>
            <a:endParaRPr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3851920" y="699542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</a:rPr>
              <a:t>Các chức năng cơ bản :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4139952" y="1563638"/>
            <a:ext cx="4288800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Đăng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nhập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Xem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Sửa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Thêm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Xóa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kiếm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giảng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l="33292" r="15598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1.Đăng nhập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Mõi tài khoản có quyền hạn khác nhau.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2.Xem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gồm</a:t>
            </a:r>
            <a:r>
              <a:rPr lang="en-US" dirty="0" smtClean="0"/>
              <a:t> 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chỉ,khoa,chức</a:t>
            </a:r>
            <a:r>
              <a:rPr lang="en-US" dirty="0" smtClean="0"/>
              <a:t> </a:t>
            </a:r>
            <a:r>
              <a:rPr lang="en-US" dirty="0" err="1" smtClean="0"/>
              <a:t>vụ,lịch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3.Sửa thông tin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7624" y="1779662"/>
            <a:ext cx="6650700" cy="2448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</a:t>
            </a:r>
            <a:r>
              <a:rPr lang="vi-VN" dirty="0"/>
              <a:t>Họ tên , số điện thoại , địa </a:t>
            </a:r>
            <a:r>
              <a:rPr lang="vi-VN" dirty="0" smtClean="0"/>
              <a:t>chỉ</a:t>
            </a:r>
            <a:r>
              <a:rPr lang="en-US" dirty="0" smtClean="0"/>
              <a:t>,</a:t>
            </a:r>
            <a:r>
              <a:rPr lang="en-US" dirty="0" err="1" smtClean="0"/>
              <a:t>khoa</a:t>
            </a:r>
            <a:r>
              <a:rPr lang="vi-VN" dirty="0" smtClean="0"/>
              <a:t>,chức </a:t>
            </a:r>
            <a:r>
              <a:rPr lang="vi-VN" dirty="0"/>
              <a:t>vụ,lịch dạy.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844</Words>
  <Application>Microsoft Office PowerPoint</Application>
  <PresentationFormat>On-screen Show (16:9)</PresentationFormat>
  <Paragraphs>171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Barlow SemiBold</vt:lpstr>
      <vt:lpstr>Barlow Light</vt:lpstr>
      <vt:lpstr>Wingdings</vt:lpstr>
      <vt:lpstr>Lodovico template</vt:lpstr>
      <vt:lpstr>Đồ án :      Quản lý giảng viên</vt:lpstr>
      <vt:lpstr>THÀNH VIÊN – Nhóm 1</vt:lpstr>
      <vt:lpstr>PowerPoint Presentation</vt:lpstr>
      <vt:lpstr>Mục tiêu đồ án </vt:lpstr>
      <vt:lpstr>1. Giới thiệu phần mềm</vt:lpstr>
      <vt:lpstr>Các chức năng cơ bản :</vt:lpstr>
      <vt:lpstr>1.Đăng nhập</vt:lpstr>
      <vt:lpstr>2.Xem thông tin</vt:lpstr>
      <vt:lpstr>3.Sửa thông tin</vt:lpstr>
      <vt:lpstr>4.Thêm giảng viên mới</vt:lpstr>
      <vt:lpstr>5.Xóa giảng viên</vt:lpstr>
      <vt:lpstr>6.Tìm kiếm</vt:lpstr>
      <vt:lpstr>2. Mô tả use casescription</vt:lpstr>
      <vt:lpstr>2.1 Use case tổng quan</vt:lpstr>
      <vt:lpstr>2.1 Use case login</vt:lpstr>
      <vt:lpstr>2.1 Use case view</vt:lpstr>
      <vt:lpstr>2.1 Use case update</vt:lpstr>
      <vt:lpstr>2.1 Use case add</vt:lpstr>
      <vt:lpstr>2.1 Use case delete</vt:lpstr>
      <vt:lpstr>2.1 Use case search</vt:lpstr>
      <vt:lpstr>3. Sequence</vt:lpstr>
      <vt:lpstr>3.1 Search sequence</vt:lpstr>
      <vt:lpstr>3.1 Search sequence</vt:lpstr>
      <vt:lpstr>3.2 View sequence</vt:lpstr>
      <vt:lpstr>3.1 Search sequence</vt:lpstr>
      <vt:lpstr>3.3 Login sequence</vt:lpstr>
      <vt:lpstr>3.4 Delete sequence</vt:lpstr>
      <vt:lpstr>3.5 Update sequence</vt:lpstr>
      <vt:lpstr>3.4 Add sequence</vt:lpstr>
      <vt:lpstr>4. Thiết kế giao diện</vt:lpstr>
      <vt:lpstr>4.1 Trang chủ hệ thống</vt:lpstr>
      <vt:lpstr>4.2 Trang tìm kiếm</vt:lpstr>
      <vt:lpstr>4.3 Trang thông tin chi tiết</vt:lpstr>
      <vt:lpstr>4.4 Trang login</vt:lpstr>
      <vt:lpstr>4.5 Trang login</vt:lpstr>
      <vt:lpstr>4.6 Trang login</vt:lpstr>
      <vt:lpstr>5. Mô hình kiến trúc</vt:lpstr>
      <vt:lpstr>5.1 Mô hình</vt:lpstr>
      <vt:lpstr>6. Các bước cài đặt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Công nghệ áp dụng</vt:lpstr>
      <vt:lpstr>Các công nghệ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:      Quản lý giảng viên</dc:title>
  <dc:creator>DoiTino</dc:creator>
  <cp:lastModifiedBy>DELL</cp:lastModifiedBy>
  <cp:revision>33</cp:revision>
  <dcterms:modified xsi:type="dcterms:W3CDTF">2021-08-24T01:30:03Z</dcterms:modified>
</cp:coreProperties>
</file>