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F8182-9EC5-263A-235A-233D42433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DFB30-C48C-6E3A-4F51-8DEE09763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22DC3-7AA5-4473-30A8-8FE2A17E4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85C0-C87B-4240-B5BC-5A6C1FAB25ED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8BD67-C1DA-E149-8EA0-C9546F47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3493E-B028-A799-4858-7E375E08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26A8-D5B3-4821-BFEA-06339C68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95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7A88E-6986-804B-6CD9-7BBE5B95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5C1E8-4C2E-F941-0391-CCE53348D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CC365-FE56-5AD1-9DAA-392D2E06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85C0-C87B-4240-B5BC-5A6C1FAB25ED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C136A-E341-93DB-CEAB-3157B9A4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E7645-3DBC-5D92-82C1-FDD5DAFB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26A8-D5B3-4821-BFEA-06339C68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21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1A96D-5768-65BF-4833-4CA5ECAF1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378C3-1730-A441-8873-5D7582E7A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01615-3126-4EF3-A5F0-6B78CF339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85C0-C87B-4240-B5BC-5A6C1FAB25ED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11D6A-8748-DD64-FD3C-774F5D37D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7AF41-9AAF-B988-FC60-6F411CE1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26A8-D5B3-4821-BFEA-06339C68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26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1BD4-5FD5-9249-CD82-96F1F9F1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473EA-9924-8F0E-EEBD-B2371B4D3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CFC6D-A858-A6AF-A4D1-37CCF3EB1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85C0-C87B-4240-B5BC-5A6C1FAB25ED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730E-F72E-3565-D124-A9ED8AF6F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3EC7D-23A0-E4A5-6096-432108F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26A8-D5B3-4821-BFEA-06339C68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69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1039E-B592-6337-05EC-9FC36559D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4E28D-F4BF-1607-1CC3-6658ADBD0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70E38-D186-1F64-B6F4-5C7F08C2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85C0-C87B-4240-B5BC-5A6C1FAB25ED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72CFE-66E7-025F-2782-985B34C38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6B5A7-FBDB-305E-9515-1FFB6B26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26A8-D5B3-4821-BFEA-06339C68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81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BFAC-285C-6AB5-6418-643BEC3A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6AEBD-A1D2-C8C3-BAE2-A0F8BA029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7DC49-5F56-DA86-9F96-29DA5F2DB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36A6D-941F-A7C5-FBCF-67193B76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85C0-C87B-4240-B5BC-5A6C1FAB25ED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2189E-B3B7-C194-A2BF-79030DD0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67F44-8D7C-9D38-87E2-CEE35602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26A8-D5B3-4821-BFEA-06339C68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93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AFD59-64E9-C946-FE05-B56D1B88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E263A-13DA-AF92-EFCD-02EB017BC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EBC86-E9E8-F946-BB85-8C6B70D01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54917-CB49-6919-9463-5DA9B9B1B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1FBBC-D2E8-82D3-AB8B-67F62EE81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87ABF-8DA9-5997-5CE2-86942DF3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85C0-C87B-4240-B5BC-5A6C1FAB25ED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CB475A-F5AC-13FF-06D2-FCB55C35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7DCD41-C877-AA0E-9D62-4EBC94D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26A8-D5B3-4821-BFEA-06339C68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38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AD41-7A12-5E70-AECE-BB2F3A7C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3DC7AB-F971-24D4-B3E7-1DCDCA97A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85C0-C87B-4240-B5BC-5A6C1FAB25ED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A91C42-FEDB-9CEC-0683-F35C0D537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C10AC-43C0-F980-082A-4551DF984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26A8-D5B3-4821-BFEA-06339C68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05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DA2DBC-DC93-0312-0B47-1BEFB33B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85C0-C87B-4240-B5BC-5A6C1FAB25ED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2FC9BD-0890-97C6-2B8A-D2D8D269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39EE9-DE43-6AE3-6E6C-967F418F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26A8-D5B3-4821-BFEA-06339C68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6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26F3E-7264-3375-0A82-0F49F752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9B16-FFD5-9B55-2C7D-2062BECF0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35663-636F-75F1-7336-977387CDE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3E594-1B95-910E-23FE-37F95FB48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85C0-C87B-4240-B5BC-5A6C1FAB25ED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4DCC5-EC3C-E37D-E8AB-0A87F6B8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FCB25-ACC2-819C-D112-183F56ED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26A8-D5B3-4821-BFEA-06339C68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94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98A88-441D-8720-0AA8-FA5616149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43D03-DF33-8574-56BF-3A161D767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91BCC-DF3A-84FE-7C98-E87B966EB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4AF1D-C920-BFFF-F00E-C9891937F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85C0-C87B-4240-B5BC-5A6C1FAB25ED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E8317-F619-F9E0-9C28-EC3B14CB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CF927-0098-EE07-C259-0C8CA5C2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26A8-D5B3-4821-BFEA-06339C68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88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0F4F1-B2F6-064B-78D5-BD54AF57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DA3D0-D26F-9D7A-1F34-35CCADE93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66D28-88AB-DBAF-0BF4-C0CF27BB3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585C0-C87B-4240-B5BC-5A6C1FAB25ED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D0B92-0C33-C40D-43F1-18B3AA184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47D3A-B644-0AEA-EF02-B602404DC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926A8-D5B3-4821-BFEA-06339C68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84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D872-6389-0F8B-D75A-B715B8B27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71113-3D42-155F-85A4-62591D7FD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0AF4C6BE-F99E-A495-5B3F-44D01AF11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CB211A-5C27-994B-9E28-6E55074CA147}"/>
              </a:ext>
            </a:extLst>
          </p:cNvPr>
          <p:cNvSpPr txBox="1"/>
          <p:nvPr/>
        </p:nvSpPr>
        <p:spPr>
          <a:xfrm>
            <a:off x="1454830" y="4677439"/>
            <a:ext cx="9751236" cy="10632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dirty="0" err="1">
                <a:solidFill>
                  <a:srgbClr val="00B0F0"/>
                </a:solidFill>
                <a:latin typeface="Khand" panose="02000000000000000000" pitchFamily="2" charset="0"/>
                <a:ea typeface="+mj-ea"/>
                <a:cs typeface="Khand" panose="02000000000000000000" pitchFamily="2" charset="0"/>
              </a:rPr>
              <a:t>राजस्थान</a:t>
            </a:r>
            <a:r>
              <a:rPr lang="en-US" sz="6600" b="1" dirty="0">
                <a:solidFill>
                  <a:srgbClr val="00B0F0"/>
                </a:solidFill>
                <a:latin typeface="Khand" panose="02000000000000000000" pitchFamily="2" charset="0"/>
                <a:ea typeface="+mj-ea"/>
                <a:cs typeface="Khand" panose="02000000000000000000" pitchFamily="2" charset="0"/>
              </a:rPr>
              <a:t> </a:t>
            </a:r>
            <a:r>
              <a:rPr lang="en-US" sz="6600" b="1" dirty="0" err="1">
                <a:solidFill>
                  <a:srgbClr val="00B0F0"/>
                </a:solidFill>
                <a:latin typeface="Khand" panose="02000000000000000000" pitchFamily="2" charset="0"/>
                <a:ea typeface="+mj-ea"/>
                <a:cs typeface="Khand" panose="02000000000000000000" pitchFamily="2" charset="0"/>
              </a:rPr>
              <a:t>स्टेट</a:t>
            </a:r>
            <a:r>
              <a:rPr lang="en-US" sz="6600" b="1" dirty="0">
                <a:solidFill>
                  <a:srgbClr val="00B0F0"/>
                </a:solidFill>
                <a:latin typeface="Khand" panose="02000000000000000000" pitchFamily="2" charset="0"/>
                <a:ea typeface="+mj-ea"/>
                <a:cs typeface="Khand" panose="02000000000000000000" pitchFamily="2" charset="0"/>
              </a:rPr>
              <a:t> </a:t>
            </a:r>
            <a:r>
              <a:rPr lang="en-US" sz="6600" b="1" dirty="0" err="1">
                <a:solidFill>
                  <a:srgbClr val="00B0F0"/>
                </a:solidFill>
                <a:latin typeface="Khand" panose="02000000000000000000" pitchFamily="2" charset="0"/>
                <a:ea typeface="+mj-ea"/>
                <a:cs typeface="Khand" panose="02000000000000000000" pitchFamily="2" charset="0"/>
              </a:rPr>
              <a:t>ओपन</a:t>
            </a:r>
            <a:r>
              <a:rPr lang="en-US" sz="6600" b="1" dirty="0">
                <a:solidFill>
                  <a:srgbClr val="00B0F0"/>
                </a:solidFill>
                <a:latin typeface="Khand" panose="02000000000000000000" pitchFamily="2" charset="0"/>
                <a:ea typeface="+mj-ea"/>
                <a:cs typeface="Khand" panose="02000000000000000000" pitchFamily="2" charset="0"/>
              </a:rPr>
              <a:t> </a:t>
            </a:r>
            <a:r>
              <a:rPr lang="en-US" sz="6600" b="1" dirty="0" err="1">
                <a:solidFill>
                  <a:srgbClr val="00B0F0"/>
                </a:solidFill>
                <a:latin typeface="Khand" panose="02000000000000000000" pitchFamily="2" charset="0"/>
                <a:ea typeface="+mj-ea"/>
                <a:cs typeface="Khand" panose="02000000000000000000" pitchFamily="2" charset="0"/>
              </a:rPr>
              <a:t>स्कूल</a:t>
            </a:r>
            <a:r>
              <a:rPr lang="en-US" sz="6600" b="1" dirty="0">
                <a:solidFill>
                  <a:srgbClr val="00B0F0"/>
                </a:solidFill>
                <a:latin typeface="Khand" panose="02000000000000000000" pitchFamily="2" charset="0"/>
                <a:ea typeface="+mj-ea"/>
                <a:cs typeface="Khand" panose="02000000000000000000" pitchFamily="2" charset="0"/>
              </a:rPr>
              <a:t>, </a:t>
            </a:r>
            <a:r>
              <a:rPr lang="en-US" sz="6600" b="1" dirty="0" err="1">
                <a:solidFill>
                  <a:srgbClr val="00B0F0"/>
                </a:solidFill>
                <a:latin typeface="Khand" panose="02000000000000000000" pitchFamily="2" charset="0"/>
                <a:ea typeface="+mj-ea"/>
                <a:cs typeface="Khand" panose="02000000000000000000" pitchFamily="2" charset="0"/>
              </a:rPr>
              <a:t>जयपुर</a:t>
            </a:r>
            <a:endParaRPr lang="en-US" sz="6600" b="1" dirty="0">
              <a:solidFill>
                <a:srgbClr val="00B0F0"/>
              </a:solidFill>
              <a:latin typeface="Khand" panose="02000000000000000000" pitchFamily="2" charset="0"/>
              <a:ea typeface="+mj-ea"/>
              <a:cs typeface="Khand" panose="020000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4A97F-2B34-F440-5475-B3AE48AD8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7" name="Freeform 39">
              <a:extLst>
                <a:ext uri="{FF2B5EF4-FFF2-40B4-BE49-F238E27FC236}">
                  <a16:creationId xmlns:a16="http://schemas.microsoft.com/office/drawing/2014/main" id="{48709CD2-4181-25BD-DC46-7B5438E49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 41">
              <a:extLst>
                <a:ext uri="{FF2B5EF4-FFF2-40B4-BE49-F238E27FC236}">
                  <a16:creationId xmlns:a16="http://schemas.microsoft.com/office/drawing/2014/main" id="{8B5D28A2-6787-8E11-1ECD-C9C421AA4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 43">
              <a:extLst>
                <a:ext uri="{FF2B5EF4-FFF2-40B4-BE49-F238E27FC236}">
                  <a16:creationId xmlns:a16="http://schemas.microsoft.com/office/drawing/2014/main" id="{248EFB79-9D77-F9D3-76F2-74028A54C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44">
              <a:extLst>
                <a:ext uri="{FF2B5EF4-FFF2-40B4-BE49-F238E27FC236}">
                  <a16:creationId xmlns:a16="http://schemas.microsoft.com/office/drawing/2014/main" id="{B0C3AF14-59D2-EDA8-05CE-5E7333377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logo with text and images&#10;&#10;Description automatically generated">
            <a:extLst>
              <a:ext uri="{FF2B5EF4-FFF2-40B4-BE49-F238E27FC236}">
                <a16:creationId xmlns:a16="http://schemas.microsoft.com/office/drawing/2014/main" id="{295860ED-60A3-B8ED-DD66-C2FB40D94F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" r="-1" b="-1"/>
          <a:stretch/>
        </p:blipFill>
        <p:spPr>
          <a:xfrm>
            <a:off x="4793132" y="767411"/>
            <a:ext cx="2602334" cy="227614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347873-3290-3042-59AF-EC9060A85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25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D5B4-72C6-C489-CEEC-EBD3ADFA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Instruct Student to visit sso.rajasthan.gov.in 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111C06-663A-E475-5B8E-BB18E86D5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55" b="14853"/>
          <a:stretch/>
        </p:blipFill>
        <p:spPr>
          <a:xfrm>
            <a:off x="950167" y="1772816"/>
            <a:ext cx="10403633" cy="400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14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D5B4-72C6-C489-CEEC-EBD3ADFA9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971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Instruct student to click Register on sso.rajasthan.gov.in and complete SSO Registration</a:t>
            </a: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F257A-7DFD-D4B4-7C42-A41C0F18F4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09" b="8295"/>
          <a:stretch/>
        </p:blipFill>
        <p:spPr>
          <a:xfrm>
            <a:off x="347114" y="1528990"/>
            <a:ext cx="11665726" cy="496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02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D5B4-72C6-C489-CEEC-EBD3ADFA9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85" y="309142"/>
            <a:ext cx="11454104" cy="1325563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/>
              <a:t>Once student registered on sso.rajasthan.gov.in, update the </a:t>
            </a:r>
            <a:r>
              <a:rPr lang="en-IN" sz="3600" b="1" dirty="0" err="1"/>
              <a:t>ssoid</a:t>
            </a:r>
            <a:r>
              <a:rPr lang="en-IN" sz="3600" b="1" dirty="0"/>
              <a:t> of the student in the RSOS portal by logging in using</a:t>
            </a:r>
            <a:br>
              <a:rPr lang="en-IN" sz="3600" b="1" dirty="0"/>
            </a:br>
            <a:r>
              <a:rPr lang="en-IN" sz="3600" b="1" dirty="0"/>
              <a:t> AI </a:t>
            </a:r>
            <a:r>
              <a:rPr lang="en-IN" sz="3600" b="1" dirty="0" err="1"/>
              <a:t>Center</a:t>
            </a:r>
            <a:r>
              <a:rPr lang="en-IN" sz="3600" b="1" dirty="0"/>
              <a:t> </a:t>
            </a:r>
            <a:br>
              <a:rPr lang="en-IN" sz="3600" b="1" dirty="0"/>
            </a:br>
            <a:endParaRPr lang="en-IN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DDAEAF-896A-1224-71DE-D5409FC933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32" b="8163"/>
          <a:stretch/>
        </p:blipFill>
        <p:spPr>
          <a:xfrm>
            <a:off x="989045" y="1460573"/>
            <a:ext cx="10419184" cy="480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9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D5B4-72C6-C489-CEEC-EBD3ADFA9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93" y="467762"/>
            <a:ext cx="11083212" cy="1325563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/>
              <a:t>On clicking on Total Generated Application AI </a:t>
            </a:r>
            <a:r>
              <a:rPr lang="en-IN" sz="3600" b="1" dirty="0" err="1"/>
              <a:t>Center</a:t>
            </a:r>
            <a:r>
              <a:rPr lang="en-IN" sz="3600" b="1" dirty="0"/>
              <a:t> Nodal Officer will be able to see all the students and will get a option to update SSO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3C737-5815-BA13-4C08-DC99F09E14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449" t="16734" b="5578"/>
          <a:stretch/>
        </p:blipFill>
        <p:spPr>
          <a:xfrm>
            <a:off x="554392" y="1867970"/>
            <a:ext cx="11083213" cy="47274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99685E-4DC9-095E-2DEE-1E0D6EA7CD8E}"/>
              </a:ext>
            </a:extLst>
          </p:cNvPr>
          <p:cNvSpPr/>
          <p:nvPr/>
        </p:nvSpPr>
        <p:spPr>
          <a:xfrm>
            <a:off x="10626399" y="4683968"/>
            <a:ext cx="746449" cy="3172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272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D5B4-72C6-C489-CEEC-EBD3ADFA9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94" y="225166"/>
            <a:ext cx="11083212" cy="1325563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/>
              <a:t>Enter the </a:t>
            </a:r>
            <a:r>
              <a:rPr lang="en-IN" sz="3600" b="1" dirty="0" err="1"/>
              <a:t>ssoid</a:t>
            </a:r>
            <a:r>
              <a:rPr lang="en-IN" sz="3600" b="1" dirty="0"/>
              <a:t> in the form and update the 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3A5C61-7F79-5F55-121B-BA231FB11A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76" b="24626"/>
          <a:stretch/>
        </p:blipFill>
        <p:spPr>
          <a:xfrm>
            <a:off x="763555" y="1550729"/>
            <a:ext cx="10664890" cy="389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64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103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Khand</vt:lpstr>
      <vt:lpstr>Office Theme</vt:lpstr>
      <vt:lpstr>PowerPoint Presentation</vt:lpstr>
      <vt:lpstr>Instruct Student to visit sso.rajasthan.gov.in  </vt:lpstr>
      <vt:lpstr>Instruct student to click Register on sso.rajasthan.gov.in and complete SSO Registration </vt:lpstr>
      <vt:lpstr>Once student registered on sso.rajasthan.gov.in, update the ssoid of the student in the RSOS portal by logging in using  AI Center  </vt:lpstr>
      <vt:lpstr>On clicking on Total Generated Application AI Center Nodal Officer will be able to see all the students and will get a option to update SSO</vt:lpstr>
      <vt:lpstr>Enter the ssoid in the form and update the 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Aashish Jain</dc:creator>
  <cp:lastModifiedBy>Aashish Jain</cp:lastModifiedBy>
  <cp:revision>6</cp:revision>
  <dcterms:created xsi:type="dcterms:W3CDTF">2024-01-18T06:25:00Z</dcterms:created>
  <dcterms:modified xsi:type="dcterms:W3CDTF">2024-01-18T07:42:14Z</dcterms:modified>
</cp:coreProperties>
</file>