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8182-9EC5-263A-235A-233D4243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DFB30-C48C-6E3A-4F51-8DEE09763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2DC3-7AA5-4473-30A8-8FE2A17E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BD67-C1DA-E149-8EA0-C9546F4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493E-B028-A799-4858-7E375E08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5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A88E-6986-804B-6CD9-7BBE5B95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C1E8-4C2E-F941-0391-CCE53348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C365-FE56-5AD1-9DAA-392D2E06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136A-E341-93DB-CEAB-3157B9A4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645-3DBC-5D92-82C1-FDD5DAFB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1A96D-5768-65BF-4833-4CA5ECAF1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378C3-1730-A441-8873-5D7582E7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1615-3126-4EF3-A5F0-6B78CF33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1D6A-8748-DD64-FD3C-774F5D37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AF41-9AAF-B988-FC60-6F411CE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1BD4-5FD5-9249-CD82-96F1F9F1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73EA-9924-8F0E-EEBD-B2371B4D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CFC6D-A858-A6AF-A4D1-37CCF3EB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730E-F72E-3565-D124-A9ED8AF6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EC7D-23A0-E4A5-6096-432108F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9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039E-B592-6337-05EC-9FC36559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E28D-F4BF-1607-1CC3-6658ADBD0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0E38-D186-1F64-B6F4-5C7F08C2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2CFE-66E7-025F-2782-985B34C3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B5A7-FBDB-305E-9515-1FFB6B26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1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FAC-285C-6AB5-6418-643BEC3A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AEBD-A1D2-C8C3-BAE2-A0F8BA02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7DC49-5F56-DA86-9F96-29DA5F2DB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6A6D-941F-A7C5-FBCF-67193B76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189E-B3B7-C194-A2BF-79030DD0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7F44-8D7C-9D38-87E2-CEE35602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FD59-64E9-C946-FE05-B56D1B88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263A-13DA-AF92-EFCD-02EB017B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EBC86-E9E8-F946-BB85-8C6B70D01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4917-CB49-6919-9463-5DA9B9B1B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1FBBC-D2E8-82D3-AB8B-67F62EE81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87ABF-8DA9-5997-5CE2-86942DF3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B475A-F5AC-13FF-06D2-FCB55C35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DCD41-C877-AA0E-9D62-4EBC94D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8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D41-7A12-5E70-AECE-BB2F3A7C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DC7AB-F971-24D4-B3E7-1DCDCA97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91C42-FEDB-9CEC-0683-F35C0D53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C10AC-43C0-F980-082A-4551DF98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5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A2DBC-DC93-0312-0B47-1BEFB33B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FC9BD-0890-97C6-2B8A-D2D8D2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39EE9-DE43-6AE3-6E6C-967F418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6F3E-7264-3375-0A82-0F49F752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9B16-FFD5-9B55-2C7D-2062BECF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35663-636F-75F1-7336-977387CD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E594-1B95-910E-23FE-37F95FB4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DCC5-EC3C-E37D-E8AB-0A87F6B8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FCB25-ACC2-819C-D112-183F56E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A88-441D-8720-0AA8-FA561614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43D03-DF33-8574-56BF-3A161D767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1BCC-DF3A-84FE-7C98-E87B966E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AF1D-C920-BFFF-F00E-C9891937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8317-F619-F9E0-9C28-EC3B14CB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CF927-0098-EE07-C259-0C8CA5C2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8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F4F1-B2F6-064B-78D5-BD54AF57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DA3D0-D26F-9D7A-1F34-35CCADE9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6D28-88AB-DBAF-0BF4-C0CF27BB3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85C0-C87B-4240-B5BC-5A6C1FAB25ED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0B92-0C33-C40D-43F1-18B3AA184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7D3A-B644-0AEA-EF02-B602404DC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26A8-D5B3-4821-BFEA-06339C68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D872-6389-0F8B-D75A-B715B8B27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71113-3D42-155F-85A4-62591D7FD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AF4C6BE-F99E-A495-5B3F-44D01AF11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B211A-5C27-994B-9E28-6E55074CA147}"/>
              </a:ext>
            </a:extLst>
          </p:cNvPr>
          <p:cNvSpPr txBox="1"/>
          <p:nvPr/>
        </p:nvSpPr>
        <p:spPr>
          <a:xfrm>
            <a:off x="1454830" y="4677439"/>
            <a:ext cx="9751236" cy="1063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राजस्थान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स्टेट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ओपन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स्कूल</a:t>
            </a:r>
            <a:r>
              <a:rPr lang="en-US" sz="6600" b="1" dirty="0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, </a:t>
            </a:r>
            <a:r>
              <a:rPr lang="en-US" sz="6600" b="1" dirty="0" err="1">
                <a:solidFill>
                  <a:srgbClr val="00B0F0"/>
                </a:solidFill>
                <a:latin typeface="Khand" panose="02000000000000000000" pitchFamily="2" charset="0"/>
                <a:ea typeface="+mj-ea"/>
                <a:cs typeface="Khand" panose="02000000000000000000" pitchFamily="2" charset="0"/>
              </a:rPr>
              <a:t>जयपुर</a:t>
            </a:r>
            <a:endParaRPr lang="en-US" sz="6600" b="1" dirty="0">
              <a:solidFill>
                <a:srgbClr val="00B0F0"/>
              </a:solidFill>
              <a:latin typeface="Khand" panose="02000000000000000000" pitchFamily="2" charset="0"/>
              <a:ea typeface="+mj-ea"/>
              <a:cs typeface="Khand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4A97F-2B34-F440-5475-B3AE48AD8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" name="Freeform 39">
              <a:extLst>
                <a:ext uri="{FF2B5EF4-FFF2-40B4-BE49-F238E27FC236}">
                  <a16:creationId xmlns:a16="http://schemas.microsoft.com/office/drawing/2014/main" id="{48709CD2-4181-25BD-DC46-7B5438E49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8B5D28A2-6787-8E11-1ECD-C9C421AA4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43">
              <a:extLst>
                <a:ext uri="{FF2B5EF4-FFF2-40B4-BE49-F238E27FC236}">
                  <a16:creationId xmlns:a16="http://schemas.microsoft.com/office/drawing/2014/main" id="{248EFB79-9D77-F9D3-76F2-74028A54C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B0C3AF14-59D2-EDA8-05CE-5E7333377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logo with text and images&#10;&#10;Description automatically generated">
            <a:extLst>
              <a:ext uri="{FF2B5EF4-FFF2-40B4-BE49-F238E27FC236}">
                <a16:creationId xmlns:a16="http://schemas.microsoft.com/office/drawing/2014/main" id="{295860ED-60A3-B8ED-DD66-C2FB40D94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r="-1" b="-1"/>
          <a:stretch/>
        </p:blipFill>
        <p:spPr>
          <a:xfrm>
            <a:off x="4793132" y="767411"/>
            <a:ext cx="2602334" cy="22761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347873-3290-3042-59AF-EC9060A85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Visit sso.rajasthan.gov.in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11C06-663A-E475-5B8E-BB18E86D5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55" b="14853"/>
          <a:stretch/>
        </p:blipFill>
        <p:spPr>
          <a:xfrm>
            <a:off x="950167" y="1772816"/>
            <a:ext cx="10403633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1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Register on sso.rajasthan.gov.in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F257A-7DFD-D4B4-7C42-A41C0F18F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9" b="8295"/>
          <a:stretch/>
        </p:blipFill>
        <p:spPr>
          <a:xfrm>
            <a:off x="328452" y="1245637"/>
            <a:ext cx="11665726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0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94" y="225166"/>
            <a:ext cx="11083212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Once registered on sso.rajasthan.gov.in login on SSO portal and click on RSOS Admission application</a:t>
            </a:r>
            <a:br>
              <a:rPr lang="en-IN" sz="3600" b="1" dirty="0"/>
            </a:b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75C48-CC10-8073-2D6C-ED533352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62"/>
          <a:stretch/>
        </p:blipFill>
        <p:spPr>
          <a:xfrm>
            <a:off x="554394" y="1149512"/>
            <a:ext cx="11083212" cy="5307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151EEE-9CC1-4293-801A-FC1D3A1B0AED}"/>
              </a:ext>
            </a:extLst>
          </p:cNvPr>
          <p:cNvSpPr/>
          <p:nvPr/>
        </p:nvSpPr>
        <p:spPr>
          <a:xfrm>
            <a:off x="802433" y="1623527"/>
            <a:ext cx="1175657" cy="1184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9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93" y="467762"/>
            <a:ext cx="11083212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On clicking on RSOS Admission application you will be directed to the form for mapping SSOID </a:t>
            </a:r>
            <a:br>
              <a:rPr lang="en-IN" sz="3600" b="1" dirty="0"/>
            </a:br>
            <a:r>
              <a:rPr lang="en-IN" sz="3600" b="1" dirty="0"/>
              <a:t>where the user enter the Enrolment and DOB</a:t>
            </a:r>
            <a:br>
              <a:rPr lang="en-IN" sz="3600" b="1" dirty="0"/>
            </a:b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55358-9D5D-914B-D122-1FD865DAF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9116" r="1856" b="29818"/>
          <a:stretch/>
        </p:blipFill>
        <p:spPr>
          <a:xfrm>
            <a:off x="262423" y="1793325"/>
            <a:ext cx="11667153" cy="41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5B4-72C6-C489-CEEC-EBD3ADF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94" y="225166"/>
            <a:ext cx="11083212" cy="1325563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User will be able to see student information</a:t>
            </a:r>
            <a:br>
              <a:rPr lang="en-IN" sz="3200" b="1" dirty="0"/>
            </a:br>
            <a:r>
              <a:rPr lang="en-IN" sz="3200" b="1" dirty="0"/>
              <a:t> filled in the admission form and SSO Portal and </a:t>
            </a:r>
            <a:br>
              <a:rPr lang="en-IN" sz="3200" b="1" dirty="0"/>
            </a:br>
            <a:r>
              <a:rPr lang="en-IN" sz="3200" b="1" dirty="0"/>
              <a:t>for mobile number verification a OTP will be sent to the user on the registered mobile number in 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CCBB0-5613-77A6-951A-1699A4262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0" b="9524"/>
          <a:stretch/>
        </p:blipFill>
        <p:spPr>
          <a:xfrm>
            <a:off x="747615" y="1928788"/>
            <a:ext cx="10696769" cy="4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6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ECC3-CF57-AD23-AC9F-42A1F944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Once validated the user will be able to see the filled application form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1E2F5-F1DB-6500-BAA6-34060D5DC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6" b="5324"/>
          <a:stretch/>
        </p:blipFill>
        <p:spPr>
          <a:xfrm>
            <a:off x="567466" y="1856792"/>
            <a:ext cx="11057068" cy="4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7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Khand</vt:lpstr>
      <vt:lpstr>Office Theme</vt:lpstr>
      <vt:lpstr>PowerPoint Presentation</vt:lpstr>
      <vt:lpstr>Visit sso.rajasthan.gov.in </vt:lpstr>
      <vt:lpstr>Register on sso.rajasthan.gov.in </vt:lpstr>
      <vt:lpstr>Once registered on sso.rajasthan.gov.in login on SSO portal and click on RSOS Admission application </vt:lpstr>
      <vt:lpstr>On clicking on RSOS Admission application you will be directed to the form for mapping SSOID  where the user enter the Enrolment and DOB </vt:lpstr>
      <vt:lpstr>User will be able to see student information  filled in the admission form and SSO Portal and  for mobile number verification a OTP will be sent to the user on the registered mobile number in form </vt:lpstr>
      <vt:lpstr>Once validated the user will be able to see the filled application form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Jain</dc:creator>
  <cp:lastModifiedBy>Aashish Jain</cp:lastModifiedBy>
  <cp:revision>4</cp:revision>
  <dcterms:created xsi:type="dcterms:W3CDTF">2024-01-18T06:25:00Z</dcterms:created>
  <dcterms:modified xsi:type="dcterms:W3CDTF">2024-01-18T07:27:14Z</dcterms:modified>
</cp:coreProperties>
</file>