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800" dirty="0" err="1"/>
              <a:t>Figma</a:t>
            </a:r>
            <a:r>
              <a:rPr lang="ru-RU" sz="1800" dirty="0"/>
              <a:t> - векторный графический редактор кроссплатформенный от </a:t>
            </a:r>
            <a:r>
              <a:rPr lang="ru-RU" sz="1800" dirty="0" err="1"/>
              <a:t>Figma</a:t>
            </a:r>
            <a:r>
              <a:rPr lang="ru-RU" sz="1800" dirty="0"/>
              <a:t>. Предназначен для проектирования и создания интерфейсов, также создает интерактивные прототипы. Работает в двух форматах: в браузере и как клиентское приложение на рабочем столе пользователя.</a:t>
            </a:r>
            <a:r>
              <a:rPr lang="ru-RU" sz="1600" dirty="0"/>
              <a:t/>
            </a:r>
            <a:br>
              <a:rPr lang="ru-RU" sz="1600" dirty="0"/>
            </a:br>
            <a:endParaRPr lang="ru-RU" sz="16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951230" y="1600200"/>
            <a:ext cx="724154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0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8280920" cy="1296144"/>
          </a:xfrm>
        </p:spPr>
        <p:txBody>
          <a:bodyPr>
            <a:normAutofit fontScale="90000"/>
          </a:bodyPr>
          <a:lstStyle/>
          <a:p>
            <a:r>
              <a:rPr lang="ru-RU" sz="1600" dirty="0" err="1"/>
              <a:t>Figma</a:t>
            </a:r>
            <a:r>
              <a:rPr lang="ru-RU" sz="1600" dirty="0"/>
              <a:t> (</a:t>
            </a:r>
            <a:r>
              <a:rPr lang="ru-RU" sz="1600" dirty="0" err="1"/>
              <a:t>Фигма</a:t>
            </a:r>
            <a:r>
              <a:rPr lang="ru-RU" sz="1600" dirty="0"/>
              <a:t>) — это графический онлайн-редактор для совместной работы. В нём можно создать прототип сайта, интерфейс приложения и обсудить правки с коллегами в реальном времени. В этой статье рассмотрим инструменты и возможности </a:t>
            </a:r>
            <a:r>
              <a:rPr lang="ru-RU" sz="1600" dirty="0" err="1"/>
              <a:t>Фигмы</a:t>
            </a:r>
            <a:r>
              <a:rPr lang="ru-RU" sz="1600" dirty="0"/>
              <a:t>, популярные плагины и расскажем, где научиться работать с сервисом бесплатно.</a:t>
            </a:r>
            <a:endParaRPr lang="ru-RU" sz="1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2" t="16127" r="22914" b="23145"/>
          <a:stretch/>
        </p:blipFill>
        <p:spPr bwMode="auto">
          <a:xfrm>
            <a:off x="1259632" y="1659040"/>
            <a:ext cx="7128792" cy="519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70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79512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ru-RU" sz="1400" dirty="0">
                <a:effectLst/>
              </a:rPr>
              <a:t>Прототип</a:t>
            </a:r>
            <a:br>
              <a:rPr lang="ru-RU" sz="1400" dirty="0">
                <a:effectLst/>
              </a:rPr>
            </a:br>
            <a:r>
              <a:rPr lang="ru-RU" sz="1400" dirty="0" err="1">
                <a:effectLst/>
              </a:rPr>
              <a:t>Прототип</a:t>
            </a:r>
            <a:r>
              <a:rPr lang="ru-RU" sz="1400" dirty="0">
                <a:effectLst/>
              </a:rPr>
              <a:t> — это модель сайта или приложения. С ней заказчику проще оценить, как люди будут пользоваться продуктом. Чтобы создать прототип сайта, дизайнер </a:t>
            </a:r>
            <a:r>
              <a:rPr lang="ru-RU" sz="1400" dirty="0" err="1">
                <a:effectLst/>
              </a:rPr>
              <a:t>отрисовывает</a:t>
            </a:r>
            <a:r>
              <a:rPr lang="ru-RU" sz="1400" dirty="0">
                <a:effectLst/>
              </a:rPr>
              <a:t> экраны и создаёт связи между ними</a:t>
            </a:r>
            <a:r>
              <a:rPr lang="ru-RU" sz="1400" dirty="0" smtClean="0">
                <a:effectLst/>
              </a:rPr>
              <a:t>.</a:t>
            </a:r>
            <a:endParaRPr lang="ru-RU" sz="1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92610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63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lnSpc>
                <a:spcPct val="100000"/>
              </a:lnSpc>
            </a:pPr>
            <a:r>
              <a:rPr lang="ru-RU" sz="1400" dirty="0">
                <a:effectLst/>
              </a:rPr>
              <a:t>Интерфейс</a:t>
            </a:r>
            <a:br>
              <a:rPr lang="ru-RU" sz="1400" dirty="0">
                <a:effectLst/>
              </a:rPr>
            </a:br>
            <a:r>
              <a:rPr lang="ru-RU" sz="1400" dirty="0">
                <a:effectLst/>
              </a:rPr>
              <a:t>Элементы интерфейса — это внешний вид продукта. В </a:t>
            </a:r>
            <a:r>
              <a:rPr lang="ru-RU" sz="1400" dirty="0" err="1">
                <a:effectLst/>
              </a:rPr>
              <a:t>Фигме</a:t>
            </a:r>
            <a:r>
              <a:rPr lang="ru-RU" sz="1400" dirty="0">
                <a:effectLst/>
              </a:rPr>
              <a:t> можно создать кнопки, иконки, формы обратной связи и настроить эффекты: сделать </a:t>
            </a:r>
            <a:r>
              <a:rPr lang="ru-RU" sz="1400" dirty="0" err="1">
                <a:effectLst/>
              </a:rPr>
              <a:t>кликабельные</a:t>
            </a:r>
            <a:r>
              <a:rPr lang="ru-RU" sz="1400" dirty="0">
                <a:effectLst/>
              </a:rPr>
              <a:t> кнопки, раскрыть списки, создать анимацию для блоков и </a:t>
            </a:r>
            <a:r>
              <a:rPr lang="ru-RU" sz="1400" dirty="0" err="1">
                <a:effectLst/>
              </a:rPr>
              <a:t>попапов</a:t>
            </a:r>
            <a:r>
              <a:rPr lang="ru-RU" sz="1400" dirty="0">
                <a:effectLst/>
              </a:rPr>
              <a:t>.</a:t>
            </a:r>
            <a:br>
              <a:rPr lang="ru-RU" sz="1400" dirty="0">
                <a:effectLst/>
              </a:rPr>
            </a:br>
            <a:endParaRPr lang="ru-RU" sz="1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615436" cy="5118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47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о </a:t>
            </a:r>
            <a:r>
              <a:rPr lang="ru-RU" dirty="0" err="1"/>
              <a:t>Фигме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ru-RU" dirty="0" err="1" smtClean="0">
                <a:solidFill>
                  <a:schemeClr val="tx1"/>
                </a:solidFill>
              </a:rPr>
              <a:t>Фигма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— это графический онлайн-редактор. В нём может работать вся команда одновременно: изменения макета сохраняются в облаке, поэтому каждый участник всегда видит актуальную версию дизайна.</a:t>
            </a:r>
          </a:p>
          <a:p>
            <a:pPr fontAlgn="base"/>
            <a:r>
              <a:rPr lang="ru-RU" dirty="0" err="1">
                <a:solidFill>
                  <a:schemeClr val="tx1"/>
                </a:solidFill>
              </a:rPr>
              <a:t>Фигма</a:t>
            </a:r>
            <a:r>
              <a:rPr lang="ru-RU" dirty="0">
                <a:solidFill>
                  <a:schemeClr val="tx1"/>
                </a:solidFill>
              </a:rPr>
              <a:t> сохраняет историю изменений макета, если что-то пойдёт не так, можно откатиться к предыдущей версии документа.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Чтобы работать в </a:t>
            </a:r>
            <a:r>
              <a:rPr lang="ru-RU" dirty="0" err="1">
                <a:solidFill>
                  <a:schemeClr val="tx1"/>
                </a:solidFill>
              </a:rPr>
              <a:t>Фигме</a:t>
            </a:r>
            <a:r>
              <a:rPr lang="ru-RU" dirty="0">
                <a:solidFill>
                  <a:schemeClr val="tx1"/>
                </a:solidFill>
              </a:rPr>
              <a:t>, не нужно устанавливать приложения и подбирать операционную систему — сервис работает из браузера. Это удобно: для согласования дизайна можно отправить заказчику ссылку на макет. Она откроется даже на простом «стоковом» ноутбуке.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Сервис </a:t>
            </a:r>
            <a:r>
              <a:rPr lang="ru-RU" dirty="0" err="1">
                <a:solidFill>
                  <a:schemeClr val="tx1"/>
                </a:solidFill>
              </a:rPr>
              <a:t>Фигма</a:t>
            </a:r>
            <a:r>
              <a:rPr lang="ru-RU" dirty="0">
                <a:solidFill>
                  <a:schemeClr val="tx1"/>
                </a:solidFill>
              </a:rPr>
              <a:t> условно-бесплатный: на тарифе </a:t>
            </a:r>
            <a:r>
              <a:rPr lang="ru-RU" dirty="0" err="1">
                <a:solidFill>
                  <a:schemeClr val="tx1"/>
                </a:solidFill>
              </a:rPr>
              <a:t>Starter</a:t>
            </a:r>
            <a:r>
              <a:rPr lang="ru-RU" dirty="0">
                <a:solidFill>
                  <a:schemeClr val="tx1"/>
                </a:solidFill>
              </a:rPr>
              <a:t> работать с макетом могут два человека. Достаточно для </a:t>
            </a:r>
            <a:r>
              <a:rPr lang="ru-RU" dirty="0" err="1">
                <a:solidFill>
                  <a:schemeClr val="tx1"/>
                </a:solidFill>
              </a:rPr>
              <a:t>фрилансеров</a:t>
            </a:r>
            <a:r>
              <a:rPr lang="ru-RU" dirty="0">
                <a:solidFill>
                  <a:schemeClr val="tx1"/>
                </a:solidFill>
              </a:rPr>
              <a:t>-одиночек и мини-команд.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В </a:t>
            </a:r>
            <a:r>
              <a:rPr lang="ru-RU" dirty="0" err="1">
                <a:solidFill>
                  <a:schemeClr val="tx1"/>
                </a:solidFill>
              </a:rPr>
              <a:t>Фигме</a:t>
            </a:r>
            <a:r>
              <a:rPr lang="ru-RU" dirty="0">
                <a:solidFill>
                  <a:schemeClr val="tx1"/>
                </a:solidFill>
              </a:rPr>
              <a:t> можно создавать несложные прототипы, </a:t>
            </a:r>
            <a:r>
              <a:rPr lang="ru-RU" dirty="0" err="1">
                <a:solidFill>
                  <a:schemeClr val="tx1"/>
                </a:solidFill>
              </a:rPr>
              <a:t>отрисовывать</a:t>
            </a:r>
            <a:r>
              <a:rPr lang="ru-RU" dirty="0">
                <a:solidFill>
                  <a:schemeClr val="tx1"/>
                </a:solidFill>
              </a:rPr>
              <a:t> интерфейс сайтов и приложений. Для работы со сложной графикой лучше использовать другой редактор.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В </a:t>
            </a:r>
            <a:r>
              <a:rPr lang="ru-RU" dirty="0" err="1">
                <a:solidFill>
                  <a:schemeClr val="tx1"/>
                </a:solidFill>
              </a:rPr>
              <a:t>Фигме</a:t>
            </a:r>
            <a:r>
              <a:rPr lang="ru-RU" dirty="0">
                <a:solidFill>
                  <a:schemeClr val="tx1"/>
                </a:solidFill>
              </a:rPr>
              <a:t> есть несколько сотен плагинов, они помогут расширить возможности сервиса. Зная программирование, можно написать собственный плагин.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15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141</Words>
  <Application>Microsoft Office PowerPoint</Application>
  <PresentationFormat>Экран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Исполнительная</vt:lpstr>
      <vt:lpstr>Figma - векторный графический редактор кроссплатформенный от Figma. Предназначен для проектирования и создания интерфейсов, также создает интерактивные прототипы. Работает в двух форматах: в браузере и как клиентское приложение на рабочем столе пользователя. </vt:lpstr>
      <vt:lpstr>Figma (Фигма) — это графический онлайн-редактор для совместной работы. В нём можно создать прототип сайта, интерфейс приложения и обсудить правки с коллегами в реальном времени. В этой статье рассмотрим инструменты и возможности Фигмы, популярные плагины и расскажем, где научиться работать с сервисом бесплатно.</vt:lpstr>
      <vt:lpstr>Прототип Прототип — это модель сайта или приложения. С ней заказчику проще оценить, как люди будут пользоваться продуктом. Чтобы создать прототип сайта, дизайнер отрисовывает экраны и создаёт связи между ними.</vt:lpstr>
      <vt:lpstr>Интерфейс Элементы интерфейса — это внешний вид продукта. В Фигме можно создать кнопки, иконки, формы обратной связи и настроить эффекты: сделать кликабельные кнопки, раскрыть списки, создать анимацию для блоков и попапов. </vt:lpstr>
      <vt:lpstr>Главное о Фигме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Figma - векторный графический редактор кроссплатформенный от Figma. Предназначен для проектирования и создания интерфейсов, также создает интерактивные прототипы. Работает в двух форматах: в браузере и как клиентское приложение на рабочем столе пользователя. </dc:title>
  <dc:creator>User</dc:creator>
  <cp:lastModifiedBy>User</cp:lastModifiedBy>
  <cp:revision>1</cp:revision>
  <dcterms:created xsi:type="dcterms:W3CDTF">2021-01-09T14:36:52Z</dcterms:created>
  <dcterms:modified xsi:type="dcterms:W3CDTF">2021-01-09T14:46:23Z</dcterms:modified>
</cp:coreProperties>
</file>