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1092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1806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6143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6143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523ac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523ac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62d57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62d57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-school.obr.lenreg.r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-school.obr.lenreg.r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3199"/>
            <a:ext cx="8520600" cy="116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20000"/>
              </a:lnSpc>
              <a:buSzPts val="1100"/>
            </a:pPr>
            <a: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  <a:t>«Веб-портфолио воспитателя дошкольного учреждения»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636048" y="1403887"/>
            <a:ext cx="4408800" cy="3278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</a:t>
            </a:r>
            <a:r>
              <a:rPr lang="ru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курса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Направление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подготовки 44.04.01 Педагогическое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образование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Направленность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(профиль) «Корпоративное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электронное</a:t>
            </a:r>
            <a:endParaRPr lang="ru-RU" sz="1600" dirty="0" smtClean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Дождева Наталья Александровна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indent="0" algn="l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</a:pP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к.п.н., </a:t>
            </a:r>
            <a:r>
              <a:rPr lang="ru" sz="16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доцент </a:t>
            </a:r>
            <a:r>
              <a:rPr lang="ru-RU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Авксентьева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Елена Юрьевна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" y="1625165"/>
            <a:ext cx="3833870" cy="9584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Актуальность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322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Современное общество предъявляет высокие требования к качеству профессиональной деятельности педагога дошкольной образовательной организации. Уровень достижений ребенка зависит от компетентности воспитателя, его способности к самообразованию, умения совершенствоваться профессионально.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Федеральный государственный образовательный стандарт дошкольного образования в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пп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3.4.2. указывает: «Педагогические работники, реализующие Программу, должны обладать основными компетенциями, необходимыми для создания условия развития детей». 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соответствия квалификационным требованиям, педагог накапливает, систематизирует информацию о профессиональных и личных достижениях, результатах педагогической деятельности, уровне своего образования, повышении квалификации. Воспитателю необходимо грамотно обобщить, сохранить и использовать накопленный опыт работы.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07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ru-RU" dirty="0"/>
              <a:t> Внедрение модели аттестации воспитателя  дошкольного образовательного  учреждения  средствами веб — портфолио.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98450" y="1234880"/>
            <a:ext cx="8325600" cy="3908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ru-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Проанализировать литературу, определить целевую аудиторию веб-портфолио воспитателя;  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	Сравнить существующие онлайн ресурсы, которые можно использовать для разработки веб-портфолио;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ru-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Разработать веб-портфолио воспитателя дошкольного учреждения;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ru-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Разработать методические рекомендации по созданию веб-портфолио и стимулированию коллектива к его разработке.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777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494882" y="1148489"/>
            <a:ext cx="433741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ctr">
              <a:buClr>
                <a:srgbClr val="000000"/>
              </a:buClr>
              <a:buSzPts val="22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Государственная информационная система «Современное образование Ленинградской области» (ГИС «СОЛО») </a:t>
            </a:r>
          </a:p>
          <a:p>
            <a:pPr marL="88900" lvl="0" indent="0" algn="ctr">
              <a:buClr>
                <a:srgbClr val="000000"/>
              </a:buClr>
              <a:buSzPts val="2200"/>
              <a:buNone/>
            </a:pPr>
            <a:endParaRPr lang="ru-RU" sz="22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88900" lvl="0" indent="0" algn="ctr">
              <a:buClr>
                <a:srgbClr val="000000"/>
              </a:buClr>
              <a:buSzPts val="2200"/>
              <a:buNone/>
            </a:pPr>
            <a:r>
              <a:rPr lang="ru-RU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</a:t>
            </a: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://</a:t>
            </a:r>
            <a:r>
              <a:rPr lang="ru-RU" sz="2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e-school.obr.lenreg.ru/</a:t>
            </a:r>
            <a:endParaRPr lang="ru-RU" sz="22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ctr">
              <a:buClr>
                <a:srgbClr val="000000"/>
              </a:buClr>
              <a:buSzPts val="2200"/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10" y="1311006"/>
            <a:ext cx="3106404" cy="3712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5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11" y="1233889"/>
            <a:ext cx="2319350" cy="3699916"/>
          </a:xfrm>
        </p:spPr>
      </p:pic>
      <p:pic>
        <p:nvPicPr>
          <p:cNvPr id="7" name="Объект 5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8" y="1297321"/>
            <a:ext cx="2544310" cy="30440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38" y="1138948"/>
            <a:ext cx="2211147" cy="31897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26" y="384419"/>
            <a:ext cx="2088232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Аттестация педагогических работников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9582"/>
            <a:ext cx="2952328" cy="25382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059582"/>
            <a:ext cx="3003374" cy="25987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54" y="2511017"/>
            <a:ext cx="3528392" cy="229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35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 dirty="0" smtClean="0">
                <a:solidFill>
                  <a:srgbClr val="000000"/>
                </a:solidFill>
              </a:rPr>
              <a:t>Демонстрация </a:t>
            </a:r>
            <a:r>
              <a:rPr lang="ru" sz="3000" dirty="0">
                <a:solidFill>
                  <a:srgbClr val="000000"/>
                </a:solidFill>
              </a:rPr>
              <a:t>работы </a:t>
            </a:r>
            <a:r>
              <a:rPr lang="ru" sz="3000" dirty="0" smtClean="0">
                <a:solidFill>
                  <a:srgbClr val="000000"/>
                </a:solidFill>
              </a:rPr>
              <a:t>продукта</a:t>
            </a:r>
          </a:p>
          <a:p>
            <a:pPr marL="0" lvl="0" indent="0" algn="ctr">
              <a:spcAft>
                <a:spcPts val="1600"/>
              </a:spcAft>
              <a:buNone/>
            </a:pPr>
            <a:r>
              <a:rPr lang="en-US" sz="3000" dirty="0">
                <a:solidFill>
                  <a:srgbClr val="000000"/>
                </a:solidFill>
                <a:hlinkClick r:id="rId3"/>
              </a:rPr>
              <a:t>https://e-school.obr.lenreg.ru</a:t>
            </a:r>
            <a:r>
              <a:rPr lang="en-US" sz="3000" dirty="0" smtClean="0">
                <a:solidFill>
                  <a:srgbClr val="000000"/>
                </a:solidFill>
                <a:hlinkClick r:id="rId3"/>
              </a:rPr>
              <a:t>/</a:t>
            </a:r>
            <a:endParaRPr lang="ru-RU" sz="3000" dirty="0" smtClean="0">
              <a:solidFill>
                <a:srgbClr val="000000"/>
              </a:solidFill>
            </a:endParaRPr>
          </a:p>
          <a:p>
            <a:pPr marL="0" lvl="0" indent="0" algn="ctr">
              <a:spcAft>
                <a:spcPts val="1600"/>
              </a:spcAft>
              <a:buNone/>
            </a:pPr>
            <a:endParaRPr sz="3000" dirty="0">
              <a:solidFill>
                <a:srgbClr val="000000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</TotalTime>
  <Words>193</Words>
  <Application>Microsoft Office PowerPoint</Application>
  <PresentationFormat>Экран (16:9)</PresentationFormat>
  <Paragraphs>33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«Веб-портфолио воспитателя дошкольного учреждения»</vt:lpstr>
      <vt:lpstr>Актуальность</vt:lpstr>
      <vt:lpstr>Цель</vt:lpstr>
      <vt:lpstr>Задачи</vt:lpstr>
      <vt:lpstr>Инструменты и технологии</vt:lpstr>
      <vt:lpstr>Результат</vt:lpstr>
      <vt:lpstr>Аттестация педагогических работников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Светлана Гончарова</dc:creator>
  <cp:lastModifiedBy>User</cp:lastModifiedBy>
  <cp:revision>5</cp:revision>
  <dcterms:modified xsi:type="dcterms:W3CDTF">2021-05-30T11:26:36Z</dcterms:modified>
</cp:coreProperties>
</file>