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1" r:id="rId4"/>
    <p:sldId id="268" r:id="rId5"/>
    <p:sldId id="274" r:id="rId6"/>
    <p:sldId id="275" r:id="rId7"/>
    <p:sldId id="276" r:id="rId8"/>
    <p:sldId id="27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908" y="-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98CC9-A227-4783-A6C3-7EF10FA57D0C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CD6F0-7FC8-4115-8194-58B93E575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82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CD6F0-7FC8-4115-8194-58B93E57553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74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9073-EE5B-43D1-A76B-79406693FCB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3C11-9D11-4C72-8CBC-43480DB384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9073-EE5B-43D1-A76B-79406693FCB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3C11-9D11-4C72-8CBC-43480DB384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9073-EE5B-43D1-A76B-79406693FCB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3C11-9D11-4C72-8CBC-43480DB384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9073-EE5B-43D1-A76B-79406693FCB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3C11-9D11-4C72-8CBC-43480DB384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9073-EE5B-43D1-A76B-79406693FCB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3C11-9D11-4C72-8CBC-43480DB384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9073-EE5B-43D1-A76B-79406693FCB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3C11-9D11-4C72-8CBC-43480DB384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9073-EE5B-43D1-A76B-79406693FCB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3C11-9D11-4C72-8CBC-43480DB384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9073-EE5B-43D1-A76B-79406693FCB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3C11-9D11-4C72-8CBC-43480DB384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9073-EE5B-43D1-A76B-79406693FCB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3C11-9D11-4C72-8CBC-43480DB384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9073-EE5B-43D1-A76B-79406693FCB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3C11-9D11-4C72-8CBC-43480DB384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9073-EE5B-43D1-A76B-79406693FCB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3C11-9D11-4C72-8CBC-43480DB384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69073-EE5B-43D1-A76B-79406693FCB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3C11-9D11-4C72-8CBC-43480DB3847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ds-zk.k-edu.r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000" cap="all" dirty="0">
                <a:solidFill>
                  <a:srgbClr val="23527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Главная"/>
              </a:rPr>
              <a:t>МУНИЦИПАЛЬНОЕ БЮДЖЕТНОЕ ДОШКОЛЬНОЕ ОБРАЗОВАТЕЛЬНОЕ УЧРЕЖДЕНИЕ «ДЕТСКИЙ САД КОМБИНИРОВАННОГО ВИДА </a:t>
            </a:r>
            <a:r>
              <a:rPr lang="ru-RU" sz="4000" cap="all" dirty="0">
                <a:solidFill>
                  <a:srgbClr val="23527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Главная"/>
              </a:rPr>
              <a:t>«</a:t>
            </a:r>
            <a:r>
              <a:rPr lang="ru-RU" sz="3600" b="1" i="1" cap="all" dirty="0">
                <a:solidFill>
                  <a:srgbClr val="23527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Главная"/>
              </a:rPr>
              <a:t>ЗОЛОТОЙ КЛЮЧИК</a:t>
            </a:r>
            <a:r>
              <a:rPr lang="ru-RU" sz="4000" cap="all" dirty="0">
                <a:solidFill>
                  <a:srgbClr val="23527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Главная"/>
              </a:rPr>
              <a:t>»</a:t>
            </a:r>
            <a:endParaRPr lang="ru-RU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05" y="1412776"/>
            <a:ext cx="7074502" cy="4713387"/>
          </a:xfrm>
        </p:spPr>
      </p:pic>
    </p:spTree>
    <p:extLst>
      <p:ext uri="{BB962C8B-B14F-4D97-AF65-F5344CB8AC3E}">
        <p14:creationId xmlns:p14="http://schemas.microsoft.com/office/powerpoint/2010/main" val="276335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Государственная информационная система «Современное образование 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Ленинградской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(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ГИС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sz="2400" b="1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СОЛО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») объединяет в себе все функциональные системы региона, связанные с дошкольным, общим и дополнительным образованием.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2816"/>
            <a:ext cx="2982330" cy="4752528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72816"/>
            <a:ext cx="3024336" cy="4824536"/>
          </a:xfrm>
        </p:spPr>
      </p:pic>
    </p:spTree>
    <p:extLst>
      <p:ext uri="{BB962C8B-B14F-4D97-AF65-F5344CB8AC3E}">
        <p14:creationId xmlns:p14="http://schemas.microsoft.com/office/powerpoint/2010/main" val="87449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Администрация МБДОУ «</a:t>
            </a:r>
            <a:r>
              <a:rPr lang="ru-RU" sz="28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Золотой ключик»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556792"/>
            <a:ext cx="2880320" cy="4785395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2592287" cy="46805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566" y="1556792"/>
            <a:ext cx="257991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3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подсистеме «Электронная </a:t>
            </a: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школа» ГИС «СОЛО», </a:t>
            </a:r>
            <a:r>
              <a:rPr lang="ru-RU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работают 33 воспитателя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логопедов и 1 педагог-психолог. Все педагоги прошли  </a:t>
            </a: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технологиям работы с разделом </a:t>
            </a:r>
            <a:r>
              <a:rPr lang="ru-RU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«Педагогический портфолио» и «Карточка сотрудника».</a:t>
            </a:r>
            <a:endParaRPr lang="ru-RU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3" y="2608344"/>
            <a:ext cx="3240360" cy="41749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4"/>
            <a:ext cx="5760640" cy="144016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046805"/>
            <a:ext cx="3240360" cy="3800520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42493"/>
            <a:ext cx="3168352" cy="3840784"/>
          </a:xfrm>
        </p:spPr>
      </p:pic>
    </p:spTree>
    <p:extLst>
      <p:ext uri="{BB962C8B-B14F-4D97-AF65-F5344CB8AC3E}">
        <p14:creationId xmlns:p14="http://schemas.microsoft.com/office/powerpoint/2010/main" val="390955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сотрудниках в разделе «Педагогический портфолио»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14500"/>
            <a:ext cx="1872208" cy="321795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48880"/>
            <a:ext cx="2258931" cy="39301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616" y="1634137"/>
            <a:ext cx="1886992" cy="32948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61680"/>
            <a:ext cx="2310599" cy="391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6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сотрудниках в разделе «Педагогический портфолио»</a:t>
            </a:r>
            <a:endParaRPr lang="ru-RU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700808"/>
            <a:ext cx="1896796" cy="27363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420888"/>
            <a:ext cx="2088232" cy="40324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080" y="1700808"/>
            <a:ext cx="1866812" cy="29523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48" y="2348881"/>
            <a:ext cx="216658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9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сотрудниках в разделе «Педагогический портфолио»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9" y="1404717"/>
            <a:ext cx="2016224" cy="31568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152382"/>
            <a:ext cx="2102779" cy="41374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859" y="1368804"/>
            <a:ext cx="1918148" cy="28522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90" y="2492896"/>
            <a:ext cx="1995015" cy="41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3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Аттестация педагогических работников</a:t>
            </a:r>
            <a:endParaRPr lang="ru-RU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2952328" cy="33843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12776"/>
            <a:ext cx="3003374" cy="34650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54" y="3348023"/>
            <a:ext cx="3528392" cy="305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271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95</Words>
  <Application>Microsoft Office PowerPoint</Application>
  <PresentationFormat>Экран (4:3)</PresentationFormat>
  <Paragraphs>9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МУНИЦИПАЛЬНОЕ БЮДЖЕТНОЕ ДОШКОЛЬНОЕ ОБРАЗОВАТЕЛЬНОЕ УЧРЕЖДЕНИЕ «ДЕТСКИЙ САД КОМБИНИРОВАННОГО ВИДА «ЗОЛОТОЙ КЛЮЧИК»</vt:lpstr>
      <vt:lpstr>Государственная информационная система «Современное образование Ленинградской области» (ГИС «СОЛО») объединяет в себе все функциональные системы региона, связанные с дошкольным, общим и дополнительным образованием.</vt:lpstr>
      <vt:lpstr>Администрация МБДОУ «Золотой ключик»</vt:lpstr>
      <vt:lpstr> В подсистеме «Электронная школа» ГИС «СОЛО», работают 33 воспитателя,7 логопедов и 1 педагог-психолог. Все педагоги прошли  обучение технологиям работы с разделом «Педагогический портфолио» и «Карточка сотрудника».</vt:lpstr>
      <vt:lpstr>Сведения о сотрудниках в разделе «Педагогический портфолио»</vt:lpstr>
      <vt:lpstr>Сведения о сотрудниках в разделе «Педагогический портфолио»</vt:lpstr>
      <vt:lpstr>Сведения о сотрудниках в разделе «Педагогический портфолио»</vt:lpstr>
      <vt:lpstr>Аттестация педагогических работников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Надежда</dc:creator>
  <cp:lastModifiedBy>User</cp:lastModifiedBy>
  <cp:revision>30</cp:revision>
  <dcterms:created xsi:type="dcterms:W3CDTF">2018-05-06T15:33:39Z</dcterms:created>
  <dcterms:modified xsi:type="dcterms:W3CDTF">2020-12-08T18:22:13Z</dcterms:modified>
</cp:coreProperties>
</file>