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64" y="1268"/>
      </p:cViewPr>
      <p:guideLst>
        <p:guide orient="horz" pos="1645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4243"/>
            <a:ext cx="914400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1551"/>
            <a:ext cx="914400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7901"/>
            <a:ext cx="2628900" cy="442345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7901"/>
            <a:ext cx="7734300" cy="442345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1301"/>
            <a:ext cx="10515600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93096"/>
            <a:ext cx="10515600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82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82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82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503"/>
            <a:ext cx="5181600" cy="3311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503"/>
            <a:ext cx="5181600" cy="3311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8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7905"/>
            <a:ext cx="10515600" cy="10089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279556"/>
            <a:ext cx="515778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906640"/>
            <a:ext cx="5157787" cy="28043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9556"/>
            <a:ext cx="518318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06640"/>
            <a:ext cx="5183188" cy="28043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5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7" y="347984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1545"/>
            <a:ext cx="6172200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7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7" y="347984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1545"/>
            <a:ext cx="6172200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7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7905"/>
            <a:ext cx="105156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03"/>
            <a:ext cx="105156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37893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2D1ED-2007-462B-B49B-D27BCA7B298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37893"/>
            <a:ext cx="41148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37893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DE45B-0D25-46E6-96E8-822D9D9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0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5950" rtl="0" eaLnBrk="1" latinLnBrk="1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1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1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1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1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1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1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1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1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1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3BAFC09-FF11-DB1C-C6C1-DA92BA58448B}"/>
              </a:ext>
            </a:extLst>
          </p:cNvPr>
          <p:cNvGrpSpPr/>
          <p:nvPr/>
        </p:nvGrpSpPr>
        <p:grpSpPr>
          <a:xfrm>
            <a:off x="0" y="-3755"/>
            <a:ext cx="12192000" cy="5222131"/>
            <a:chOff x="0" y="86731"/>
            <a:chExt cx="12192000" cy="5222131"/>
          </a:xfrm>
        </p:grpSpPr>
        <p:pic>
          <p:nvPicPr>
            <p:cNvPr id="3" name="그림 2" descr="텍스트, 스크린샷, 도표, 폰트이(가) 표시된 사진&#10;&#10;자동 생성된 설명">
              <a:extLst>
                <a:ext uri="{FF2B5EF4-FFF2-40B4-BE49-F238E27FC236}">
                  <a16:creationId xmlns:a16="http://schemas.microsoft.com/office/drawing/2014/main" id="{A813B713-DA9E-AA9A-B2A5-5640082FC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86731"/>
              <a:ext cx="12192000" cy="2496766"/>
            </a:xfrm>
            <a:prstGeom prst="rect">
              <a:avLst/>
            </a:prstGeom>
          </p:spPr>
        </p:pic>
        <p:pic>
          <p:nvPicPr>
            <p:cNvPr id="4" name="그림 3" descr="텍스트, 스크린샷, 도표, 폰트이(가) 표시된 사진&#10;&#10;자동 생성된 설명">
              <a:extLst>
                <a:ext uri="{FF2B5EF4-FFF2-40B4-BE49-F238E27FC236}">
                  <a16:creationId xmlns:a16="http://schemas.microsoft.com/office/drawing/2014/main" id="{60801103-0EEE-2B8C-9E86-94ADFA58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2812095"/>
              <a:ext cx="12192000" cy="2496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17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김동후</dc:creator>
  <cp:lastModifiedBy>김동후</cp:lastModifiedBy>
  <cp:revision>4</cp:revision>
  <dcterms:created xsi:type="dcterms:W3CDTF">2025-01-19T12:36:34Z</dcterms:created>
  <dcterms:modified xsi:type="dcterms:W3CDTF">2025-01-20T01:44:00Z</dcterms:modified>
</cp:coreProperties>
</file>