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4" r:id="rId2"/>
    <p:sldId id="295" r:id="rId3"/>
    <p:sldId id="293" r:id="rId4"/>
    <p:sldId id="292" r:id="rId5"/>
    <p:sldId id="269" r:id="rId6"/>
    <p:sldId id="289" r:id="rId7"/>
    <p:sldId id="291" r:id="rId8"/>
    <p:sldId id="290" r:id="rId9"/>
    <p:sldId id="284" r:id="rId10"/>
    <p:sldId id="288" r:id="rId11"/>
    <p:sldId id="287" r:id="rId12"/>
    <p:sldId id="282" r:id="rId13"/>
    <p:sldId id="286" r:id="rId14"/>
    <p:sldId id="285" r:id="rId15"/>
    <p:sldId id="283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1" r:id="rId24"/>
    <p:sldId id="272" r:id="rId25"/>
    <p:sldId id="268" r:id="rId26"/>
    <p:sldId id="270" r:id="rId27"/>
    <p:sldId id="265" r:id="rId28"/>
    <p:sldId id="267" r:id="rId29"/>
    <p:sldId id="266" r:id="rId30"/>
    <p:sldId id="264" r:id="rId31"/>
    <p:sldId id="263" r:id="rId32"/>
    <p:sldId id="262" r:id="rId33"/>
    <p:sldId id="260" r:id="rId34"/>
    <p:sldId id="259" r:id="rId35"/>
    <p:sldId id="258" r:id="rId36"/>
    <p:sldId id="257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4384" userDrawn="1">
          <p15:clr>
            <a:srgbClr val="A4A3A4"/>
          </p15:clr>
        </p15:guide>
        <p15:guide id="3" pos="3817" userDrawn="1">
          <p15:clr>
            <a:srgbClr val="A4A3A4"/>
          </p15:clr>
        </p15:guide>
        <p15:guide id="4" orient="horz" pos="3997" userDrawn="1">
          <p15:clr>
            <a:srgbClr val="A4A3A4"/>
          </p15:clr>
        </p15:guide>
        <p15:guide id="5" pos="36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4B4"/>
    <a:srgbClr val="8F8F8F"/>
    <a:srgbClr val="787878"/>
    <a:srgbClr val="D2D2D2"/>
    <a:srgbClr val="7A8CB8"/>
    <a:srgbClr val="8A99C0"/>
    <a:srgbClr val="ADB8D3"/>
    <a:srgbClr val="E8E3EF"/>
    <a:srgbClr val="642DBD"/>
    <a:srgbClr val="DFE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3" autoAdjust="0"/>
  </p:normalViewPr>
  <p:slideViewPr>
    <p:cSldViewPr snapToGrid="0" showGuides="1">
      <p:cViewPr>
        <p:scale>
          <a:sx n="125" d="100"/>
          <a:sy n="125" d="100"/>
        </p:scale>
        <p:origin x="1200" y="624"/>
      </p:cViewPr>
      <p:guideLst>
        <p:guide orient="horz" pos="1979"/>
        <p:guide pos="4384"/>
        <p:guide pos="3817"/>
        <p:guide orient="horz" pos="3997"/>
        <p:guide pos="36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C538F-FD47-4F56-8E59-735111E53312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C85FC-DD50-4013-A7A4-CC809D19CA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358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6118D-577B-73AE-5D98-8296E13C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9EAAA6-F77A-4A36-E506-D83A653E8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C4ACA-C8E3-7EF9-08B1-4B510D45B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BA294F-A4BE-6F40-B03A-CCBF21839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6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A149C-6029-3628-40F4-12F205F2E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EF445B-B260-8569-6F92-27E09B52F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976F33-DFFB-4D09-63DB-A9C093849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D7A3FA-446C-4CCA-4942-7860DC2AC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39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21C86-B66E-17BE-622A-9D97BFC5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F2FBCB-DCB9-5C4F-36E9-D88B87BB8C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02C3BB-47A3-00A9-2726-16083643A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17A8AB-2B19-D798-00FE-918ED29F2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151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C4A45-63F4-7792-69C7-6B1B32706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B9CE3-16BB-C85B-AC4B-E61E92C06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26FFBB-5D05-9F10-5AB2-4792AB6DE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CC4ECE-A02F-4FC6-AD9B-59A1B4F0F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73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1CAA7-2092-EF0A-C80E-063008946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646CCA-3647-4AFA-9D54-D20B67565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E2107D-D8E3-14C8-977E-95B184647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CB2992-24B1-B736-D811-A10FDBAC0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850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77C38-050B-9B37-2F40-A1DA357C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43BF9B-CE4A-C876-30B5-0A2F6C00C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D1639A-61C2-2E77-7C84-04C698A61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86DF5F-A662-CCA7-1C92-BCDC9B5B7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183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6344-849D-DBF5-1D28-A2E4A3F6B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7F61C2-85A3-AD70-8EDB-8A13D9B47D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B95CA8-C17E-2046-B459-433E727BE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4901B4-1D5B-6F14-2F4B-785B1A7CD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9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02F1C-3AAC-1681-83E5-97C9576D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4B85E6-5C6B-8D0C-2A97-EB499546BF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FE37D9-7EBE-CBC5-E56C-DD02B6864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8FFB97-75D4-10EA-E923-02BD56C7FA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6017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F1C47-BE8E-4E53-8CF7-4DE48D016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7FAB6A-515C-DB50-1E0F-E4FCD2E9A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F5729C-3D9C-55A2-C538-1F7386CFD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56A70B-11D5-C51C-5A04-E5C32DF32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6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992E-25BD-03F9-844E-04BEC5E7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65B501-2664-7324-54B5-21385429F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43FB1D-FA25-9B25-DDED-B1644F146C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41AA6F-4681-A608-5EA5-2E8398F63F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232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B45A4-C090-FBFB-EC09-99E540FC5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EDA153-B9B5-17EF-B2DD-A08178EEB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BE65B8-9EDD-DCEA-5386-667180B45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A5AB2-9110-8C39-F1DD-77222B8C2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98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97A86-1583-6CD0-AADC-B054D5BA6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56C051-EFA1-DCA8-2B4E-4A37E12BCC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893208-EF52-0944-A5F5-2672CF080F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8D024C-648B-9F4F-44C7-B21A53488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3180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558A-B6C4-2B51-65F2-104DC4F7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77164F-BAC2-CBE5-4CC4-EA6C43FBC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D15E0B-E9D4-6799-D3C7-CA68FD920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1B3B07-7166-76F5-7268-D5318CC2F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0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DE8B0-15E3-BB73-C52F-4B6D0335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436F03-28C9-0419-DDD2-985221E7C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703E05-1922-084E-7E4E-6C15E1402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7DED8-3478-BF52-9927-60EF2F8CF0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63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621F2-4742-A062-0166-49386F62D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F4B31A-0F08-F395-02B6-0B857DA5F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1C9B97-1A11-C40E-3764-79026E972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5CBCE7-2DFE-78CE-756A-80756C4749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14015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2CFC1-EFF9-26EE-4794-09C23C48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38B256-B994-40FD-A6E8-278101A244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DE4973-73A7-83B5-E6ED-1EF0A117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0CBE97-B154-9CCB-41AA-EEA0A7AA3F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57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A0B1E-6B76-3A9D-F65A-07787FE08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FBF58E-BCE2-2CD6-AC42-6135F965C6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D0C35-7252-5910-C577-2C8F2F9DED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1034B-8FD2-4B34-8C41-4CFCAFC2D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4626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5E59D-6313-D430-9B47-5B89BF92C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B609F1F-BD20-ABA4-2449-8EF4670BF8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D87C86-C661-723B-B173-503011CD0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2813F4-B78F-62F0-467F-791EA7A61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8332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7CBF1-C09D-4D8B-AA79-F7B973C75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88329F-ADA6-19D6-51FA-23A406BDE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F90DB8-4694-CB12-910F-C03DB3ADB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884D2-2B49-BE9E-FAA4-80DA48C01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999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04FA8-7AB8-EC09-F0C6-7E0B35E4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C977FD-AB7A-F439-734F-84CC6E000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975669-A2BC-F697-D1B6-5E97E9233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19909F-354F-A4E8-1A4A-FBC2C9376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58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F5CBD-55CB-717A-CF31-A11C0D4AC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DA5C7D-6C1A-FFBF-DE04-A9F819C96B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33FD4F-D628-1B49-C6FA-EFAAD5FBB5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6FD850-E50E-1178-E2F9-1452AC655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1750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E5FA2-019D-8EEA-A134-18448A9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426804-2048-62D5-5CD8-4660C2AB6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3313CE-7A60-6065-C210-275BA11177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B644A-81BA-38DE-2C4A-C29720EAD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4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2498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54C16-AA8D-8F59-80DD-4B4B5F2F1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0C1AB7-E479-6D3D-967D-B8F60B3DB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7471DA-611E-E8AC-820D-5319C8E81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E28E02-10A8-53EC-F2F6-B1749CDA4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4363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BE7E6-09B7-0CAA-9AD4-E15AA05A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D83DD8-7E28-35F5-4C10-8BB86B26CD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900D01-8ECD-0DDB-71E2-D3E1762AD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927C21-A287-0F37-2B19-72A7C9722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4869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B63B4-3BF3-7758-5A6E-EFEAD050B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AAE45E-4D69-92AD-E088-CA331BC08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6C7CAB-55F7-2EBF-9D8B-A029345A90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BEC4EF-B730-0861-C95E-0983DFC4C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257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5BD3B-DFE7-8383-2647-8C7CC51A1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2A9B75-7F05-AE2F-6173-931F9AE54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B94AFD-840A-13EE-F7C4-30EA3DF16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3A19C-76E5-A4A3-07DB-457F989FDF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709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42852-3B2F-4E14-199B-6F33A60F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28A441-3AAD-85D8-C3C0-C1F6AC085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64079C-1796-CF77-7963-B31E0B086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B3E38-B155-6DEE-5392-A26EA39E7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581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DBB0D-E5BA-0F00-AE42-7EE31565C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1A0AA-B513-30E5-5385-6420B2A12E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443AB2-9462-099D-C320-3DFB8C74F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E79E27-7CBC-CECC-E1AC-25AC89AF56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6817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E71-CCA8-704C-4DF5-4520B1D0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0E958C-42FD-F924-7223-064024B3D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F73708-FC9E-5CCE-F629-94CA3CC59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1A08A-1045-ECFC-654C-F8FA26D29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86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A980-F3A9-E1FE-E970-E88AA0C5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4E576E9-DCC0-D549-6062-32E7F4C3A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71C31D-66D3-4210-D485-99E6D24EB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D6D65-20A9-DC6A-5851-85E6CC799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1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23CB9-0F28-4A99-76A5-3785CB97D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D8CA50-BE1D-FE7C-7D16-E07200BAE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6A16C5-DA21-D452-57B8-D46EF1FC8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57C56A-7058-AD52-131F-35FB3A0E8E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2C85FC-DD50-4013-A7A4-CC809D19CA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81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4D7E8D-A068-AB64-7E19-AC503C22C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7EDDC-36A3-3142-4D32-C0D0F8FD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5433A0-B650-4E73-D2BF-395639401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EDF346-9BCC-4816-0F9F-B9523A47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8A7C02-EB2F-03CE-7672-31AEF69EB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59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4DE44-185F-5F31-D1BF-396FDB75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ACE795A-94A0-88C3-2E93-4304FEF3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812C0-6C1C-A5AB-167B-2B94C0F61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2E5E05-35E9-AE6B-ADF5-F4EC591A1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12C91D-3898-D9D8-0818-E11BABC2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75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B7666B-BB6C-B45E-C85A-E4A8157F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62AFB-35B7-DFC2-D12F-70D863D76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BCB1CE-3A97-269A-9049-A4D7314E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80332D-21BD-587F-1702-D13F782E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9745F6-4884-3326-9C62-EDF37B04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93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F66AC4-B72B-35C6-F208-DC183DE4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E8E4D-CE7F-6AD1-66E4-6EDE2F23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2215B-C240-0B31-5E15-E406D7A31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2EB08-9D69-3763-06FC-C35C484E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0245C0-48EA-8B92-5F56-5EB03828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967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D49000-5AF8-58D2-C13F-5010BCCD2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1DE32-A78E-E133-D572-0A5E402EB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9CBC8-3FE9-938D-4D8C-49AE23AC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8612D-9713-8B63-76BB-91426B2B2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6E67BF-BA14-9D10-1BF4-FB3E6D249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93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94D21-D766-75A2-D01E-D0A8BE7D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B00ED-2BDA-7594-FE76-A97BF9FCB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C5C1C2-BD08-DD62-F698-C73AC6290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62EF6-D1F5-8F29-B718-2F728DC7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B6FA6-76F4-4289-A5E7-7B7FCA2E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2F1D37-F55D-7783-9A49-1469EECC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08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B8E90-22E0-CD0A-43C9-CDD8A4141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372A3-312C-406F-7314-C35A0C0E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8A4CE1-D73F-73CA-7A6C-99312667A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9CE711-0252-A439-1D9A-B867CE5C30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FA5312-DD9F-1497-1AA6-DEC674C8BE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3826A-28DC-647B-F829-8E05EA76C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B75E55E-5F26-71E9-83AA-843F7A21C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30C2E40-2E13-6AB3-54BD-9885E6E5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40C4A-1066-D3A6-7839-8A3804E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3AB190-6109-9883-E273-4221F6B0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855839-2A77-8218-8F30-B6E2C3CC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0DCD43-A6BB-11EF-55AD-359B373F1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28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E688A-28C2-1CAF-25A6-A3B47C799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9D2AE-9D03-7662-D085-06A3BF1D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716FE-BA24-164B-27FC-0C55E5FF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517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37276-7770-D876-2338-EF567D0E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856E7-5432-40AB-3728-62A82C562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150726-16EF-DA90-5E95-A2129E1C4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71469E-E26C-F6EC-5C87-0FBAC347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A0CBA2-E8A8-4A85-EFA2-D8E3F37A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0982EF-4D8A-0478-7A96-F22097F0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7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39B6-0AE4-CF43-8C57-3D465BEB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D64F37-BD0A-38E6-14F1-E14D5DE4D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F4CAAE-9966-BFB5-DE5B-8AA532A0E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4E257B-84C7-A8E6-EFF7-7850941A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92B106-FB22-3352-A589-5C4D7C60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6CA919-1451-8BF2-B7F0-07B900C3C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13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55724D3-1657-34AC-9E39-9FF0A639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042D01-321E-39D5-D5B5-0D7E60439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97E9AB-BFEC-BF58-7193-3CA9B8F4A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5AF9D-467D-41DA-8210-2B7974493AEA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D0378E-23F8-0127-9743-DD9B8090C3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43A687-1D04-8ADF-4C58-E8302D036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52294-E6B0-44F0-AF1D-F9EF4078A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37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114.png"/><Relationship Id="rId7" Type="http://schemas.openxmlformats.org/officeDocument/2006/relationships/image" Target="../media/image4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6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5.png"/><Relationship Id="rId9" Type="http://schemas.openxmlformats.org/officeDocument/2006/relationships/image" Target="../media/image6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6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11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6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2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6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61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61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6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6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33.png"/><Relationship Id="rId5" Type="http://schemas.openxmlformats.org/officeDocument/2006/relationships/image" Target="../media/image310.png"/><Relationship Id="rId10" Type="http://schemas.openxmlformats.org/officeDocument/2006/relationships/image" Target="../media/image611.png"/><Relationship Id="rId9" Type="http://schemas.openxmlformats.org/officeDocument/2006/relationships/image" Target="../media/image4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33.png"/><Relationship Id="rId5" Type="http://schemas.openxmlformats.org/officeDocument/2006/relationships/image" Target="../media/image310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54.png"/><Relationship Id="rId5" Type="http://schemas.openxmlformats.org/officeDocument/2006/relationships/image" Target="../media/image310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54.png"/><Relationship Id="rId5" Type="http://schemas.openxmlformats.org/officeDocument/2006/relationships/image" Target="../media/image310.png"/><Relationship Id="rId10" Type="http://schemas.openxmlformats.org/officeDocument/2006/relationships/image" Target="../media/image53.pn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310.png"/><Relationship Id="rId10" Type="http://schemas.openxmlformats.org/officeDocument/2006/relationships/image" Target="../media/image58.png"/><Relationship Id="rId9" Type="http://schemas.openxmlformats.org/officeDocument/2006/relationships/image" Target="../media/image5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1.png"/><Relationship Id="rId5" Type="http://schemas.openxmlformats.org/officeDocument/2006/relationships/image" Target="../media/image310.png"/><Relationship Id="rId10" Type="http://schemas.openxmlformats.org/officeDocument/2006/relationships/image" Target="../media/image54.png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7" Type="http://schemas.openxmlformats.org/officeDocument/2006/relationships/image" Target="../media/image210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1.png"/><Relationship Id="rId11" Type="http://schemas.openxmlformats.org/officeDocument/2006/relationships/image" Target="../media/image61.png"/><Relationship Id="rId5" Type="http://schemas.openxmlformats.org/officeDocument/2006/relationships/image" Target="../media/image310.png"/><Relationship Id="rId10" Type="http://schemas.openxmlformats.org/officeDocument/2006/relationships/image" Target="../media/image610.png"/><Relationship Id="rId9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3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5" Type="http://schemas.openxmlformats.org/officeDocument/2006/relationships/image" Target="../media/image310.png"/><Relationship Id="rId4" Type="http://schemas.openxmlformats.org/officeDocument/2006/relationships/image" Target="../media/image20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2.png"/><Relationship Id="rId5" Type="http://schemas.openxmlformats.org/officeDocument/2006/relationships/image" Target="../media/image310.png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20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0.png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6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0.png"/><Relationship Id="rId5" Type="http://schemas.openxmlformats.org/officeDocument/2006/relationships/image" Target="../media/image110.png"/><Relationship Id="rId4" Type="http://schemas.openxmlformats.org/officeDocument/2006/relationships/image" Target="../media/image500.png"/><Relationship Id="rId9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1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9.png"/><Relationship Id="rId5" Type="http://schemas.openxmlformats.org/officeDocument/2006/relationships/image" Target="../media/image67.png"/><Relationship Id="rId4" Type="http://schemas.openxmlformats.org/officeDocument/2006/relationships/image" Target="../media/image1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3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1.png"/><Relationship Id="rId4" Type="http://schemas.openxmlformats.org/officeDocument/2006/relationships/image" Target="../media/image211.png"/><Relationship Id="rId9" Type="http://schemas.openxmlformats.org/officeDocument/2006/relationships/image" Target="../media/image7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3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1.png"/><Relationship Id="rId4" Type="http://schemas.openxmlformats.org/officeDocument/2006/relationships/image" Target="../media/image211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13.png"/><Relationship Id="rId7" Type="http://schemas.openxmlformats.org/officeDocument/2006/relationships/image" Target="../media/image5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.png"/><Relationship Id="rId5" Type="http://schemas.openxmlformats.org/officeDocument/2006/relationships/image" Target="../media/image311.png"/><Relationship Id="rId10" Type="http://schemas.openxmlformats.org/officeDocument/2006/relationships/image" Target="../media/image14.png"/><Relationship Id="rId4" Type="http://schemas.openxmlformats.org/officeDocument/2006/relationships/image" Target="../media/image211.png"/><Relationship Id="rId9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1.png"/><Relationship Id="rId7" Type="http://schemas.openxmlformats.org/officeDocument/2006/relationships/image" Target="../media/image611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411.png"/><Relationship Id="rId4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81.png"/><Relationship Id="rId7" Type="http://schemas.openxmlformats.org/officeDocument/2006/relationships/image" Target="../media/image1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102.png"/><Relationship Id="rId10" Type="http://schemas.openxmlformats.org/officeDocument/2006/relationships/image" Target="../media/image141.png"/><Relationship Id="rId4" Type="http://schemas.openxmlformats.org/officeDocument/2006/relationships/image" Target="../media/image91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5D2F5-6249-8940-6067-6FA89BBAE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0EADDEFB-BFFA-8E8A-078F-CA6D57F8F0FE}"/>
              </a:ext>
            </a:extLst>
          </p:cNvPr>
          <p:cNvSpPr/>
          <p:nvPr/>
        </p:nvSpPr>
        <p:spPr>
          <a:xfrm rot="10800000">
            <a:off x="4437243" y="2796326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95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2916C4-7428-C5E4-5B03-C18940E0DDE6}"/>
                  </a:ext>
                </a:extLst>
              </p:cNvPr>
              <p:cNvSpPr txBox="1"/>
              <p:nvPr/>
            </p:nvSpPr>
            <p:spPr>
              <a:xfrm rot="5400000">
                <a:off x="5609150" y="4952082"/>
                <a:ext cx="346249" cy="2753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5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05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A2916C4-7428-C5E4-5B03-C18940E0D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09150" y="4952082"/>
                <a:ext cx="346249" cy="275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FF1710C-3F28-7E2E-DA16-B0FDDE2771C4}"/>
              </a:ext>
            </a:extLst>
          </p:cNvPr>
          <p:cNvSpPr txBox="1"/>
          <p:nvPr/>
        </p:nvSpPr>
        <p:spPr>
          <a:xfrm rot="5400000">
            <a:off x="5689692" y="4947144"/>
            <a:ext cx="353943" cy="300344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100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" name="꺾인 연결선[E] 74">
            <a:extLst>
              <a:ext uri="{FF2B5EF4-FFF2-40B4-BE49-F238E27FC236}">
                <a16:creationId xmlns:a16="http://schemas.microsoft.com/office/drawing/2014/main" id="{8A88754A-1D24-4DE1-1908-BC00C39DD7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8600" y="3563444"/>
            <a:ext cx="1665278" cy="249042"/>
          </a:xfrm>
          <a:prstGeom prst="bentConnector2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2ABB4BA-489F-3B0B-ABED-51228BBC108B}"/>
              </a:ext>
            </a:extLst>
          </p:cNvPr>
          <p:cNvCxnSpPr>
            <a:cxnSpLocks/>
          </p:cNvCxnSpPr>
          <p:nvPr/>
        </p:nvCxnSpPr>
        <p:spPr>
          <a:xfrm flipH="1">
            <a:off x="4491163" y="2860889"/>
            <a:ext cx="685679" cy="0"/>
          </a:xfrm>
          <a:prstGeom prst="straightConnector1">
            <a:avLst/>
          </a:prstGeom>
          <a:ln w="12700">
            <a:solidFill>
              <a:srgbClr val="7A8C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24">
            <a:extLst>
              <a:ext uri="{FF2B5EF4-FFF2-40B4-BE49-F238E27FC236}">
                <a16:creationId xmlns:a16="http://schemas.microsoft.com/office/drawing/2014/main" id="{98A46FC1-7B81-66FD-1C34-8D61685CF848}"/>
              </a:ext>
            </a:extLst>
          </p:cNvPr>
          <p:cNvSpPr>
            <a:spLocks/>
          </p:cNvSpPr>
          <p:nvPr/>
        </p:nvSpPr>
        <p:spPr>
          <a:xfrm flipH="1">
            <a:off x="4556724" y="218764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5655CD68-2526-7575-ED86-23808E2FA372}"/>
              </a:ext>
            </a:extLst>
          </p:cNvPr>
          <p:cNvSpPr>
            <a:spLocks/>
          </p:cNvSpPr>
          <p:nvPr/>
        </p:nvSpPr>
        <p:spPr>
          <a:xfrm flipH="1">
            <a:off x="4559426" y="321881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352F6259-946B-420D-8712-4515EA07863D}"/>
              </a:ext>
            </a:extLst>
          </p:cNvPr>
          <p:cNvSpPr>
            <a:spLocks/>
          </p:cNvSpPr>
          <p:nvPr/>
        </p:nvSpPr>
        <p:spPr>
          <a:xfrm flipH="1">
            <a:off x="4559426" y="34750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5D840DF7-8E5C-ABCC-2A86-E81A3CBE5C64}"/>
              </a:ext>
            </a:extLst>
          </p:cNvPr>
          <p:cNvSpPr>
            <a:spLocks/>
          </p:cNvSpPr>
          <p:nvPr/>
        </p:nvSpPr>
        <p:spPr>
          <a:xfrm flipH="1">
            <a:off x="4559426" y="547850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DF6FBFB9-7C7C-468E-B7AF-7722E5E09950}"/>
              </a:ext>
            </a:extLst>
          </p:cNvPr>
          <p:cNvSpPr>
            <a:spLocks/>
          </p:cNvSpPr>
          <p:nvPr/>
        </p:nvSpPr>
        <p:spPr>
          <a:xfrm flipH="1">
            <a:off x="4559426" y="296044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046C8E06-C799-348B-1166-0E6778B99CF9}"/>
              </a:ext>
            </a:extLst>
          </p:cNvPr>
          <p:cNvSpPr>
            <a:spLocks/>
          </p:cNvSpPr>
          <p:nvPr/>
        </p:nvSpPr>
        <p:spPr>
          <a:xfrm flipH="1">
            <a:off x="4559426" y="521986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5" name="모서리가 둥근 직사각형 24">
            <a:extLst>
              <a:ext uri="{FF2B5EF4-FFF2-40B4-BE49-F238E27FC236}">
                <a16:creationId xmlns:a16="http://schemas.microsoft.com/office/drawing/2014/main" id="{FF9BA2F3-D4BC-E8EA-5895-D371E74FC107}"/>
              </a:ext>
            </a:extLst>
          </p:cNvPr>
          <p:cNvSpPr>
            <a:spLocks/>
          </p:cNvSpPr>
          <p:nvPr/>
        </p:nvSpPr>
        <p:spPr>
          <a:xfrm flipH="1">
            <a:off x="4748141" y="4391474"/>
            <a:ext cx="866662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9879AEFD-524E-23BB-A9F6-67123658357D}"/>
              </a:ext>
            </a:extLst>
          </p:cNvPr>
          <p:cNvSpPr>
            <a:spLocks/>
          </p:cNvSpPr>
          <p:nvPr/>
        </p:nvSpPr>
        <p:spPr>
          <a:xfrm flipH="1">
            <a:off x="4556722" y="19310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82A54C9-CC35-7EA8-50E4-030793F169FD}"/>
              </a:ext>
            </a:extLst>
          </p:cNvPr>
          <p:cNvCxnSpPr>
            <a:cxnSpLocks/>
          </p:cNvCxnSpPr>
          <p:nvPr/>
        </p:nvCxnSpPr>
        <p:spPr>
          <a:xfrm>
            <a:off x="5178767" y="2715626"/>
            <a:ext cx="0" cy="234951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51DF8A6-8354-427C-0990-E7DDDB1FA0D3}"/>
              </a:ext>
            </a:extLst>
          </p:cNvPr>
          <p:cNvCxnSpPr>
            <a:cxnSpLocks/>
          </p:cNvCxnSpPr>
          <p:nvPr/>
        </p:nvCxnSpPr>
        <p:spPr>
          <a:xfrm>
            <a:off x="5178765" y="4263244"/>
            <a:ext cx="0" cy="12243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12E8236-57DA-1A69-E218-301F684D780C}"/>
              </a:ext>
            </a:extLst>
          </p:cNvPr>
          <p:cNvCxnSpPr>
            <a:cxnSpLocks/>
          </p:cNvCxnSpPr>
          <p:nvPr/>
        </p:nvCxnSpPr>
        <p:spPr>
          <a:xfrm>
            <a:off x="5178765" y="4908127"/>
            <a:ext cx="0" cy="29994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DD184E2E-E288-3298-0B65-0262E5AE393D}"/>
              </a:ext>
            </a:extLst>
          </p:cNvPr>
          <p:cNvSpPr>
            <a:spLocks/>
          </p:cNvSpPr>
          <p:nvPr/>
        </p:nvSpPr>
        <p:spPr>
          <a:xfrm flipH="1">
            <a:off x="4559424" y="373179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" name="모서리가 둥근 직사각형 24">
            <a:extLst>
              <a:ext uri="{FF2B5EF4-FFF2-40B4-BE49-F238E27FC236}">
                <a16:creationId xmlns:a16="http://schemas.microsoft.com/office/drawing/2014/main" id="{EE368CF0-0214-C72F-9E7F-E43541856E16}"/>
              </a:ext>
            </a:extLst>
          </p:cNvPr>
          <p:cNvSpPr>
            <a:spLocks/>
          </p:cNvSpPr>
          <p:nvPr/>
        </p:nvSpPr>
        <p:spPr>
          <a:xfrm flipH="1">
            <a:off x="4559561" y="399549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029E36A-4446-A4D2-46AD-4116AD689284}"/>
              </a:ext>
            </a:extLst>
          </p:cNvPr>
          <p:cNvCxnSpPr>
            <a:cxnSpLocks/>
          </p:cNvCxnSpPr>
          <p:nvPr/>
        </p:nvCxnSpPr>
        <p:spPr>
          <a:xfrm>
            <a:off x="5178950" y="1019092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9A53A5-99F9-2BEA-0BE2-2AAA0AE607E1}"/>
              </a:ext>
            </a:extLst>
          </p:cNvPr>
          <p:cNvCxnSpPr>
            <a:cxnSpLocks/>
          </p:cNvCxnSpPr>
          <p:nvPr/>
        </p:nvCxnSpPr>
        <p:spPr>
          <a:xfrm>
            <a:off x="5178241" y="6002631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98FE6231-FBF7-D3D5-5554-EDD1347C3265}"/>
              </a:ext>
            </a:extLst>
          </p:cNvPr>
          <p:cNvSpPr>
            <a:spLocks/>
          </p:cNvSpPr>
          <p:nvPr/>
        </p:nvSpPr>
        <p:spPr>
          <a:xfrm flipH="1">
            <a:off x="4567062" y="791578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52FD8D4-69CD-BB16-AD6C-04A2860C2218}"/>
              </a:ext>
            </a:extLst>
          </p:cNvPr>
          <p:cNvSpPr>
            <a:spLocks/>
          </p:cNvSpPr>
          <p:nvPr/>
        </p:nvSpPr>
        <p:spPr>
          <a:xfrm flipH="1">
            <a:off x="4559430" y="4648510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4F69754F-3ADB-872C-73B8-933AEEEE0EDC}"/>
              </a:ext>
            </a:extLst>
          </p:cNvPr>
          <p:cNvSpPr>
            <a:spLocks/>
          </p:cNvSpPr>
          <p:nvPr/>
        </p:nvSpPr>
        <p:spPr>
          <a:xfrm flipH="1">
            <a:off x="4559426" y="573736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1E58B3DD-26B0-3385-466D-C071CE6B2E02}"/>
              </a:ext>
            </a:extLst>
          </p:cNvPr>
          <p:cNvSpPr>
            <a:spLocks/>
          </p:cNvSpPr>
          <p:nvPr/>
        </p:nvSpPr>
        <p:spPr>
          <a:xfrm flipH="1">
            <a:off x="4556724" y="24458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DA3C8354-3016-21E1-EA49-2BC026EAE4B7}"/>
              </a:ext>
            </a:extLst>
          </p:cNvPr>
          <p:cNvSpPr>
            <a:spLocks/>
          </p:cNvSpPr>
          <p:nvPr/>
        </p:nvSpPr>
        <p:spPr>
          <a:xfrm flipH="1">
            <a:off x="4567062" y="6124508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47003B07-9E62-CB56-2077-D23A5BA78905}"/>
              </a:ext>
            </a:extLst>
          </p:cNvPr>
          <p:cNvSpPr>
            <a:spLocks/>
          </p:cNvSpPr>
          <p:nvPr/>
        </p:nvSpPr>
        <p:spPr>
          <a:xfrm flipH="1">
            <a:off x="4556849" y="166987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199E39EF-8925-33DC-299E-70487F1C4E02}"/>
              </a:ext>
            </a:extLst>
          </p:cNvPr>
          <p:cNvSpPr>
            <a:spLocks/>
          </p:cNvSpPr>
          <p:nvPr/>
        </p:nvSpPr>
        <p:spPr>
          <a:xfrm flipH="1">
            <a:off x="4556722" y="114168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169FEEBC-AE64-D51C-F327-AFFA15295108}"/>
              </a:ext>
            </a:extLst>
          </p:cNvPr>
          <p:cNvSpPr>
            <a:spLocks/>
          </p:cNvSpPr>
          <p:nvPr/>
        </p:nvSpPr>
        <p:spPr>
          <a:xfrm flipH="1">
            <a:off x="4556722" y="1401968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17BB075-3E6E-205D-A74F-B6CD22C6DFA9}"/>
              </a:ext>
            </a:extLst>
          </p:cNvPr>
          <p:cNvSpPr/>
          <p:nvPr/>
        </p:nvSpPr>
        <p:spPr>
          <a:xfrm>
            <a:off x="6199711" y="879073"/>
            <a:ext cx="1488450" cy="3023235"/>
          </a:xfrm>
          <a:prstGeom prst="roundRect">
            <a:avLst>
              <a:gd name="adj" fmla="val 6940"/>
            </a:avLst>
          </a:prstGeom>
          <a:noFill/>
          <a:ln>
            <a:solidFill>
              <a:srgbClr val="DFE4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원호 115">
            <a:extLst>
              <a:ext uri="{FF2B5EF4-FFF2-40B4-BE49-F238E27FC236}">
                <a16:creationId xmlns:a16="http://schemas.microsoft.com/office/drawing/2014/main" id="{DC58D563-6891-B8DD-1838-59897935B2BA}"/>
              </a:ext>
            </a:extLst>
          </p:cNvPr>
          <p:cNvSpPr/>
          <p:nvPr/>
        </p:nvSpPr>
        <p:spPr>
          <a:xfrm rot="10800000">
            <a:off x="6446451" y="4758907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7" name="원호 116">
            <a:extLst>
              <a:ext uri="{FF2B5EF4-FFF2-40B4-BE49-F238E27FC236}">
                <a16:creationId xmlns:a16="http://schemas.microsoft.com/office/drawing/2014/main" id="{2C22A92B-588F-20B5-47D8-5E44494FBB96}"/>
              </a:ext>
            </a:extLst>
          </p:cNvPr>
          <p:cNvSpPr/>
          <p:nvPr/>
        </p:nvSpPr>
        <p:spPr>
          <a:xfrm>
            <a:off x="6444394" y="4409788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A2DD5D6-A8A2-2589-C8D4-EA556F78DDA6}"/>
              </a:ext>
            </a:extLst>
          </p:cNvPr>
          <p:cNvSpPr txBox="1"/>
          <p:nvPr/>
        </p:nvSpPr>
        <p:spPr>
          <a:xfrm>
            <a:off x="6501337" y="4170111"/>
            <a:ext cx="885132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LERP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119" name="십자형 118">
            <a:extLst>
              <a:ext uri="{FF2B5EF4-FFF2-40B4-BE49-F238E27FC236}">
                <a16:creationId xmlns:a16="http://schemas.microsoft.com/office/drawing/2014/main" id="{D0CD73D6-839A-0618-4027-297A9C753B98}"/>
              </a:ext>
            </a:extLst>
          </p:cNvPr>
          <p:cNvSpPr/>
          <p:nvPr/>
        </p:nvSpPr>
        <p:spPr>
          <a:xfrm rot="2700000">
            <a:off x="6909029" y="4874321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6E1922A3-DDA2-F359-040B-8AB59BA3F19A}"/>
              </a:ext>
            </a:extLst>
          </p:cNvPr>
          <p:cNvSpPr/>
          <p:nvPr/>
        </p:nvSpPr>
        <p:spPr>
          <a:xfrm>
            <a:off x="6430426" y="4773857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4A224BD2-1FBB-347B-EFB0-F3209A7AB9E8}"/>
              </a:ext>
            </a:extLst>
          </p:cNvPr>
          <p:cNvSpPr/>
          <p:nvPr/>
        </p:nvSpPr>
        <p:spPr>
          <a:xfrm>
            <a:off x="7247194" y="4513319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38E1667-3E4E-2797-0B79-D9868011EA41}"/>
              </a:ext>
            </a:extLst>
          </p:cNvPr>
          <p:cNvCxnSpPr>
            <a:cxnSpLocks/>
          </p:cNvCxnSpPr>
          <p:nvPr/>
        </p:nvCxnSpPr>
        <p:spPr>
          <a:xfrm flipV="1">
            <a:off x="6479306" y="4541112"/>
            <a:ext cx="765711" cy="250510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DA1E6776-4EC7-25CE-E034-1D9D84B187C1}"/>
              </a:ext>
            </a:extLst>
          </p:cNvPr>
          <p:cNvSpPr/>
          <p:nvPr/>
        </p:nvSpPr>
        <p:spPr>
          <a:xfrm>
            <a:off x="6737682" y="4674738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A671E3C-9ABF-5D1D-6D78-6B524F4D1BA6}"/>
                  </a:ext>
                </a:extLst>
              </p:cNvPr>
              <p:cNvSpPr txBox="1"/>
              <p:nvPr/>
            </p:nvSpPr>
            <p:spPr>
              <a:xfrm rot="20351115">
                <a:off x="6564503" y="4619486"/>
                <a:ext cx="7078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4A671E3C-9ABF-5D1D-6D78-6B524F4D1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51115">
                <a:off x="6564503" y="4619486"/>
                <a:ext cx="70784" cy="123111"/>
              </a:xfrm>
              <a:prstGeom prst="rect">
                <a:avLst/>
              </a:prstGeom>
              <a:blipFill>
                <a:blip r:embed="rId3"/>
                <a:stretch>
                  <a:fillRect l="-5263" r="-15789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EBA892F-F419-ED82-CFC1-04EC64C2E434}"/>
                  </a:ext>
                </a:extLst>
              </p:cNvPr>
              <p:cNvSpPr txBox="1"/>
              <p:nvPr/>
            </p:nvSpPr>
            <p:spPr>
              <a:xfrm rot="20502491">
                <a:off x="6878828" y="4505028"/>
                <a:ext cx="205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EBA892F-F419-ED82-CFC1-04EC64C2E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2491">
                <a:off x="6878828" y="4505028"/>
                <a:ext cx="205009" cy="107722"/>
              </a:xfrm>
              <a:prstGeom prst="rect">
                <a:avLst/>
              </a:prstGeom>
              <a:blipFill>
                <a:blip r:embed="rId4"/>
                <a:stretch>
                  <a:fillRect r="-2632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AC9B874-7E0C-0F62-2BFD-EDEAB386C09D}"/>
                  </a:ext>
                </a:extLst>
              </p:cNvPr>
              <p:cNvSpPr txBox="1"/>
              <p:nvPr/>
            </p:nvSpPr>
            <p:spPr>
              <a:xfrm>
                <a:off x="7119647" y="4561640"/>
                <a:ext cx="1016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6AC9B874-7E0C-0F62-2BFD-EDEAB386C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9647" y="4561640"/>
                <a:ext cx="101676" cy="123111"/>
              </a:xfrm>
              <a:prstGeom prst="rect">
                <a:avLst/>
              </a:prstGeom>
              <a:blipFill>
                <a:blip r:embed="rId5"/>
                <a:stretch>
                  <a:fillRect l="-29412" r="-123529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원호 126">
            <a:extLst>
              <a:ext uri="{FF2B5EF4-FFF2-40B4-BE49-F238E27FC236}">
                <a16:creationId xmlns:a16="http://schemas.microsoft.com/office/drawing/2014/main" id="{832D5B48-E23E-1C00-D7D6-CB45B05A4880}"/>
              </a:ext>
            </a:extLst>
          </p:cNvPr>
          <p:cNvSpPr/>
          <p:nvPr/>
        </p:nvSpPr>
        <p:spPr>
          <a:xfrm>
            <a:off x="6444341" y="4758907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71182D8-30C1-58EA-925F-D0487A2DDCEE}"/>
                  </a:ext>
                </a:extLst>
              </p:cNvPr>
              <p:cNvSpPr txBox="1"/>
              <p:nvPr/>
            </p:nvSpPr>
            <p:spPr>
              <a:xfrm>
                <a:off x="6442708" y="4774111"/>
                <a:ext cx="35683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1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B71182D8-30C1-58EA-925F-D0487A2DD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2708" y="4774111"/>
                <a:ext cx="356832" cy="123111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B7358E0-3DE6-4CD0-9D81-4DDD74A510D8}"/>
              </a:ext>
            </a:extLst>
          </p:cNvPr>
          <p:cNvSpPr txBox="1"/>
          <p:nvPr/>
        </p:nvSpPr>
        <p:spPr>
          <a:xfrm>
            <a:off x="6384509" y="732879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376C8-45E0-F99E-0128-8DF41AD0A4F7}"/>
              </a:ext>
            </a:extLst>
          </p:cNvPr>
          <p:cNvSpPr txBox="1"/>
          <p:nvPr/>
        </p:nvSpPr>
        <p:spPr>
          <a:xfrm>
            <a:off x="6330737" y="2820054"/>
            <a:ext cx="121486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</a:p>
        </p:txBody>
      </p:sp>
      <p:sp>
        <p:nvSpPr>
          <p:cNvPr id="90" name="사다리꼴 89">
            <a:extLst>
              <a:ext uri="{FF2B5EF4-FFF2-40B4-BE49-F238E27FC236}">
                <a16:creationId xmlns:a16="http://schemas.microsoft.com/office/drawing/2014/main" id="{64598E19-CC7E-8D9D-AAF7-3586CF5C00EA}"/>
              </a:ext>
            </a:extLst>
          </p:cNvPr>
          <p:cNvSpPr/>
          <p:nvPr/>
        </p:nvSpPr>
        <p:spPr>
          <a:xfrm>
            <a:off x="6273132" y="346806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282941E4-E935-3AC0-ED22-68955C4F42CA}"/>
              </a:ext>
            </a:extLst>
          </p:cNvPr>
          <p:cNvCxnSpPr>
            <a:cxnSpLocks/>
          </p:cNvCxnSpPr>
          <p:nvPr/>
        </p:nvCxnSpPr>
        <p:spPr>
          <a:xfrm flipH="1">
            <a:off x="6406137" y="3604774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08B6E8C0-83C1-7B8A-8490-E28FB4840EF3}"/>
              </a:ext>
            </a:extLst>
          </p:cNvPr>
          <p:cNvSpPr/>
          <p:nvPr/>
        </p:nvSpPr>
        <p:spPr>
          <a:xfrm>
            <a:off x="6458874" y="358749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80A1C8F2-9CE8-AC79-1CC3-76F115BAC281}"/>
              </a:ext>
            </a:extLst>
          </p:cNvPr>
          <p:cNvSpPr/>
          <p:nvPr/>
        </p:nvSpPr>
        <p:spPr>
          <a:xfrm>
            <a:off x="7020075" y="358775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1E626C02-B5FB-A277-7984-A469A09354F2}"/>
              </a:ext>
            </a:extLst>
          </p:cNvPr>
          <p:cNvSpPr/>
          <p:nvPr/>
        </p:nvSpPr>
        <p:spPr>
          <a:xfrm>
            <a:off x="7120387" y="358775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222BC051-D3BE-7531-B191-438E78FE621C}"/>
              </a:ext>
            </a:extLst>
          </p:cNvPr>
          <p:cNvSpPr/>
          <p:nvPr/>
        </p:nvSpPr>
        <p:spPr>
          <a:xfrm>
            <a:off x="6752704" y="358775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0" name="원호 99">
            <a:extLst>
              <a:ext uri="{FF2B5EF4-FFF2-40B4-BE49-F238E27FC236}">
                <a16:creationId xmlns:a16="http://schemas.microsoft.com/office/drawing/2014/main" id="{1DFFD356-AF7E-5248-F9FC-D6B4B67E9C92}"/>
              </a:ext>
            </a:extLst>
          </p:cNvPr>
          <p:cNvSpPr/>
          <p:nvPr/>
        </p:nvSpPr>
        <p:spPr>
          <a:xfrm>
            <a:off x="6621473" y="3278371"/>
            <a:ext cx="648000" cy="648000"/>
          </a:xfrm>
          <a:prstGeom prst="arc">
            <a:avLst>
              <a:gd name="adj1" fmla="val 10775880"/>
              <a:gd name="adj2" fmla="val 100426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1" name="곱하기 기호 100">
            <a:extLst>
              <a:ext uri="{FF2B5EF4-FFF2-40B4-BE49-F238E27FC236}">
                <a16:creationId xmlns:a16="http://schemas.microsoft.com/office/drawing/2014/main" id="{A2787DDF-BC33-220A-CB7F-66961C3DD165}"/>
              </a:ext>
            </a:extLst>
          </p:cNvPr>
          <p:cNvSpPr/>
          <p:nvPr/>
        </p:nvSpPr>
        <p:spPr>
          <a:xfrm>
            <a:off x="6888192" y="3563308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8F3568A-5506-1FE3-5651-C0F5A1597496}"/>
              </a:ext>
            </a:extLst>
          </p:cNvPr>
          <p:cNvCxnSpPr>
            <a:cxnSpLocks/>
          </p:cNvCxnSpPr>
          <p:nvPr/>
        </p:nvCxnSpPr>
        <p:spPr>
          <a:xfrm>
            <a:off x="6499934" y="3135313"/>
            <a:ext cx="192652" cy="205413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8CE0B3E3-0568-EAFE-B33E-80F796A20974}"/>
              </a:ext>
            </a:extLst>
          </p:cNvPr>
          <p:cNvCxnSpPr>
            <a:cxnSpLocks/>
          </p:cNvCxnSpPr>
          <p:nvPr/>
        </p:nvCxnSpPr>
        <p:spPr>
          <a:xfrm>
            <a:off x="6784853" y="3141267"/>
            <a:ext cx="41083" cy="11922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611AD56-1D56-54E2-788B-BE8A55A46C00}"/>
              </a:ext>
            </a:extLst>
          </p:cNvPr>
          <p:cNvCxnSpPr>
            <a:cxnSpLocks/>
          </p:cNvCxnSpPr>
          <p:nvPr/>
        </p:nvCxnSpPr>
        <p:spPr>
          <a:xfrm flipH="1">
            <a:off x="7018023" y="3143040"/>
            <a:ext cx="22164" cy="110819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91091AB9-6E70-742D-81C5-0EFFBC1695BE}"/>
              </a:ext>
            </a:extLst>
          </p:cNvPr>
          <p:cNvCxnSpPr>
            <a:cxnSpLocks/>
          </p:cNvCxnSpPr>
          <p:nvPr/>
        </p:nvCxnSpPr>
        <p:spPr>
          <a:xfrm flipH="1">
            <a:off x="7081648" y="3139403"/>
            <a:ext cx="52263" cy="13381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원호 109">
            <a:extLst>
              <a:ext uri="{FF2B5EF4-FFF2-40B4-BE49-F238E27FC236}">
                <a16:creationId xmlns:a16="http://schemas.microsoft.com/office/drawing/2014/main" id="{8EC82599-0570-9343-FC36-BC897BB5A65C}"/>
              </a:ext>
            </a:extLst>
          </p:cNvPr>
          <p:cNvSpPr/>
          <p:nvPr/>
        </p:nvSpPr>
        <p:spPr>
          <a:xfrm>
            <a:off x="6622109" y="3516428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1" name="원호 110">
            <a:extLst>
              <a:ext uri="{FF2B5EF4-FFF2-40B4-BE49-F238E27FC236}">
                <a16:creationId xmlns:a16="http://schemas.microsoft.com/office/drawing/2014/main" id="{156CBE40-C9F9-C577-E440-1F253212FC8F}"/>
              </a:ext>
            </a:extLst>
          </p:cNvPr>
          <p:cNvSpPr/>
          <p:nvPr/>
        </p:nvSpPr>
        <p:spPr>
          <a:xfrm rot="10800000">
            <a:off x="6622110" y="3518077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B0D52279-6FB4-1CF9-BBE7-FA3770A34150}"/>
              </a:ext>
            </a:extLst>
          </p:cNvPr>
          <p:cNvSpPr/>
          <p:nvPr/>
        </p:nvSpPr>
        <p:spPr>
          <a:xfrm>
            <a:off x="6458937" y="3100077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48ED98EB-3E59-B582-4E51-C4953A988F51}"/>
              </a:ext>
            </a:extLst>
          </p:cNvPr>
          <p:cNvSpPr/>
          <p:nvPr/>
        </p:nvSpPr>
        <p:spPr>
          <a:xfrm>
            <a:off x="7020138" y="310033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F739EEE9-0214-3F07-1257-5689B238A6DF}"/>
              </a:ext>
            </a:extLst>
          </p:cNvPr>
          <p:cNvSpPr/>
          <p:nvPr/>
        </p:nvSpPr>
        <p:spPr>
          <a:xfrm>
            <a:off x="7120450" y="310033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BA15417-F2D5-6947-6EF5-5F89ED89F554}"/>
              </a:ext>
            </a:extLst>
          </p:cNvPr>
          <p:cNvSpPr/>
          <p:nvPr/>
        </p:nvSpPr>
        <p:spPr>
          <a:xfrm>
            <a:off x="6752767" y="3100335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1ED507-05B2-CA6F-6737-AA01DF4CD536}"/>
              </a:ext>
            </a:extLst>
          </p:cNvPr>
          <p:cNvSpPr txBox="1"/>
          <p:nvPr/>
        </p:nvSpPr>
        <p:spPr>
          <a:xfrm>
            <a:off x="6157928" y="1003970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Add a New Axis</a:t>
            </a:r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240AB89B-15F3-F46A-8892-C444C4005DDA}"/>
              </a:ext>
            </a:extLst>
          </p:cNvPr>
          <p:cNvSpPr/>
          <p:nvPr/>
        </p:nvSpPr>
        <p:spPr>
          <a:xfrm>
            <a:off x="6270963" y="1553863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4A11E713-01E6-8101-4833-B4DA71134688}"/>
              </a:ext>
            </a:extLst>
          </p:cNvPr>
          <p:cNvCxnSpPr>
            <a:cxnSpLocks/>
          </p:cNvCxnSpPr>
          <p:nvPr/>
        </p:nvCxnSpPr>
        <p:spPr>
          <a:xfrm flipH="1">
            <a:off x="6405468" y="1690576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타원 78">
            <a:extLst>
              <a:ext uri="{FF2B5EF4-FFF2-40B4-BE49-F238E27FC236}">
                <a16:creationId xmlns:a16="http://schemas.microsoft.com/office/drawing/2014/main" id="{49E4B84E-3AD3-10F5-ED95-498446EAE43D}"/>
              </a:ext>
            </a:extLst>
          </p:cNvPr>
          <p:cNvSpPr/>
          <p:nvPr/>
        </p:nvSpPr>
        <p:spPr>
          <a:xfrm>
            <a:off x="6458205" y="1673300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B0B2EE0-1930-3A0A-9911-BBC855C57539}"/>
              </a:ext>
            </a:extLst>
          </p:cNvPr>
          <p:cNvSpPr/>
          <p:nvPr/>
        </p:nvSpPr>
        <p:spPr>
          <a:xfrm>
            <a:off x="7019406" y="167355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88125D9A-7FA6-C144-2E2F-56FEE26986C7}"/>
              </a:ext>
            </a:extLst>
          </p:cNvPr>
          <p:cNvSpPr/>
          <p:nvPr/>
        </p:nvSpPr>
        <p:spPr>
          <a:xfrm>
            <a:off x="7119718" y="167355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2C59080F-76CC-6FAB-082B-155775211906}"/>
              </a:ext>
            </a:extLst>
          </p:cNvPr>
          <p:cNvSpPr/>
          <p:nvPr/>
        </p:nvSpPr>
        <p:spPr>
          <a:xfrm>
            <a:off x="6752035" y="1673558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원호 82">
            <a:extLst>
              <a:ext uri="{FF2B5EF4-FFF2-40B4-BE49-F238E27FC236}">
                <a16:creationId xmlns:a16="http://schemas.microsoft.com/office/drawing/2014/main" id="{6285021E-2BED-0A4C-CA44-67004EAF1E77}"/>
              </a:ext>
            </a:extLst>
          </p:cNvPr>
          <p:cNvSpPr/>
          <p:nvPr/>
        </p:nvSpPr>
        <p:spPr>
          <a:xfrm>
            <a:off x="6623980" y="1364173"/>
            <a:ext cx="648000" cy="648000"/>
          </a:xfrm>
          <a:prstGeom prst="arc">
            <a:avLst>
              <a:gd name="adj1" fmla="val 10775880"/>
              <a:gd name="adj2" fmla="val 21583290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4" name="곱하기 기호 83">
            <a:extLst>
              <a:ext uri="{FF2B5EF4-FFF2-40B4-BE49-F238E27FC236}">
                <a16:creationId xmlns:a16="http://schemas.microsoft.com/office/drawing/2014/main" id="{76606F09-5F33-C4E4-E8A2-1D0ADECCAB07}"/>
              </a:ext>
            </a:extLst>
          </p:cNvPr>
          <p:cNvSpPr/>
          <p:nvPr/>
        </p:nvSpPr>
        <p:spPr>
          <a:xfrm>
            <a:off x="6889111" y="1649110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B51FCE-8D25-4363-9790-FFEC090F92F4}"/>
              </a:ext>
            </a:extLst>
          </p:cNvPr>
          <p:cNvSpPr txBox="1"/>
          <p:nvPr/>
        </p:nvSpPr>
        <p:spPr>
          <a:xfrm>
            <a:off x="6892746" y="1213728"/>
            <a:ext cx="522626" cy="1845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99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599" dirty="0">
              <a:solidFill>
                <a:srgbClr val="2749A9"/>
              </a:solidFill>
            </a:endParaRPr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C44CA1FB-3789-1737-7C3F-4E1AE2A37F7B}"/>
              </a:ext>
            </a:extLst>
          </p:cNvPr>
          <p:cNvSpPr/>
          <p:nvPr/>
        </p:nvSpPr>
        <p:spPr>
          <a:xfrm>
            <a:off x="6624538" y="1599454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107E5F02-C5AB-9E34-8B12-B05218633B38}"/>
              </a:ext>
            </a:extLst>
          </p:cNvPr>
          <p:cNvSpPr/>
          <p:nvPr/>
        </p:nvSpPr>
        <p:spPr>
          <a:xfrm rot="10800000">
            <a:off x="6627715" y="1601103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D2D1DB0C-AC31-741C-BBEE-38F3CE6D2A87}"/>
              </a:ext>
            </a:extLst>
          </p:cNvPr>
          <p:cNvCxnSpPr>
            <a:cxnSpLocks/>
          </p:cNvCxnSpPr>
          <p:nvPr/>
        </p:nvCxnSpPr>
        <p:spPr>
          <a:xfrm>
            <a:off x="6945047" y="1262565"/>
            <a:ext cx="0" cy="432784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원호 61">
            <a:extLst>
              <a:ext uri="{FF2B5EF4-FFF2-40B4-BE49-F238E27FC236}">
                <a16:creationId xmlns:a16="http://schemas.microsoft.com/office/drawing/2014/main" id="{A1D37AC5-C179-73EF-1689-71714857B7B0}"/>
              </a:ext>
            </a:extLst>
          </p:cNvPr>
          <p:cNvSpPr/>
          <p:nvPr/>
        </p:nvSpPr>
        <p:spPr>
          <a:xfrm rot="10800000">
            <a:off x="6449961" y="5835716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72F535C6-7E87-62AB-DA68-590190E329D8}"/>
              </a:ext>
            </a:extLst>
          </p:cNvPr>
          <p:cNvSpPr/>
          <p:nvPr/>
        </p:nvSpPr>
        <p:spPr>
          <a:xfrm>
            <a:off x="6447420" y="5484969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40D7D515-9B13-A91A-BC15-18F5C547FE35}"/>
              </a:ext>
            </a:extLst>
          </p:cNvPr>
          <p:cNvSpPr/>
          <p:nvPr/>
        </p:nvSpPr>
        <p:spPr>
          <a:xfrm>
            <a:off x="6447851" y="5835716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E592DE-622E-C7CC-CCDB-E39811075F0F}"/>
              </a:ext>
            </a:extLst>
          </p:cNvPr>
          <p:cNvSpPr txBox="1"/>
          <p:nvPr/>
        </p:nvSpPr>
        <p:spPr>
          <a:xfrm>
            <a:off x="6159838" y="5216920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F3289877-BA37-DA9B-00F0-626C08913623}"/>
              </a:ext>
            </a:extLst>
          </p:cNvPr>
          <p:cNvSpPr/>
          <p:nvPr/>
        </p:nvSpPr>
        <p:spPr>
          <a:xfrm>
            <a:off x="6435881" y="5843001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FFCFC13-D047-0CF8-27B9-A809652FF90C}"/>
              </a:ext>
            </a:extLst>
          </p:cNvPr>
          <p:cNvCxnSpPr>
            <a:cxnSpLocks/>
          </p:cNvCxnSpPr>
          <p:nvPr/>
        </p:nvCxnSpPr>
        <p:spPr>
          <a:xfrm flipV="1">
            <a:off x="6484761" y="5610256"/>
            <a:ext cx="765711" cy="250510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0F5A525-A245-6994-3C89-9752AC47F39B}"/>
              </a:ext>
            </a:extLst>
          </p:cNvPr>
          <p:cNvCxnSpPr>
            <a:cxnSpLocks/>
          </p:cNvCxnSpPr>
          <p:nvPr/>
        </p:nvCxnSpPr>
        <p:spPr>
          <a:xfrm>
            <a:off x="6779346" y="5785349"/>
            <a:ext cx="149225" cy="171680"/>
          </a:xfrm>
          <a:prstGeom prst="line">
            <a:avLst/>
          </a:prstGeom>
          <a:ln w="19050"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5B230D11-EE27-CEEE-42B8-121F8CE488AE}"/>
              </a:ext>
            </a:extLst>
          </p:cNvPr>
          <p:cNvSpPr/>
          <p:nvPr/>
        </p:nvSpPr>
        <p:spPr>
          <a:xfrm>
            <a:off x="6595286" y="5578665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7D5C97-12FE-E5A1-1B25-D3B7D4200175}"/>
                  </a:ext>
                </a:extLst>
              </p:cNvPr>
              <p:cNvSpPr txBox="1"/>
              <p:nvPr/>
            </p:nvSpPr>
            <p:spPr>
              <a:xfrm>
                <a:off x="6303596" y="5494897"/>
                <a:ext cx="328565" cy="13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3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87D5C97-12FE-E5A1-1B25-D3B7D4200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96" y="5494897"/>
                <a:ext cx="328565" cy="134589"/>
              </a:xfrm>
              <a:prstGeom prst="rect">
                <a:avLst/>
              </a:prstGeom>
              <a:blipFill>
                <a:blip r:embed="rId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E33607AA-3F94-9D8F-F216-8484EE71C53C}"/>
              </a:ext>
            </a:extLst>
          </p:cNvPr>
          <p:cNvCxnSpPr>
            <a:cxnSpLocks/>
          </p:cNvCxnSpPr>
          <p:nvPr/>
        </p:nvCxnSpPr>
        <p:spPr>
          <a:xfrm>
            <a:off x="6638477" y="5621452"/>
            <a:ext cx="110389" cy="127000"/>
          </a:xfrm>
          <a:prstGeom prst="line">
            <a:avLst/>
          </a:prstGeom>
          <a:ln>
            <a:solidFill>
              <a:srgbClr val="5929A7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11FB1C3C-E758-47AA-C1CB-61BEA23EF74A}"/>
              </a:ext>
            </a:extLst>
          </p:cNvPr>
          <p:cNvSpPr/>
          <p:nvPr/>
        </p:nvSpPr>
        <p:spPr>
          <a:xfrm>
            <a:off x="6743137" y="5743882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5ECA8AD6-0ACD-4491-136C-7A88D3DDD93B}"/>
              </a:ext>
            </a:extLst>
          </p:cNvPr>
          <p:cNvSpPr/>
          <p:nvPr/>
        </p:nvSpPr>
        <p:spPr>
          <a:xfrm>
            <a:off x="7252649" y="5582463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십자형 73">
            <a:extLst>
              <a:ext uri="{FF2B5EF4-FFF2-40B4-BE49-F238E27FC236}">
                <a16:creationId xmlns:a16="http://schemas.microsoft.com/office/drawing/2014/main" id="{8CEA780E-9A80-B58D-32BD-C41DD0049739}"/>
              </a:ext>
            </a:extLst>
          </p:cNvPr>
          <p:cNvSpPr/>
          <p:nvPr/>
        </p:nvSpPr>
        <p:spPr>
          <a:xfrm rot="2700000">
            <a:off x="6914484" y="5943465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0702835-BB96-A009-DD35-08854818B003}"/>
              </a:ext>
            </a:extLst>
          </p:cNvPr>
          <p:cNvSpPr txBox="1"/>
          <p:nvPr/>
        </p:nvSpPr>
        <p:spPr>
          <a:xfrm>
            <a:off x="6331665" y="1904301"/>
            <a:ext cx="1214865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Upwards</a:t>
            </a:r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5DB417B6-AC0C-88A3-CA7C-CEF8027935A4}"/>
              </a:ext>
            </a:extLst>
          </p:cNvPr>
          <p:cNvSpPr/>
          <p:nvPr/>
        </p:nvSpPr>
        <p:spPr>
          <a:xfrm>
            <a:off x="6270170" y="247961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DB9DA1E9-05AA-2920-3CD2-2973F3AAFBBF}"/>
              </a:ext>
            </a:extLst>
          </p:cNvPr>
          <p:cNvCxnSpPr>
            <a:cxnSpLocks/>
          </p:cNvCxnSpPr>
          <p:nvPr/>
        </p:nvCxnSpPr>
        <p:spPr>
          <a:xfrm flipH="1">
            <a:off x="6404675" y="2616324"/>
            <a:ext cx="1076325" cy="0"/>
          </a:xfrm>
          <a:prstGeom prst="line">
            <a:avLst/>
          </a:prstGeom>
          <a:ln w="12700">
            <a:solidFill>
              <a:srgbClr val="B4B4B4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7EC85682-A267-5BCF-7E6B-0CDBA32022D5}"/>
              </a:ext>
            </a:extLst>
          </p:cNvPr>
          <p:cNvSpPr/>
          <p:nvPr/>
        </p:nvSpPr>
        <p:spPr>
          <a:xfrm>
            <a:off x="6457412" y="2597461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5C10A51-7161-26D4-FD2C-55AA8EF7DAA5}"/>
              </a:ext>
            </a:extLst>
          </p:cNvPr>
          <p:cNvSpPr/>
          <p:nvPr/>
        </p:nvSpPr>
        <p:spPr>
          <a:xfrm>
            <a:off x="7018613" y="259771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F57BE9A8-8BF6-4869-7ADE-D9E55EEB2690}"/>
              </a:ext>
            </a:extLst>
          </p:cNvPr>
          <p:cNvSpPr/>
          <p:nvPr/>
        </p:nvSpPr>
        <p:spPr>
          <a:xfrm>
            <a:off x="7118925" y="259771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4BF5ADD-BB65-8AD4-3391-B6A066D2738A}"/>
              </a:ext>
            </a:extLst>
          </p:cNvPr>
          <p:cNvSpPr/>
          <p:nvPr/>
        </p:nvSpPr>
        <p:spPr>
          <a:xfrm>
            <a:off x="6751242" y="2597719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B4B4B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9FF0BA14-06F8-825F-EB34-9F5B186FFA46}"/>
              </a:ext>
            </a:extLst>
          </p:cNvPr>
          <p:cNvSpPr/>
          <p:nvPr/>
        </p:nvSpPr>
        <p:spPr>
          <a:xfrm>
            <a:off x="6624775" y="2289921"/>
            <a:ext cx="648000" cy="648000"/>
          </a:xfrm>
          <a:prstGeom prst="arc">
            <a:avLst>
              <a:gd name="adj1" fmla="val 10775880"/>
              <a:gd name="adj2" fmla="val 85345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D64319A4-89ED-74DE-FED7-98E57188825C}"/>
              </a:ext>
            </a:extLst>
          </p:cNvPr>
          <p:cNvSpPr/>
          <p:nvPr/>
        </p:nvSpPr>
        <p:spPr>
          <a:xfrm>
            <a:off x="6885142" y="2574858"/>
            <a:ext cx="116010" cy="82800"/>
          </a:xfrm>
          <a:prstGeom prst="mathMultiply">
            <a:avLst>
              <a:gd name="adj1" fmla="val 12913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6CFFC41-8304-A58D-C7D1-423F4AAA4A21}"/>
              </a:ext>
            </a:extLst>
          </p:cNvPr>
          <p:cNvCxnSpPr>
            <a:cxnSpLocks/>
          </p:cNvCxnSpPr>
          <p:nvPr/>
        </p:nvCxnSpPr>
        <p:spPr>
          <a:xfrm flipH="1">
            <a:off x="6347546" y="2198597"/>
            <a:ext cx="11779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9803DBC-C99A-87E0-99DF-24994BF39FB7}"/>
              </a:ext>
            </a:extLst>
          </p:cNvPr>
          <p:cNvCxnSpPr>
            <a:cxnSpLocks/>
          </p:cNvCxnSpPr>
          <p:nvPr/>
        </p:nvCxnSpPr>
        <p:spPr>
          <a:xfrm>
            <a:off x="7360013" y="2206718"/>
            <a:ext cx="0" cy="41943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E6B74305-7ED3-7ED9-AD1A-A35EC5AB96AB}"/>
              </a:ext>
            </a:extLst>
          </p:cNvPr>
          <p:cNvSpPr/>
          <p:nvPr/>
        </p:nvSpPr>
        <p:spPr>
          <a:xfrm>
            <a:off x="6457475" y="2180774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7AF82E08-2BF0-2535-ABEB-5F4B7E59B078}"/>
              </a:ext>
            </a:extLst>
          </p:cNvPr>
          <p:cNvSpPr/>
          <p:nvPr/>
        </p:nvSpPr>
        <p:spPr>
          <a:xfrm>
            <a:off x="7018676" y="218103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9AA2F997-8AC1-2526-87F5-9AEAD10057AE}"/>
              </a:ext>
            </a:extLst>
          </p:cNvPr>
          <p:cNvSpPr/>
          <p:nvPr/>
        </p:nvSpPr>
        <p:spPr>
          <a:xfrm>
            <a:off x="7118988" y="218103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8F2E61D-F831-5F13-F177-83A6A8AAEE37}"/>
              </a:ext>
            </a:extLst>
          </p:cNvPr>
          <p:cNvSpPr/>
          <p:nvPr/>
        </p:nvSpPr>
        <p:spPr>
          <a:xfrm>
            <a:off x="6751305" y="2181032"/>
            <a:ext cx="47254" cy="36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78787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0" name="원호 59">
            <a:extLst>
              <a:ext uri="{FF2B5EF4-FFF2-40B4-BE49-F238E27FC236}">
                <a16:creationId xmlns:a16="http://schemas.microsoft.com/office/drawing/2014/main" id="{7495DED2-6FFF-F6D6-86E7-17B69CD274CA}"/>
              </a:ext>
            </a:extLst>
          </p:cNvPr>
          <p:cNvSpPr/>
          <p:nvPr/>
        </p:nvSpPr>
        <p:spPr>
          <a:xfrm>
            <a:off x="6625647" y="2526550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0A8D4976-328C-5BD8-592D-18ADD6E9CCDA}"/>
              </a:ext>
            </a:extLst>
          </p:cNvPr>
          <p:cNvSpPr/>
          <p:nvPr/>
        </p:nvSpPr>
        <p:spPr>
          <a:xfrm rot="10800000">
            <a:off x="6625648" y="2528199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BDF08F11-5077-5AEF-A623-DC6AF6269A80}"/>
              </a:ext>
            </a:extLst>
          </p:cNvPr>
          <p:cNvSpPr/>
          <p:nvPr/>
        </p:nvSpPr>
        <p:spPr>
          <a:xfrm>
            <a:off x="6199711" y="4079114"/>
            <a:ext cx="1488450" cy="2262198"/>
          </a:xfrm>
          <a:prstGeom prst="roundRect">
            <a:avLst>
              <a:gd name="adj" fmla="val 6940"/>
            </a:avLst>
          </a:prstGeom>
          <a:noFill/>
          <a:ln>
            <a:solidFill>
              <a:srgbClr val="E8E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CEB570-6A16-1E25-F94E-2E761A12E99D}"/>
              </a:ext>
            </a:extLst>
          </p:cNvPr>
          <p:cNvSpPr txBox="1"/>
          <p:nvPr/>
        </p:nvSpPr>
        <p:spPr>
          <a:xfrm>
            <a:off x="6384510" y="3932920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403D356C-F1A0-B360-E0DC-E750CD93A1F1}"/>
              </a:ext>
            </a:extLst>
          </p:cNvPr>
          <p:cNvCxnSpPr>
            <a:cxnSpLocks/>
          </p:cNvCxnSpPr>
          <p:nvPr/>
        </p:nvCxnSpPr>
        <p:spPr>
          <a:xfrm>
            <a:off x="6724336" y="3379319"/>
            <a:ext cx="219604" cy="2341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D4496925-6C70-69A4-D4C3-2FA38C7807EB}"/>
              </a:ext>
            </a:extLst>
          </p:cNvPr>
          <p:cNvCxnSpPr>
            <a:cxnSpLocks/>
          </p:cNvCxnSpPr>
          <p:nvPr/>
        </p:nvCxnSpPr>
        <p:spPr>
          <a:xfrm>
            <a:off x="6838817" y="3298615"/>
            <a:ext cx="107767" cy="31273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32772076-4B83-AC08-3379-484AA194CB3E}"/>
              </a:ext>
            </a:extLst>
          </p:cNvPr>
          <p:cNvCxnSpPr>
            <a:cxnSpLocks/>
          </p:cNvCxnSpPr>
          <p:nvPr/>
        </p:nvCxnSpPr>
        <p:spPr>
          <a:xfrm flipH="1">
            <a:off x="6946586" y="3298615"/>
            <a:ext cx="63500" cy="3175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B4D2E48D-DAA7-471B-8467-61CE4E5255A5}"/>
              </a:ext>
            </a:extLst>
          </p:cNvPr>
          <p:cNvCxnSpPr>
            <a:cxnSpLocks/>
          </p:cNvCxnSpPr>
          <p:nvPr/>
        </p:nvCxnSpPr>
        <p:spPr>
          <a:xfrm flipH="1">
            <a:off x="6949761" y="3304965"/>
            <a:ext cx="120286" cy="307975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타원 101">
            <a:extLst>
              <a:ext uri="{FF2B5EF4-FFF2-40B4-BE49-F238E27FC236}">
                <a16:creationId xmlns:a16="http://schemas.microsoft.com/office/drawing/2014/main" id="{A51084D9-0E43-A1FB-27A6-4016185A8C63}"/>
              </a:ext>
            </a:extLst>
          </p:cNvPr>
          <p:cNvSpPr/>
          <p:nvPr/>
        </p:nvSpPr>
        <p:spPr>
          <a:xfrm>
            <a:off x="6687602" y="334535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BC7926D6-4165-57C3-E141-1AD5399A0DB2}"/>
              </a:ext>
            </a:extLst>
          </p:cNvPr>
          <p:cNvSpPr/>
          <p:nvPr/>
        </p:nvSpPr>
        <p:spPr>
          <a:xfrm>
            <a:off x="6813139" y="326876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61B55DA-6A48-89A3-1B5E-0E97C22120B9}"/>
              </a:ext>
            </a:extLst>
          </p:cNvPr>
          <p:cNvSpPr/>
          <p:nvPr/>
        </p:nvSpPr>
        <p:spPr>
          <a:xfrm>
            <a:off x="6989178" y="326104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ED8C2F95-0F53-5E0B-A553-A60DC63E7A81}"/>
              </a:ext>
            </a:extLst>
          </p:cNvPr>
          <p:cNvSpPr/>
          <p:nvPr/>
        </p:nvSpPr>
        <p:spPr>
          <a:xfrm>
            <a:off x="7050340" y="327877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F251585-C570-5D3F-68C2-9363DF91D8CB}"/>
              </a:ext>
            </a:extLst>
          </p:cNvPr>
          <p:cNvSpPr txBox="1"/>
          <p:nvPr/>
        </p:nvSpPr>
        <p:spPr>
          <a:xfrm>
            <a:off x="7017348" y="1689022"/>
            <a:ext cx="681203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kumimoji="1" lang="en-US" altLang="ko-KR" sz="750" i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750" i="1" dirty="0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5BFFC3D4-8905-0BC6-934E-E9D6D7075F8D}"/>
              </a:ext>
            </a:extLst>
          </p:cNvPr>
          <p:cNvGrpSpPr/>
          <p:nvPr/>
        </p:nvGrpSpPr>
        <p:grpSpPr>
          <a:xfrm>
            <a:off x="7347293" y="2224647"/>
            <a:ext cx="299594" cy="276999"/>
            <a:chOff x="7380630" y="2216297"/>
            <a:chExt cx="299594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FA70798-0CD0-30DA-4536-A9F206ED5D3D}"/>
                    </a:ext>
                  </a:extLst>
                </p:cNvPr>
                <p:cNvSpPr txBox="1"/>
                <p:nvPr/>
              </p:nvSpPr>
              <p:spPr>
                <a:xfrm>
                  <a:off x="7386470" y="2267893"/>
                  <a:ext cx="190090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FA70798-0CD0-30DA-4536-A9F206ED5D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6470" y="2267893"/>
                  <a:ext cx="190090" cy="20005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4DF2D8-1029-C923-58E6-A22585C9B56B}"/>
                    </a:ext>
                  </a:extLst>
                </p:cNvPr>
                <p:cNvSpPr txBox="1"/>
                <p:nvPr/>
              </p:nvSpPr>
              <p:spPr>
                <a:xfrm>
                  <a:off x="7380630" y="2216297"/>
                  <a:ext cx="299594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200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E4DF2D8-1029-C923-58E6-A22585C9B5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0630" y="2216297"/>
                  <a:ext cx="299594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1193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D38DF-95CF-F74B-36D7-6FB4C5B0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원호 495">
            <a:extLst>
              <a:ext uri="{FF2B5EF4-FFF2-40B4-BE49-F238E27FC236}">
                <a16:creationId xmlns:a16="http://schemas.microsoft.com/office/drawing/2014/main" id="{4AFD93F5-8585-DCB2-492B-14B02EA20E24}"/>
              </a:ext>
            </a:extLst>
          </p:cNvPr>
          <p:cNvSpPr/>
          <p:nvPr/>
        </p:nvSpPr>
        <p:spPr>
          <a:xfrm rot="10800000">
            <a:off x="6327003" y="5803852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60" name="원호 459">
            <a:extLst>
              <a:ext uri="{FF2B5EF4-FFF2-40B4-BE49-F238E27FC236}">
                <a16:creationId xmlns:a16="http://schemas.microsoft.com/office/drawing/2014/main" id="{67973084-8A64-AAD4-74B7-5C2FA6E57403}"/>
              </a:ext>
            </a:extLst>
          </p:cNvPr>
          <p:cNvSpPr/>
          <p:nvPr/>
        </p:nvSpPr>
        <p:spPr>
          <a:xfrm rot="10800000">
            <a:off x="6336193" y="4817098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37" name="원호 236">
            <a:extLst>
              <a:ext uri="{FF2B5EF4-FFF2-40B4-BE49-F238E27FC236}">
                <a16:creationId xmlns:a16="http://schemas.microsoft.com/office/drawing/2014/main" id="{E358E487-6D85-F39E-E80F-B2C2A198CE26}"/>
              </a:ext>
            </a:extLst>
          </p:cNvPr>
          <p:cNvSpPr/>
          <p:nvPr/>
        </p:nvSpPr>
        <p:spPr>
          <a:xfrm>
            <a:off x="6334136" y="4467979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02" name="원호 501">
            <a:extLst>
              <a:ext uri="{FF2B5EF4-FFF2-40B4-BE49-F238E27FC236}">
                <a16:creationId xmlns:a16="http://schemas.microsoft.com/office/drawing/2014/main" id="{9D84AE8C-3C17-8B4C-29AC-65EBE436C077}"/>
              </a:ext>
            </a:extLst>
          </p:cNvPr>
          <p:cNvSpPr/>
          <p:nvPr/>
        </p:nvSpPr>
        <p:spPr>
          <a:xfrm>
            <a:off x="6324462" y="5444639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497" name="원호 496">
            <a:extLst>
              <a:ext uri="{FF2B5EF4-FFF2-40B4-BE49-F238E27FC236}">
                <a16:creationId xmlns:a16="http://schemas.microsoft.com/office/drawing/2014/main" id="{1FE916A3-0B21-46EF-D441-141484067BC5}"/>
              </a:ext>
            </a:extLst>
          </p:cNvPr>
          <p:cNvSpPr/>
          <p:nvPr/>
        </p:nvSpPr>
        <p:spPr>
          <a:xfrm>
            <a:off x="6324893" y="5803852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1DF4426B-77C7-EEB7-CF8D-2602022D340D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E70D7A1-2DBE-6631-DA84-4FCA76CC2931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CD9CC51-9E86-3B90-239E-79C8FD040F79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CD9CC51-9E86-3B90-239E-79C8FD040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F48056-44FF-1AF6-D6E9-D7AA38DC8B7C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1294C2D6-D04B-5E07-C84A-FEAA7DAE4289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EE0D8334-E5C7-73A3-EC8F-621238CE07F3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82A64A8F-E543-91DE-4EBC-269AF47507C7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E5ED43D6-E578-DB24-312F-0D58D750EA14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AC118303-C206-1554-0925-44E5AEE5C406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E6B381A6-A134-2F31-6786-1D86AFA6A2B9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7154F8D7-DE29-9094-A919-88C8BFF74924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C3907BD-948A-0AA0-5583-DCE7231EBB37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1ADF0A1A-51A6-41D9-602C-4F6FB0C7221C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D30EB9E1-3336-16C8-20C7-8F37381F5222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4B196B9C-9D9C-74B2-1832-79B590A594B3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F58D51C5-E1D9-DCA2-0066-7F857A3B8A8F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39011042-47A5-3FB2-B5D0-90EEAD7722DB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C74CAD1-0E7A-A20C-2AD1-A61C5BB44C0C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20B0D4E-9426-1B6A-349E-F0B19842252F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F9CDB67-7973-1C9C-BA91-5E885C88A29B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F98CD42E-D32D-75B3-884B-2D28DD194EB7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D2F3A33B-E227-A38E-2A6E-C655B9F59BF9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9397258-34E6-2294-EFB1-AC3644376883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6EE165D9-2176-8EA8-7736-9484830491CD}"/>
              </a:ext>
            </a:extLst>
          </p:cNvPr>
          <p:cNvSpPr txBox="1"/>
          <p:nvPr/>
        </p:nvSpPr>
        <p:spPr>
          <a:xfrm>
            <a:off x="6027172" y="642343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30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82372F3B-6C8F-A06F-657E-41DE8564CAC8}"/>
              </a:ext>
            </a:extLst>
          </p:cNvPr>
          <p:cNvSpPr txBox="1"/>
          <p:nvPr/>
        </p:nvSpPr>
        <p:spPr>
          <a:xfrm>
            <a:off x="6222991" y="1845403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10DCAF77-A3C5-5EDC-53C3-45E9CEE97F48}"/>
              </a:ext>
            </a:extLst>
          </p:cNvPr>
          <p:cNvGrpSpPr/>
          <p:nvPr/>
        </p:nvGrpSpPr>
        <p:grpSpPr>
          <a:xfrm>
            <a:off x="6155145" y="2130972"/>
            <a:ext cx="1431115" cy="834214"/>
            <a:chOff x="6155145" y="2108747"/>
            <a:chExt cx="1431115" cy="834214"/>
          </a:xfrm>
        </p:grpSpPr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0F8BD757-FE45-BE16-1BFE-BCCA4FEFCAD4}"/>
                </a:ext>
              </a:extLst>
            </p:cNvPr>
            <p:cNvSpPr/>
            <p:nvPr/>
          </p:nvSpPr>
          <p:spPr>
            <a:xfrm>
              <a:off x="6155145" y="2484651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160E82B9-D2E7-9662-4A38-B2E886FC7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9650" y="2621364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81C28C63-8982-463F-1F0E-4B21ECA76E57}"/>
                </a:ext>
              </a:extLst>
            </p:cNvPr>
            <p:cNvSpPr/>
            <p:nvPr/>
          </p:nvSpPr>
          <p:spPr>
            <a:xfrm>
              <a:off x="6342387" y="259773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078C9AC2-1713-B95A-1A79-24D7764C270C}"/>
                </a:ext>
              </a:extLst>
            </p:cNvPr>
            <p:cNvSpPr/>
            <p:nvPr/>
          </p:nvSpPr>
          <p:spPr>
            <a:xfrm>
              <a:off x="6903588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262E7E8A-755F-0A88-D2C2-C51501AB4E87}"/>
                </a:ext>
              </a:extLst>
            </p:cNvPr>
            <p:cNvSpPr/>
            <p:nvPr/>
          </p:nvSpPr>
          <p:spPr>
            <a:xfrm>
              <a:off x="7003900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8BED0F14-8068-25C4-E6E0-79BD07213EFB}"/>
                </a:ext>
              </a:extLst>
            </p:cNvPr>
            <p:cNvSpPr/>
            <p:nvPr/>
          </p:nvSpPr>
          <p:spPr>
            <a:xfrm>
              <a:off x="6636217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CC75407C-2BA9-2715-9BAC-5B05BF75B8EC}"/>
                </a:ext>
              </a:extLst>
            </p:cNvPr>
            <p:cNvSpPr/>
            <p:nvPr/>
          </p:nvSpPr>
          <p:spPr>
            <a:xfrm>
              <a:off x="6504986" y="2294961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FA47F48C-CA8B-22C5-8E51-A00601D85520}"/>
                </a:ext>
              </a:extLst>
            </p:cNvPr>
            <p:cNvSpPr/>
            <p:nvPr/>
          </p:nvSpPr>
          <p:spPr>
            <a:xfrm>
              <a:off x="6770117" y="2564019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A753F4D9-AD35-82B4-4F66-987F87129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3475" y="2131334"/>
              <a:ext cx="1176338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604CAB39-F55C-E66F-B23F-40BB99590C7F}"/>
                </a:ext>
              </a:extLst>
            </p:cNvPr>
            <p:cNvCxnSpPr>
              <a:cxnSpLocks/>
            </p:cNvCxnSpPr>
            <p:nvPr/>
          </p:nvCxnSpPr>
          <p:spPr>
            <a:xfrm>
              <a:off x="7246576" y="2144219"/>
              <a:ext cx="0" cy="475158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FAB10D5F-34A3-F4FC-329E-273DDEEBE81E}"/>
                </a:ext>
              </a:extLst>
            </p:cNvPr>
            <p:cNvSpPr/>
            <p:nvPr/>
          </p:nvSpPr>
          <p:spPr>
            <a:xfrm>
              <a:off x="6342450" y="210874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4CAB219E-5D8F-FF80-AD7D-0EC5681B4D4D}"/>
                </a:ext>
              </a:extLst>
            </p:cNvPr>
            <p:cNvSpPr/>
            <p:nvPr/>
          </p:nvSpPr>
          <p:spPr>
            <a:xfrm>
              <a:off x="6903651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EBA565A9-3A81-7A23-B16A-F06DA2E8C371}"/>
                </a:ext>
              </a:extLst>
            </p:cNvPr>
            <p:cNvSpPr/>
            <p:nvPr/>
          </p:nvSpPr>
          <p:spPr>
            <a:xfrm>
              <a:off x="7003963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4CCD3D93-7547-FB76-5EBD-63E7655E3915}"/>
                </a:ext>
              </a:extLst>
            </p:cNvPr>
            <p:cNvSpPr/>
            <p:nvPr/>
          </p:nvSpPr>
          <p:spPr>
            <a:xfrm>
              <a:off x="6636280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54AA0165-04D6-440E-1FEE-3985626383FB}"/>
                    </a:ext>
                  </a:extLst>
                </p:cNvPr>
                <p:cNvSpPr txBox="1"/>
                <p:nvPr/>
              </p:nvSpPr>
              <p:spPr>
                <a:xfrm>
                  <a:off x="7181531" y="2235326"/>
                  <a:ext cx="40472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1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54AA0165-04D6-440E-1FEE-398562638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531" y="2235326"/>
                  <a:ext cx="404729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5945C877-1856-3310-4673-6CE7BB325797}"/>
                </a:ext>
              </a:extLst>
            </p:cNvPr>
            <p:cNvSpPr/>
            <p:nvPr/>
          </p:nvSpPr>
          <p:spPr>
            <a:xfrm>
              <a:off x="6510622" y="253159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F72F6568-1B87-9A6C-C832-DBD74E9C4578}"/>
                </a:ext>
              </a:extLst>
            </p:cNvPr>
            <p:cNvSpPr/>
            <p:nvPr/>
          </p:nvSpPr>
          <p:spPr>
            <a:xfrm rot="10800000">
              <a:off x="6510623" y="253323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59D75B3-55F0-CA14-33C7-E72EF0939695}"/>
              </a:ext>
            </a:extLst>
          </p:cNvPr>
          <p:cNvGrpSpPr/>
          <p:nvPr/>
        </p:nvGrpSpPr>
        <p:grpSpPr>
          <a:xfrm>
            <a:off x="6156522" y="2859483"/>
            <a:ext cx="1348842" cy="1114783"/>
            <a:chOff x="6153346" y="2756721"/>
            <a:chExt cx="1348842" cy="111478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0BA19283-EC42-D1C5-41F5-AB5EFABEC5B3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C0B5B6E2-2C46-878C-9166-AE4D46EEEB6D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BF32C59A-5CDF-4237-26D5-326483D74F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47B27EC-1683-96A1-772D-8D558017C4FE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57ABFF67-C27B-51A8-6E09-9BAE5D3C383D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CC64F562-6442-7938-27DB-AC5F360A0206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1B818F4E-573C-BC50-E775-087A405FD1D7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BD2C9E55-036F-E81E-264D-B8C79D6FF4C9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759FB37D-EF2A-EDB7-936D-DA75F6E0B7E9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414A9468-1608-F68A-3513-D74991EB095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A6161A77-5933-1448-532B-4F9DF759A162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18BE9CD5-764A-2418-DEA7-4596953FC4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D5849923-8ADA-30C4-FFAA-7E231A9CC1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7B5C442B-922C-337B-C4D6-603479079B78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A9E8595C-B3EC-2BD8-F541-D2511B93A1BD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EDD34F3A-7B19-2633-BAF3-23A1D361032C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D6057824-1C81-93CB-F4AC-698548BFE9C7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0D12A312-7F35-FF98-0784-855FE57CDAAE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B9FAFFF2-436E-F700-F730-D913CE31886A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C489ED00-E613-671F-45BB-9E3B54B563CE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solidFill>
              <a:srgbClr val="505050"/>
            </a:solidFill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3807B2BF-303D-1CF8-DD6A-2619B13F467E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DCEEB6E9-6232-1FBA-24C1-D4C3C6592E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E9A130C3-257D-E9C4-96D2-38FB93D62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7B9F3C07-EDD7-5B85-45CB-A39953E7E9F1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E5BA805F-53FF-BB2D-AAE2-D19CC24C8C63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897DAC31-BD49-1947-88D4-6B5919A88848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671B39B-19C7-715E-F8B6-BEB43BD4F9D1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6E71BD8-AF6D-7979-9AB1-955CAEA1D038}"/>
              </a:ext>
            </a:extLst>
          </p:cNvPr>
          <p:cNvGrpSpPr/>
          <p:nvPr/>
        </p:nvGrpSpPr>
        <p:grpSpPr>
          <a:xfrm>
            <a:off x="6047670" y="916926"/>
            <a:ext cx="1575184" cy="1029368"/>
            <a:chOff x="6033012" y="1977308"/>
            <a:chExt cx="1575184" cy="102936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C2D25E2-BC63-2160-BB96-EE296660C870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26DAE8BB-5B14-DB21-5ABD-F338FC20F2D6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C27087E0-A6F8-DC2F-F723-EE25E793E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88AD122-4D36-F817-D09C-2F3A9ACFAFB3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8A6A89BE-A2B7-4DD5-86CF-966A838A3212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D8A45B49-11DA-88AF-D49C-4CDEFECAA6C7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FA0E93C-69C7-A071-2D94-F0B10173A264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1C57018B-95C8-4D1A-788F-7394673A6264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76C6BDD3-9BD8-7E41-A0D1-DA918049669D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D2448A64-9719-3E69-1808-E8197E504C54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E9A4A34-AD52-A438-C49A-8F08E51F72E8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BEEC43F5-8097-0D6A-7BA5-C72E00128FC0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524CEAAA-0213-9099-C393-B4CB18074F2D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EC93077A-5A0E-2BB5-B19E-602A97600FD2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932DD255-2EDC-B42C-9FB6-C4DD7637E1E1}"/>
              </a:ext>
            </a:extLst>
          </p:cNvPr>
          <p:cNvSpPr txBox="1"/>
          <p:nvPr/>
        </p:nvSpPr>
        <p:spPr>
          <a:xfrm>
            <a:off x="6049408" y="3955124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30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D243EF91-61FA-C367-2951-090C4CD2FD73}"/>
              </a:ext>
            </a:extLst>
          </p:cNvPr>
          <p:cNvSpPr txBox="1"/>
          <p:nvPr/>
        </p:nvSpPr>
        <p:spPr>
          <a:xfrm>
            <a:off x="6391079" y="4219836"/>
            <a:ext cx="885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52269A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52269A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39" name="십자형 238">
            <a:extLst>
              <a:ext uri="{FF2B5EF4-FFF2-40B4-BE49-F238E27FC236}">
                <a16:creationId xmlns:a16="http://schemas.microsoft.com/office/drawing/2014/main" id="{6A1EA083-F4B6-59AB-ED43-1C7D530D49CD}"/>
              </a:ext>
            </a:extLst>
          </p:cNvPr>
          <p:cNvSpPr/>
          <p:nvPr/>
        </p:nvSpPr>
        <p:spPr>
          <a:xfrm rot="2700000">
            <a:off x="6798771" y="4932512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F28D6107-D2E5-AF29-E4F7-2CB5F4924A4C}"/>
              </a:ext>
            </a:extLst>
          </p:cNvPr>
          <p:cNvSpPr/>
          <p:nvPr/>
        </p:nvSpPr>
        <p:spPr>
          <a:xfrm>
            <a:off x="6320168" y="4832048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81CC162C-D4B5-5F5F-0CB0-0F506B2A34F6}"/>
              </a:ext>
            </a:extLst>
          </p:cNvPr>
          <p:cNvSpPr/>
          <p:nvPr/>
        </p:nvSpPr>
        <p:spPr>
          <a:xfrm>
            <a:off x="7136936" y="4571510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93CAB7BE-EC97-E829-FB7A-08EB557E704B}"/>
              </a:ext>
            </a:extLst>
          </p:cNvPr>
          <p:cNvCxnSpPr>
            <a:cxnSpLocks/>
          </p:cNvCxnSpPr>
          <p:nvPr/>
        </p:nvCxnSpPr>
        <p:spPr>
          <a:xfrm flipV="1">
            <a:off x="6369048" y="4599303"/>
            <a:ext cx="765711" cy="250510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타원 242">
            <a:extLst>
              <a:ext uri="{FF2B5EF4-FFF2-40B4-BE49-F238E27FC236}">
                <a16:creationId xmlns:a16="http://schemas.microsoft.com/office/drawing/2014/main" id="{405BB678-BE70-0D20-70C4-E7340AD7D6E7}"/>
              </a:ext>
            </a:extLst>
          </p:cNvPr>
          <p:cNvSpPr/>
          <p:nvPr/>
        </p:nvSpPr>
        <p:spPr>
          <a:xfrm>
            <a:off x="6627424" y="4732929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E053DAAE-EFA4-5889-01CC-E19C03A9CB1A}"/>
                  </a:ext>
                </a:extLst>
              </p:cNvPr>
              <p:cNvSpPr txBox="1"/>
              <p:nvPr/>
            </p:nvSpPr>
            <p:spPr>
              <a:xfrm rot="20351115">
                <a:off x="6454245" y="4677677"/>
                <a:ext cx="7078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8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E053DAAE-EFA4-5889-01CC-E19C03A9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51115">
                <a:off x="6454245" y="4677677"/>
                <a:ext cx="70784" cy="123111"/>
              </a:xfrm>
              <a:prstGeom prst="rect">
                <a:avLst/>
              </a:prstGeom>
              <a:blipFill>
                <a:blip r:embed="rId5"/>
                <a:stretch>
                  <a:fillRect l="-10526" r="-1578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8F2D6975-4E90-3BE7-5CCC-F34A4DC71E48}"/>
                  </a:ext>
                </a:extLst>
              </p:cNvPr>
              <p:cNvSpPr txBox="1"/>
              <p:nvPr/>
            </p:nvSpPr>
            <p:spPr>
              <a:xfrm rot="20502491">
                <a:off x="6768570" y="4563218"/>
                <a:ext cx="205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7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8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8F2D6975-4E90-3BE7-5CCC-F34A4DC7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2491">
                <a:off x="6768570" y="4563218"/>
                <a:ext cx="205009" cy="107722"/>
              </a:xfrm>
              <a:prstGeom prst="rect">
                <a:avLst/>
              </a:prstGeom>
              <a:blipFill>
                <a:blip r:embed="rId6"/>
                <a:stretch>
                  <a:fillRect l="-2632" b="-34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11B7054-06E9-2246-380B-629DB2530430}"/>
                  </a:ext>
                </a:extLst>
              </p:cNvPr>
              <p:cNvSpPr txBox="1"/>
              <p:nvPr/>
            </p:nvSpPr>
            <p:spPr>
              <a:xfrm>
                <a:off x="7009389" y="4619832"/>
                <a:ext cx="1016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311B7054-06E9-2246-380B-629DB2530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389" y="4619832"/>
                <a:ext cx="101676" cy="123111"/>
              </a:xfrm>
              <a:prstGeom prst="rect">
                <a:avLst/>
              </a:prstGeom>
              <a:blipFill>
                <a:blip r:embed="rId7"/>
                <a:stretch>
                  <a:fillRect l="-29412" r="-12352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1" name="TextBox 250">
            <a:extLst>
              <a:ext uri="{FF2B5EF4-FFF2-40B4-BE49-F238E27FC236}">
                <a16:creationId xmlns:a16="http://schemas.microsoft.com/office/drawing/2014/main" id="{4D443F97-83A6-6629-0FA8-B2AD783EDDC1}"/>
              </a:ext>
            </a:extLst>
          </p:cNvPr>
          <p:cNvSpPr txBox="1"/>
          <p:nvPr/>
        </p:nvSpPr>
        <p:spPr>
          <a:xfrm>
            <a:off x="6049580" y="5180823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622DB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622DB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85F9A4A-40AD-FD79-F6C2-EFE029EB7346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F84A5005-654B-FDE2-7B4A-3D5795A65C6C}"/>
              </a:ext>
            </a:extLst>
          </p:cNvPr>
          <p:cNvSpPr>
            <a:spLocks/>
          </p:cNvSpPr>
          <p:nvPr/>
        </p:nvSpPr>
        <p:spPr>
          <a:xfrm flipH="1">
            <a:off x="4649487" y="680536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CC9AB-D064-8118-D1BB-F41C061F6A49}"/>
              </a:ext>
            </a:extLst>
          </p:cNvPr>
          <p:cNvSpPr/>
          <p:nvPr/>
        </p:nvSpPr>
        <p:spPr>
          <a:xfrm>
            <a:off x="9477560" y="4455104"/>
            <a:ext cx="1470025" cy="147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09747E4-B13B-0C06-03C2-4D84129B06C7}"/>
              </a:ext>
            </a:extLst>
          </p:cNvPr>
          <p:cNvSpPr/>
          <p:nvPr/>
        </p:nvSpPr>
        <p:spPr>
          <a:xfrm>
            <a:off x="9383897" y="3209859"/>
            <a:ext cx="1470025" cy="145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4CA7DE9C-67C0-DFBF-575C-53AD8A1F8047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BFCB5E68-3E60-F6FD-8184-864F84C1EBA1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492E18D2-1C04-ED96-040A-EF43F85677FD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7744B31A-4B72-D38C-EDDB-01562E270AE2}"/>
              </a:ext>
            </a:extLst>
          </p:cNvPr>
          <p:cNvSpPr>
            <a:spLocks/>
          </p:cNvSpPr>
          <p:nvPr/>
        </p:nvSpPr>
        <p:spPr>
          <a:xfrm flipH="1">
            <a:off x="4649487" y="5875857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8135AB-0088-8EC5-32AF-7C6E77F9B598}"/>
              </a:ext>
            </a:extLst>
          </p:cNvPr>
          <p:cNvSpPr/>
          <p:nvPr/>
        </p:nvSpPr>
        <p:spPr>
          <a:xfrm>
            <a:off x="9766109" y="3899529"/>
            <a:ext cx="1470025" cy="114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66E232-5B4F-F8EB-3A65-D794DE9D87F4}"/>
              </a:ext>
            </a:extLst>
          </p:cNvPr>
          <p:cNvSpPr/>
          <p:nvPr/>
        </p:nvSpPr>
        <p:spPr>
          <a:xfrm>
            <a:off x="4513666" y="6426363"/>
            <a:ext cx="3097994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2BBA914-98E5-DE99-3B7C-8579117758A3}"/>
              </a:ext>
            </a:extLst>
          </p:cNvPr>
          <p:cNvSpPr/>
          <p:nvPr/>
        </p:nvSpPr>
        <p:spPr>
          <a:xfrm>
            <a:off x="6062673" y="6665171"/>
            <a:ext cx="1548997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61" name="원호 460">
            <a:extLst>
              <a:ext uri="{FF2B5EF4-FFF2-40B4-BE49-F238E27FC236}">
                <a16:creationId xmlns:a16="http://schemas.microsoft.com/office/drawing/2014/main" id="{A26FE729-8195-9B26-FAF7-5DA1B61D380F}"/>
              </a:ext>
            </a:extLst>
          </p:cNvPr>
          <p:cNvSpPr/>
          <p:nvPr/>
        </p:nvSpPr>
        <p:spPr>
          <a:xfrm>
            <a:off x="6334083" y="4817098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DF354734-F19A-1882-6214-73742241F533}"/>
                  </a:ext>
                </a:extLst>
              </p:cNvPr>
              <p:cNvSpPr txBox="1"/>
              <p:nvPr/>
            </p:nvSpPr>
            <p:spPr>
              <a:xfrm>
                <a:off x="6332450" y="4832302"/>
                <a:ext cx="35683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pc="-11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DF354734-F19A-1882-6214-73742241F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450" y="4832302"/>
                <a:ext cx="356832" cy="123111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2" name="타원 471">
            <a:extLst>
              <a:ext uri="{FF2B5EF4-FFF2-40B4-BE49-F238E27FC236}">
                <a16:creationId xmlns:a16="http://schemas.microsoft.com/office/drawing/2014/main" id="{0BE0E1E2-3C96-8149-3A0D-D5A18AF88BAE}"/>
              </a:ext>
            </a:extLst>
          </p:cNvPr>
          <p:cNvSpPr/>
          <p:nvPr/>
        </p:nvSpPr>
        <p:spPr>
          <a:xfrm>
            <a:off x="6312923" y="5811137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474" name="직선 연결선 473">
            <a:extLst>
              <a:ext uri="{FF2B5EF4-FFF2-40B4-BE49-F238E27FC236}">
                <a16:creationId xmlns:a16="http://schemas.microsoft.com/office/drawing/2014/main" id="{B6F899E9-67C5-BC24-E72E-142794FF3355}"/>
              </a:ext>
            </a:extLst>
          </p:cNvPr>
          <p:cNvCxnSpPr>
            <a:cxnSpLocks/>
          </p:cNvCxnSpPr>
          <p:nvPr/>
        </p:nvCxnSpPr>
        <p:spPr>
          <a:xfrm flipV="1">
            <a:off x="6361803" y="5578392"/>
            <a:ext cx="765711" cy="250510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>
            <a:extLst>
              <a:ext uri="{FF2B5EF4-FFF2-40B4-BE49-F238E27FC236}">
                <a16:creationId xmlns:a16="http://schemas.microsoft.com/office/drawing/2014/main" id="{52187A99-253E-9857-3C49-68F988C0A01B}"/>
              </a:ext>
            </a:extLst>
          </p:cNvPr>
          <p:cNvCxnSpPr>
            <a:cxnSpLocks/>
          </p:cNvCxnSpPr>
          <p:nvPr/>
        </p:nvCxnSpPr>
        <p:spPr>
          <a:xfrm>
            <a:off x="6656388" y="5753485"/>
            <a:ext cx="149225" cy="171680"/>
          </a:xfrm>
          <a:prstGeom prst="line">
            <a:avLst/>
          </a:prstGeom>
          <a:ln w="19050"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5" name="타원 484">
            <a:extLst>
              <a:ext uri="{FF2B5EF4-FFF2-40B4-BE49-F238E27FC236}">
                <a16:creationId xmlns:a16="http://schemas.microsoft.com/office/drawing/2014/main" id="{4386D8EA-5040-3812-8B30-8329BE4FC169}"/>
              </a:ext>
            </a:extLst>
          </p:cNvPr>
          <p:cNvSpPr/>
          <p:nvPr/>
        </p:nvSpPr>
        <p:spPr>
          <a:xfrm>
            <a:off x="6472328" y="5546801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7A79E88-CBEF-FA6A-EEE0-61336D6B19DF}"/>
                  </a:ext>
                </a:extLst>
              </p:cNvPr>
              <p:cNvSpPr txBox="1"/>
              <p:nvPr/>
            </p:nvSpPr>
            <p:spPr>
              <a:xfrm>
                <a:off x="6193337" y="5463033"/>
                <a:ext cx="328565" cy="1331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8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486" name="TextBox 485">
                <a:extLst>
                  <a:ext uri="{FF2B5EF4-FFF2-40B4-BE49-F238E27FC236}">
                    <a16:creationId xmlns:a16="http://schemas.microsoft.com/office/drawing/2014/main" id="{C7A79E88-CBEF-FA6A-EEE0-61336D6B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337" y="5463033"/>
                <a:ext cx="328565" cy="133113"/>
              </a:xfrm>
              <a:prstGeom prst="rect">
                <a:avLst/>
              </a:prstGeom>
              <a:blipFill>
                <a:blip r:embed="rId9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3A7911FA-849A-3974-987B-2363610F7D53}"/>
              </a:ext>
            </a:extLst>
          </p:cNvPr>
          <p:cNvCxnSpPr>
            <a:cxnSpLocks/>
          </p:cNvCxnSpPr>
          <p:nvPr/>
        </p:nvCxnSpPr>
        <p:spPr>
          <a:xfrm>
            <a:off x="6515519" y="5589588"/>
            <a:ext cx="110389" cy="127000"/>
          </a:xfrm>
          <a:prstGeom prst="line">
            <a:avLst/>
          </a:prstGeom>
          <a:ln>
            <a:solidFill>
              <a:srgbClr val="5929A7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5" name="타원 474">
            <a:extLst>
              <a:ext uri="{FF2B5EF4-FFF2-40B4-BE49-F238E27FC236}">
                <a16:creationId xmlns:a16="http://schemas.microsoft.com/office/drawing/2014/main" id="{7873B1A8-0DBF-5225-FCBF-A65F961A7ED5}"/>
              </a:ext>
            </a:extLst>
          </p:cNvPr>
          <p:cNvSpPr/>
          <p:nvPr/>
        </p:nvSpPr>
        <p:spPr>
          <a:xfrm>
            <a:off x="6620179" y="5712018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73" name="타원 472">
            <a:extLst>
              <a:ext uri="{FF2B5EF4-FFF2-40B4-BE49-F238E27FC236}">
                <a16:creationId xmlns:a16="http://schemas.microsoft.com/office/drawing/2014/main" id="{9AD78F0F-7111-1C18-B3C3-651571152113}"/>
              </a:ext>
            </a:extLst>
          </p:cNvPr>
          <p:cNvSpPr/>
          <p:nvPr/>
        </p:nvSpPr>
        <p:spPr>
          <a:xfrm>
            <a:off x="7129691" y="5550599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71" name="십자형 470">
            <a:extLst>
              <a:ext uri="{FF2B5EF4-FFF2-40B4-BE49-F238E27FC236}">
                <a16:creationId xmlns:a16="http://schemas.microsoft.com/office/drawing/2014/main" id="{69CBAA5A-EAE1-B31D-DDC6-ECF55BE729AB}"/>
              </a:ext>
            </a:extLst>
          </p:cNvPr>
          <p:cNvSpPr/>
          <p:nvPr/>
        </p:nvSpPr>
        <p:spPr>
          <a:xfrm rot="2700000">
            <a:off x="6791526" y="5911601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2793280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211-05EA-AFB5-121F-81B58436F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284F66B4-F867-FCE6-6021-99DA5D2A9E5B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AC494CC-4F8C-9652-1952-70F41EFC363E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730AB3F-36F6-A98C-2047-6ADFBFE054A2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A730AB3F-36F6-A98C-2047-6ADFBFE054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3CCCBDB-BBF9-9BE8-1316-7A130409EC2A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CB9E291B-FC1A-322C-8576-D3A706915F75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76E3481-A344-34F7-97C4-9A1446C595BE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8A2F0334-62FA-E303-BDB1-44C764A963A2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3FAAFB61-3846-88D3-D942-CE8E8CE03CBA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616C3A43-59EE-1C25-56C8-0119CF509978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624FE1FC-109B-DCC2-EA11-913C2B4276BD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C709055B-2946-C8F2-D7F7-36B07E546B8F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572F427-F6A5-96CD-9FEC-BDF7BE0DD8DB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F7D84245-64EC-E2BC-BC10-6504BD1C7F4E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59312ACD-DEE4-FB54-3E24-0A126E44C1DF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590AFA0F-0F4D-6194-7D6A-32B3DB27B85D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17A2A37B-B6FF-37E4-D20C-9C758DEA85B7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C9D6A3D6-9497-E647-5C0E-52318FA1D1F4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F57A36B-C33D-EC9B-838A-A9DC3ACA9757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FB24562-70B9-B908-EA13-33634BC157FA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ACED642-1721-64BD-3834-72247885A79E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E934C3AF-666F-01CD-70B2-6B22ED7871A9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22073218-5CA0-1EF1-BC0E-B78791A89869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CD84F82-9385-429B-92C0-813E6C401DBC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2BE0F4E-AC20-C7CC-3C15-F54C6B302C3D}"/>
              </a:ext>
            </a:extLst>
          </p:cNvPr>
          <p:cNvSpPr txBox="1"/>
          <p:nvPr/>
        </p:nvSpPr>
        <p:spPr>
          <a:xfrm>
            <a:off x="6027172" y="642343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30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F1889E2-F891-4A3A-6180-360A72A9DAFD}"/>
              </a:ext>
            </a:extLst>
          </p:cNvPr>
          <p:cNvGrpSpPr/>
          <p:nvPr/>
        </p:nvGrpSpPr>
        <p:grpSpPr>
          <a:xfrm>
            <a:off x="6155145" y="1863331"/>
            <a:ext cx="1431115" cy="1119783"/>
            <a:chOff x="6155145" y="1845403"/>
            <a:chExt cx="1431115" cy="1119783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A923D972-D2B6-D7DA-CF03-060BB7B6F277}"/>
                </a:ext>
              </a:extLst>
            </p:cNvPr>
            <p:cNvSpPr txBox="1"/>
            <p:nvPr/>
          </p:nvSpPr>
          <p:spPr>
            <a:xfrm>
              <a:off x="6222991" y="1845403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20693EC7-0D40-782E-F1DC-9A43695F9F13}"/>
                </a:ext>
              </a:extLst>
            </p:cNvPr>
            <p:cNvGrpSpPr/>
            <p:nvPr/>
          </p:nvGrpSpPr>
          <p:grpSpPr>
            <a:xfrm>
              <a:off x="6155145" y="2130972"/>
              <a:ext cx="1431115" cy="834214"/>
              <a:chOff x="6155145" y="2108747"/>
              <a:chExt cx="1431115" cy="834214"/>
            </a:xfrm>
          </p:grpSpPr>
          <p:sp>
            <p:nvSpPr>
              <p:cNvPr id="346" name="사다리꼴 345">
                <a:extLst>
                  <a:ext uri="{FF2B5EF4-FFF2-40B4-BE49-F238E27FC236}">
                    <a16:creationId xmlns:a16="http://schemas.microsoft.com/office/drawing/2014/main" id="{299A88C2-8013-6FA4-3FB8-55D4DE538244}"/>
                  </a:ext>
                </a:extLst>
              </p:cNvPr>
              <p:cNvSpPr/>
              <p:nvPr/>
            </p:nvSpPr>
            <p:spPr>
              <a:xfrm>
                <a:off x="6155145" y="2484651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B79C7E93-097E-B32E-E882-F8A0C88332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9650" y="2621364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E820DB58-BA6D-C0E7-7076-D3186582D515}"/>
                  </a:ext>
                </a:extLst>
              </p:cNvPr>
              <p:cNvSpPr/>
              <p:nvPr/>
            </p:nvSpPr>
            <p:spPr>
              <a:xfrm>
                <a:off x="6342387" y="2597737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3CECDC39-9465-3588-09C1-CDA69DC98261}"/>
                  </a:ext>
                </a:extLst>
              </p:cNvPr>
              <p:cNvSpPr/>
              <p:nvPr/>
            </p:nvSpPr>
            <p:spPr>
              <a:xfrm>
                <a:off x="6903588" y="259799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82A85FCA-9463-1D17-AA0C-4FBC62F6A668}"/>
                  </a:ext>
                </a:extLst>
              </p:cNvPr>
              <p:cNvSpPr/>
              <p:nvPr/>
            </p:nvSpPr>
            <p:spPr>
              <a:xfrm>
                <a:off x="7003900" y="259799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3BC8F2F1-44D6-FAD3-E9BD-FAF2ED97CCD2}"/>
                  </a:ext>
                </a:extLst>
              </p:cNvPr>
              <p:cNvSpPr/>
              <p:nvPr/>
            </p:nvSpPr>
            <p:spPr>
              <a:xfrm>
                <a:off x="6636217" y="259799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4" name="원호 353">
                <a:extLst>
                  <a:ext uri="{FF2B5EF4-FFF2-40B4-BE49-F238E27FC236}">
                    <a16:creationId xmlns:a16="http://schemas.microsoft.com/office/drawing/2014/main" id="{FD40E8EF-6AF9-F400-FFFC-ABD27392A083}"/>
                  </a:ext>
                </a:extLst>
              </p:cNvPr>
              <p:cNvSpPr/>
              <p:nvPr/>
            </p:nvSpPr>
            <p:spPr>
              <a:xfrm>
                <a:off x="6504986" y="2294961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56" name="곱하기 기호 355">
                <a:extLst>
                  <a:ext uri="{FF2B5EF4-FFF2-40B4-BE49-F238E27FC236}">
                    <a16:creationId xmlns:a16="http://schemas.microsoft.com/office/drawing/2014/main" id="{6AC4E244-9407-3002-A661-33F54B05FE3F}"/>
                  </a:ext>
                </a:extLst>
              </p:cNvPr>
              <p:cNvSpPr/>
              <p:nvPr/>
            </p:nvSpPr>
            <p:spPr>
              <a:xfrm>
                <a:off x="6770117" y="2564019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9F083D86-3BA2-293A-D86C-160828976D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13475" y="2131334"/>
                <a:ext cx="1176338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74AA7539-E174-DF95-E0CA-130C4A79E5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6576" y="2144219"/>
                <a:ext cx="0" cy="475158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prstDash val="sysDash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B107E220-9AE8-0DA8-D5A3-0ACE8ED9E355}"/>
                  </a:ext>
                </a:extLst>
              </p:cNvPr>
              <p:cNvSpPr/>
              <p:nvPr/>
            </p:nvSpPr>
            <p:spPr>
              <a:xfrm>
                <a:off x="6342450" y="2108747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25129499-FAAF-418D-DBD3-6C11413C9B44}"/>
                  </a:ext>
                </a:extLst>
              </p:cNvPr>
              <p:cNvSpPr/>
              <p:nvPr/>
            </p:nvSpPr>
            <p:spPr>
              <a:xfrm>
                <a:off x="6903651" y="210900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1B4A9A39-7094-2F42-619F-482AAD2283C2}"/>
                  </a:ext>
                </a:extLst>
              </p:cNvPr>
              <p:cNvSpPr/>
              <p:nvPr/>
            </p:nvSpPr>
            <p:spPr>
              <a:xfrm>
                <a:off x="7003963" y="210900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4115C40E-2F36-E834-D59D-7D6574104148}"/>
                  </a:ext>
                </a:extLst>
              </p:cNvPr>
              <p:cNvSpPr/>
              <p:nvPr/>
            </p:nvSpPr>
            <p:spPr>
              <a:xfrm>
                <a:off x="6636280" y="210900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8B300F7A-CCEC-72AA-DE62-D9C44D150FD7}"/>
                      </a:ext>
                    </a:extLst>
                  </p:cNvPr>
                  <p:cNvSpPr txBox="1"/>
                  <p:nvPr/>
                </p:nvSpPr>
                <p:spPr>
                  <a:xfrm>
                    <a:off x="7181531" y="2235326"/>
                    <a:ext cx="404729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900" b="0" i="1" smtClean="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100" b="0" i="1" dirty="0" smtClean="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ko-KR" altLang="en-US" sz="1100" dirty="0">
                      <a:solidFill>
                        <a:srgbClr val="2B51B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8B300F7A-CCEC-72AA-DE62-D9C44D150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81531" y="2235326"/>
                    <a:ext cx="404729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911D84A6-4412-A6E4-D6DD-D5EF5D6F1269}"/>
                  </a:ext>
                </a:extLst>
              </p:cNvPr>
              <p:cNvSpPr/>
              <p:nvPr/>
            </p:nvSpPr>
            <p:spPr>
              <a:xfrm>
                <a:off x="6510622" y="2531590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C4BCA829-C3FE-B793-E303-40902732460C}"/>
                  </a:ext>
                </a:extLst>
              </p:cNvPr>
              <p:cNvSpPr/>
              <p:nvPr/>
            </p:nvSpPr>
            <p:spPr>
              <a:xfrm rot="10800000">
                <a:off x="6510623" y="2533239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A4B9836-C4F1-5D38-9D23-6CB25D7F507C}"/>
              </a:ext>
            </a:extLst>
          </p:cNvPr>
          <p:cNvGrpSpPr/>
          <p:nvPr/>
        </p:nvGrpSpPr>
        <p:grpSpPr>
          <a:xfrm>
            <a:off x="6156522" y="2863965"/>
            <a:ext cx="1348842" cy="1114783"/>
            <a:chOff x="6153346" y="2756721"/>
            <a:chExt cx="1348842" cy="111478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E110D7D-51ED-64BD-CA06-094CD4164474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EBD02E04-C3B3-1956-F8C2-EEEB5215BE4E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4AD14A72-C937-50A3-C9AB-3CA4ECE629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18CEBE7-1107-B20E-BA53-388AC89CBD76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B9BC049B-D819-5F18-B40D-641ED21CF7E8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58098902-91A8-018E-D68F-68A76AA225CE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A22F96D0-F1C3-A830-DBB0-CBEBDBB4DB0D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3312D3EF-25E2-A179-9BE7-E171A349A0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AB20A0B4-160B-E350-2102-F202405C04CF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BC1CBF25-E918-8CDA-DFA5-FFD16E816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833D9FAA-4AC5-02AB-0AF3-45CB466CD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45EA882B-6CE4-E74A-F7E4-EA7D5B6A37E6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6E7AA9C5-E200-71FC-5F7E-502761693AD2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1B7A52C2-6871-B2D0-528B-3EA2D532F9E9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38B78D08-16B1-6677-170B-04D26B4C2C1C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CA77DF9F-61AD-9E9F-84EF-1AD79FC4CEFA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5ACB0AE3-85D3-8D94-76A5-13AE6B7782CA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981E25C0-4556-7669-6878-1A4EEFACC1DD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5DBBA6AF-B724-F47B-FA4A-1916770E8F2E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F852D1DC-B4CF-51B4-EE19-3E58F8FE86B2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B29FC97E-A93D-B537-A89C-48BEBBE0AB83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D2513B0E-44F0-91DA-7A18-212744749F30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21951BA6-5E30-867F-BCC1-4F35124D7BB5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BEC25CBD-0509-B3F1-0624-09C218C365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4CCE6F5-8A02-C575-F757-289B9E8AB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901980AB-882E-7E48-1F9D-C64282217B21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A379377B-1C1E-B013-A6BA-D492DED384ED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B8F30E-A5EE-7016-91D2-DDEC882A4E8E}"/>
              </a:ext>
            </a:extLst>
          </p:cNvPr>
          <p:cNvGrpSpPr/>
          <p:nvPr/>
        </p:nvGrpSpPr>
        <p:grpSpPr>
          <a:xfrm>
            <a:off x="6047670" y="948300"/>
            <a:ext cx="1575184" cy="1029368"/>
            <a:chOff x="6033012" y="1977308"/>
            <a:chExt cx="1575184" cy="102936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5A3D82F-60F6-B15C-E8D8-317D1DD5791D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EE2D93E9-10B5-D2EE-BF66-57A299EC9EAB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3B376C43-E206-7DD5-4669-40B3D866B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76FBCE5-CE57-3EE2-9B25-F5AC4078B3E2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058DCA61-C1BC-9C00-D7C4-5FE3EA8F19A1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71CED0AA-870A-355B-DA08-8D1C8ACE8E8B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D09930A5-D948-8B22-F949-6C9808CD377C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79E796DF-9C99-4EFB-6999-2E6CBB55EE3C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EDF94DDD-8A89-E267-85B1-755CF77D00BB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1A43A53D-E83F-390A-DDC1-3F8DFB1606EC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06B3C35-65E4-D3E0-1C83-CB548C06262A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0999E582-D937-3612-F0E5-740C934361A5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5BAF2DB6-7D7D-3C0D-397C-C96AB4718DFF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AEB1253-223B-8AEF-B79D-5F6676A692B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24A8A665-D5C2-4D73-9D5F-B5A5C0DD7F12}"/>
              </a:ext>
            </a:extLst>
          </p:cNvPr>
          <p:cNvSpPr txBox="1"/>
          <p:nvPr/>
        </p:nvSpPr>
        <p:spPr>
          <a:xfrm>
            <a:off x="6049408" y="3946160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30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F294E59-B5A6-E86B-EA49-C301874BCDC0}"/>
              </a:ext>
            </a:extLst>
          </p:cNvPr>
          <p:cNvGrpSpPr/>
          <p:nvPr/>
        </p:nvGrpSpPr>
        <p:grpSpPr>
          <a:xfrm>
            <a:off x="6318273" y="4219836"/>
            <a:ext cx="1014897" cy="1242415"/>
            <a:chOff x="6318273" y="4211370"/>
            <a:chExt cx="1014897" cy="124241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EA6568B8-DACC-7893-CBE9-0E76CA17E66B}"/>
                </a:ext>
              </a:extLst>
            </p:cNvPr>
            <p:cNvSpPr txBox="1"/>
            <p:nvPr/>
          </p:nvSpPr>
          <p:spPr>
            <a:xfrm>
              <a:off x="6391079" y="4211370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DC124BC1-D1EE-87B3-3108-F674E6805B46}"/>
                </a:ext>
              </a:extLst>
            </p:cNvPr>
            <p:cNvGrpSpPr/>
            <p:nvPr/>
          </p:nvGrpSpPr>
          <p:grpSpPr>
            <a:xfrm>
              <a:off x="6318273" y="4459513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147EC6C2-605E-5176-F1C4-00383D79D931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5F4999F0-3B0F-86F0-1DD7-966801DB7E77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3EC1CAC2-E907-C19B-8ABD-1655585F17C8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D49D9CE8-117C-69C7-921B-9D0B84E86FC0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D52E8D22-063F-436E-7E75-A4452A308A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EFCFAD84-A2FA-46E1-5CA2-CD64FABCCE2A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69B87F8E-A19F-EC80-21A2-B67F0B2EC047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69B87F8E-A19F-EC80-21A2-B67F0B2EC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263" r="-15789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38827ABF-CCE4-DCAB-DB2B-84259EA5713E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38827ABF-CCE4-DCAB-DB2B-84259EA571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632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6EC5B46-6C71-BDEC-866D-388189975CB3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6EC5B46-6C71-BDEC-866D-388189975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F513F878-D6F6-603F-2497-508CDA74D4C5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F513F878-D6F6-603F-2497-508CDA74D4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190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FFC088F-5AF4-9BED-9393-6105FFA0EEE1}"/>
              </a:ext>
            </a:extLst>
          </p:cNvPr>
          <p:cNvGrpSpPr/>
          <p:nvPr/>
        </p:nvGrpSpPr>
        <p:grpSpPr>
          <a:xfrm>
            <a:off x="6049580" y="5180823"/>
            <a:ext cx="1575184" cy="1255018"/>
            <a:chOff x="6049580" y="5172357"/>
            <a:chExt cx="1575184" cy="1255018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0F7AED09-3EB2-76B2-9311-81000315F070}"/>
                </a:ext>
              </a:extLst>
            </p:cNvPr>
            <p:cNvGrpSpPr/>
            <p:nvPr/>
          </p:nvGrpSpPr>
          <p:grpSpPr>
            <a:xfrm>
              <a:off x="6229037" y="5430479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E7AB9DD5-33AF-F0FF-BA44-F81E5ABB4EB8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BDABA2B-AF51-2AA4-3B39-8E5903FDA2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4F80E6B4-07E8-DD6B-937D-805ACB2FF7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94B0820-3795-AA59-E0A8-4D85BFDC7D98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318C6FA7-4934-9E08-2E38-38C95BDDD577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7A04F7BA-B686-646D-F6DC-397394A13A5A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FA7B41-E433-C02E-D2E0-950B927484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A1FA7B41-E433-C02E-D2E0-950B927484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2272659D-DAB4-7D56-79E5-03D0FE48F4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63C0A6E4-F4DA-885E-CFBA-0313B17F9211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51FD89C8-5A7C-0B05-A586-BD1408998A25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DEFFEB74-A735-EFB1-859F-6147CC69E689}"/>
                </a:ext>
              </a:extLst>
            </p:cNvPr>
            <p:cNvSpPr txBox="1"/>
            <p:nvPr/>
          </p:nvSpPr>
          <p:spPr>
            <a:xfrm>
              <a:off x="6049580" y="5172357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622DB9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622DB9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6AAA63F-6143-CDF6-AEBF-75AE7CBAEAF5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DB848EB4-BFC6-DA6C-0DBA-D7AF56885954}"/>
              </a:ext>
            </a:extLst>
          </p:cNvPr>
          <p:cNvSpPr>
            <a:spLocks/>
          </p:cNvSpPr>
          <p:nvPr/>
        </p:nvSpPr>
        <p:spPr>
          <a:xfrm flipH="1">
            <a:off x="4649487" y="680536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C5FE28D-12E5-2ECD-8102-1B6C7C2FF71A}"/>
              </a:ext>
            </a:extLst>
          </p:cNvPr>
          <p:cNvSpPr/>
          <p:nvPr/>
        </p:nvSpPr>
        <p:spPr>
          <a:xfrm>
            <a:off x="9477560" y="4455104"/>
            <a:ext cx="1470025" cy="147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9D23F1-D81A-E33E-997B-FF6B77991612}"/>
              </a:ext>
            </a:extLst>
          </p:cNvPr>
          <p:cNvSpPr/>
          <p:nvPr/>
        </p:nvSpPr>
        <p:spPr>
          <a:xfrm>
            <a:off x="9383897" y="3209859"/>
            <a:ext cx="1470025" cy="1456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8F66CD08-E05A-DEF3-C861-C8388BD8EB8C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EBF210BB-7A27-F73D-2642-1AC8F1E786D1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E2BAF129-540E-17CB-BA5A-47B06A3CD8FB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D582161E-938C-0CF6-B486-1434F3C293E3}"/>
              </a:ext>
            </a:extLst>
          </p:cNvPr>
          <p:cNvSpPr>
            <a:spLocks/>
          </p:cNvSpPr>
          <p:nvPr/>
        </p:nvSpPr>
        <p:spPr>
          <a:xfrm flipH="1">
            <a:off x="4649487" y="5875857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1CEDF05-4315-B427-2B0C-7CDC31B57B8C}"/>
              </a:ext>
            </a:extLst>
          </p:cNvPr>
          <p:cNvSpPr/>
          <p:nvPr/>
        </p:nvSpPr>
        <p:spPr>
          <a:xfrm>
            <a:off x="9766109" y="3899529"/>
            <a:ext cx="1470025" cy="114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48065E3-4BFC-A05F-AEEA-0F4C6DB65FC8}"/>
              </a:ext>
            </a:extLst>
          </p:cNvPr>
          <p:cNvSpPr/>
          <p:nvPr/>
        </p:nvSpPr>
        <p:spPr>
          <a:xfrm>
            <a:off x="4513666" y="6426363"/>
            <a:ext cx="3097994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B74F69D-7E2C-CAEE-851D-9C978B0514F4}"/>
              </a:ext>
            </a:extLst>
          </p:cNvPr>
          <p:cNvSpPr/>
          <p:nvPr/>
        </p:nvSpPr>
        <p:spPr>
          <a:xfrm>
            <a:off x="6062673" y="6665171"/>
            <a:ext cx="1548997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0882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1DA02-C990-1D03-213B-F1CF0202A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95B4916C-FDD4-AE16-C123-84D887FE4AD7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5CAA190-B5C7-1F48-69C0-A0668ADF07EE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3F30248-1979-5BFF-B305-6ABD264DC57B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83F30248-1979-5BFF-B305-6ABD264DC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8AD6C4D-D11D-14C0-E7E9-FEA3CFD921D2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4B1CDCD0-492B-6267-3A20-8ED663EA56BD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27E65C-C85D-56C4-7A92-4D88B5BF44D2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369D5138-7E09-8155-28A5-77278A4A48E4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FAA4D119-AB13-0CDE-9727-3FD84D9A34F9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33FF8293-8FF5-B879-28FC-7497E677AA63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9871949B-682B-2EB2-155C-1C014AC7C7AE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5187D209-FBC3-F307-00E2-BF8EE3CC96E6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7B4D59D7-E542-C246-4336-E6EEE0060AC6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7F349812-7183-E31E-1200-E3DB6323D4D4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2CE285F0-3359-4732-8D2C-C6828310A9FA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A90BF0DC-0B09-1AB9-A084-DA73BB02C459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1EF14163-1A98-8C53-D464-A7EE953ADDA0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49612F35-CAB6-890A-25F3-BF3D2D2624E7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D9C6B56-848A-7147-D354-09FAFBD1DC83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EC142F1-E4A6-9F9F-F1DF-8B9BB2642422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CFAB1A-A0D4-BE61-8ED0-3750C48E1697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DEF61581-A62E-C7C3-A9D9-ED9B1F2A81D9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D700A65A-576A-3E03-C8E5-38A639BDCE96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93E1DA-86A5-A40D-C59A-503791289D84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DBF007F-50E1-4733-28B3-AB390CBBC279}"/>
              </a:ext>
            </a:extLst>
          </p:cNvPr>
          <p:cNvSpPr txBox="1"/>
          <p:nvPr/>
        </p:nvSpPr>
        <p:spPr>
          <a:xfrm>
            <a:off x="6011297" y="810411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dirty="0">
                <a:solidFill>
                  <a:srgbClr val="203C8C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Shift &amp; Project</a:t>
            </a:r>
            <a:endParaRPr lang="ko-KR" altLang="en-US" sz="1300" dirty="0">
              <a:solidFill>
                <a:srgbClr val="203C8C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8BF5CF6-9321-D911-335D-59C11CBFF75A}"/>
              </a:ext>
            </a:extLst>
          </p:cNvPr>
          <p:cNvGrpSpPr/>
          <p:nvPr/>
        </p:nvGrpSpPr>
        <p:grpSpPr>
          <a:xfrm>
            <a:off x="6139270" y="1921501"/>
            <a:ext cx="1415297" cy="1015095"/>
            <a:chOff x="6145732" y="2866531"/>
            <a:chExt cx="1415297" cy="101509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37AADE0-A48F-DA5C-CD9C-CD43061D1CEB}"/>
                </a:ext>
              </a:extLst>
            </p:cNvPr>
            <p:cNvSpPr txBox="1"/>
            <p:nvPr/>
          </p:nvSpPr>
          <p:spPr>
            <a:xfrm>
              <a:off x="6213578" y="286653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6FBC4C4C-8468-E3F7-D91D-5F29256F9DFC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6D5ED298-973D-FCD6-2A95-448BED67E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83F985C8-2934-F7E5-3EB1-2577ACFFAE07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75151A2-B54E-0195-DCF5-21F8FDCB0B76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C9799E05-C9E6-4197-7147-16D1FEE7DAAA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28912AA9-1204-6A3F-1500-68ABD9F2B890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B9C35997-336E-CCF6-95E5-5313804D0F3A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7B04764B-4B05-0B18-9A47-74C8F1D23948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74E36D8E-8296-D41A-5E4D-4F6C7C162D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03F7775D-B8A3-024E-EF91-CD14CC72EB2C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996203BD-B394-B6D6-C865-760BD50CB6B0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55F69FD1-496A-51A3-F09C-E8B61151DEA6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A9CE42B9-21E5-64F1-BA9F-2BBDC2915A6C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3A595F74-533C-C537-9966-9B4573D1B10F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04776E5F-EA6A-8D49-54B6-013D36E46E76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3168F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3168F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3168F3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04776E5F-EA6A-8D49-54B6-013D36E46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5C2C6632-A1C7-588F-D07D-9FC03E96797E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C7DFAED6-90A8-F7B5-949A-DDB63C2EB446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5A7222D-3FD7-71A6-536D-0B4CF47AD77C}"/>
              </a:ext>
            </a:extLst>
          </p:cNvPr>
          <p:cNvGrpSpPr/>
          <p:nvPr/>
        </p:nvGrpSpPr>
        <p:grpSpPr>
          <a:xfrm>
            <a:off x="6153351" y="2789342"/>
            <a:ext cx="1348842" cy="1082398"/>
            <a:chOff x="6152798" y="3714664"/>
            <a:chExt cx="1348842" cy="108239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4BA1E2E8-788F-7700-AD62-24AB4E094666}"/>
                </a:ext>
              </a:extLst>
            </p:cNvPr>
            <p:cNvSpPr txBox="1"/>
            <p:nvPr/>
          </p:nvSpPr>
          <p:spPr>
            <a:xfrm>
              <a:off x="6210403" y="3714664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5BF01645-93F5-B0B9-88F6-FE197A1A9F23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A373082F-72AE-1D59-FADB-C3FBFE5A0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EB3990B-85A1-5681-A30D-9295785B03A5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946F3B01-9200-FB67-2EEC-B6F4E14E6ECF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2CA80139-0460-034E-8261-A38E07435D6D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C85887FB-DCCE-293A-6C52-0BC3AA4F6BC1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8C0A5BD2-F57B-100E-7900-7AADC1EE3459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C24DC69C-6F35-8329-2E8A-CB4E077B0392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DC7A5AE0-D6AA-ED74-FBB8-F1473CBE0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E93E6FD2-585E-3491-378B-778B79E6A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88C7FA49-F056-C39A-E931-AD6E56BA4193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36334A5C-F0C7-4F5D-9191-43D24AD2E718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7130713F-8EEA-8E85-F340-D31626EA061A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2F809EB0-52B1-BDC1-FAD9-5673E39B20AD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0BCA560C-C9A1-9DD8-3D4D-A757F1FC3154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59D311F1-48D7-10EE-643E-1E5461E23C53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7151E34-758F-5414-937A-0D1019534297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B8516D6F-6072-90FF-364E-6CD0116786C8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61CEC17A-1965-2664-A0D6-9713B48C2409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F859B6C8-2A68-3808-924C-F323281502B0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D1AECFE9-5E9A-B270-7118-ADD2FDEB9E29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A7AA66D4-821C-F5C0-FF36-09A0759EECA2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B638668C-CDEE-DA9D-9841-73EFBE9FB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BF3BD35-3F7C-698B-7F78-35612C6F8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5CC84FC1-DBC7-A2D5-6E40-FDD84DE0DF9A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DFE94F26-97E5-C934-202F-47BE1FECB1A0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10866A1-C063-854D-7CA6-AFBC3CBB05D8}"/>
              </a:ext>
            </a:extLst>
          </p:cNvPr>
          <p:cNvGrpSpPr/>
          <p:nvPr/>
        </p:nvGrpSpPr>
        <p:grpSpPr>
          <a:xfrm>
            <a:off x="6031795" y="1089123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A6240D3-D1AD-5F0A-A11F-BCFE6B8C2B3A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EBD9B19F-AC7D-1B07-B1A9-DD9F5BFE0FCA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30A59AA6-D7AC-1040-A648-B8F61D8629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94264CBA-6DFA-72E9-86A3-8B1496819877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FCEB1751-2DA8-502F-9CC2-4533138ED81A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A208CBB-1818-81C6-7DC7-3ECADE255FDF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B4B3CD3-CCCB-C9BB-D535-ADC89556BF26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969E364-D4E8-39A4-4359-F035CAE47094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2A1820A4-08E1-22AA-5D08-94A30651F27F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8817F4EF-1357-C39A-49EE-0600C66F8DB0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2BB2FA84-F8E2-4D94-7425-F771AFDD04C7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6124A504-A7DB-F35D-59CB-5E1F6C2DE3EB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65D1C1B0-3BB0-4DC7-8D37-8784DE567FEF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9E3AD38-7DBF-3D25-19EC-6DCCA133B320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79264E13-2E60-4547-A76D-15A18C12D275}"/>
              </a:ext>
            </a:extLst>
          </p:cNvPr>
          <p:cNvSpPr txBox="1"/>
          <p:nvPr/>
        </p:nvSpPr>
        <p:spPr>
          <a:xfrm>
            <a:off x="6033533" y="3848850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dirty="0">
                <a:solidFill>
                  <a:srgbClr val="622DB9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LERP &amp; Project</a:t>
            </a:r>
            <a:endParaRPr lang="ko-KR" altLang="en-US" sz="1300" dirty="0">
              <a:solidFill>
                <a:srgbClr val="622DB9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F1D883D8-968A-2736-B759-C899D271039D}"/>
              </a:ext>
            </a:extLst>
          </p:cNvPr>
          <p:cNvGrpSpPr/>
          <p:nvPr/>
        </p:nvGrpSpPr>
        <p:grpSpPr>
          <a:xfrm>
            <a:off x="6312983" y="4129276"/>
            <a:ext cx="1014897" cy="1224211"/>
            <a:chOff x="6312983" y="4166330"/>
            <a:chExt cx="1014897" cy="122421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3E1ED857-7106-2096-1224-AF602AFBAA3B}"/>
                </a:ext>
              </a:extLst>
            </p:cNvPr>
            <p:cNvSpPr txBox="1"/>
            <p:nvPr/>
          </p:nvSpPr>
          <p:spPr>
            <a:xfrm>
              <a:off x="6375204" y="4166330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622DB9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622DB9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77D92948-E3FA-76F0-0BDD-E25C3D3FBDA1}"/>
                </a:ext>
              </a:extLst>
            </p:cNvPr>
            <p:cNvGrpSpPr/>
            <p:nvPr/>
          </p:nvGrpSpPr>
          <p:grpSpPr>
            <a:xfrm>
              <a:off x="6312983" y="4396269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8948414D-CECF-AAD2-F0E5-A6DB0640A588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4398F077-FCE8-EB5F-7703-8412CCEAF448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99102F7-FFBA-8881-7D59-E5053F7A01DF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4E973ECD-FB2A-65FF-7BBD-7134140470CD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F25BA860-03F5-D111-B258-1C5D5438CA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F9D0B294-BD40-A3AC-D59D-CC6BB4A6C9BE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65F98B22-62AA-7226-BD1A-8E11E9E09216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65F98B22-62AA-7226-BD1A-8E11E9E092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1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024EB869-D677-DAFB-B200-6BF6B046CCCD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024EB869-D677-DAFB-B200-6BF6B046CC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33C6E816-968C-8CFC-307C-B56A0E0140D2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33C6E816-968C-8CFC-307C-B56A0E0140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5335997-9A7C-D82C-AF4E-66A54DCF3DA6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75335997-9A7C-D82C-AF4E-66A54DCF3D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38A41E28-7D68-E957-E409-5093AC83A886}"/>
              </a:ext>
            </a:extLst>
          </p:cNvPr>
          <p:cNvGrpSpPr/>
          <p:nvPr/>
        </p:nvGrpSpPr>
        <p:grpSpPr>
          <a:xfrm>
            <a:off x="6033705" y="5041091"/>
            <a:ext cx="1575184" cy="1235966"/>
            <a:chOff x="6033705" y="5095103"/>
            <a:chExt cx="1575184" cy="1235966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9B8ED6E4-B643-4E2F-912D-2C28E40CDCD8}"/>
                </a:ext>
              </a:extLst>
            </p:cNvPr>
            <p:cNvGrpSpPr/>
            <p:nvPr/>
          </p:nvGrpSpPr>
          <p:grpSpPr>
            <a:xfrm>
              <a:off x="6213162" y="5334173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6CFB63D0-E594-A7D0-EFB1-68AB128A3F53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EFF237F9-1C97-B319-B1F8-EDD925F5AA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64748511-065C-AE5C-E7C0-82E0740F67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95F1153C-C6BB-3C5E-9CA2-D216566208BA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7ACAB702-7549-9E30-DD80-E6D5A5FDAC8A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6E8E0FBC-D3FA-C002-E71F-DD2770F1C40B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3B13467B-8E18-15B8-3CFF-3A10FF86A397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3B13467B-8E18-15B8-3CFF-3A10FF86A3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E81B0C3E-57B5-E5A4-A905-90311827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DA4D9039-DFD6-A59E-3360-0B52ECF3B882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EE2ABDF4-FFDF-5513-3D85-4035B786D23C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3DAAB4D-A508-BCA6-0BA2-AFCF885E70AB}"/>
                </a:ext>
              </a:extLst>
            </p:cNvPr>
            <p:cNvSpPr txBox="1"/>
            <p:nvPr/>
          </p:nvSpPr>
          <p:spPr>
            <a:xfrm>
              <a:off x="6033705" y="5095103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622DB9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622DB9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C3614FE-B41C-FA2D-B893-C106CE825AC6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4">
            <a:extLst>
              <a:ext uri="{FF2B5EF4-FFF2-40B4-BE49-F238E27FC236}">
                <a16:creationId xmlns:a16="http://schemas.microsoft.com/office/drawing/2014/main" id="{34F42209-63AD-66D2-17F8-A281AFBD4124}"/>
              </a:ext>
            </a:extLst>
          </p:cNvPr>
          <p:cNvSpPr>
            <a:spLocks/>
          </p:cNvSpPr>
          <p:nvPr/>
        </p:nvSpPr>
        <p:spPr>
          <a:xfrm flipH="1">
            <a:off x="4759453" y="5873951"/>
            <a:ext cx="1013814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DE00339E-3CFC-185A-0356-A96FC9CF3561}"/>
              </a:ext>
            </a:extLst>
          </p:cNvPr>
          <p:cNvSpPr>
            <a:spLocks/>
          </p:cNvSpPr>
          <p:nvPr/>
        </p:nvSpPr>
        <p:spPr>
          <a:xfrm flipH="1">
            <a:off x="4759453" y="701320"/>
            <a:ext cx="1013814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6070DFD-9BE4-39D1-D7ED-CF88255218F5}"/>
              </a:ext>
            </a:extLst>
          </p:cNvPr>
          <p:cNvSpPr/>
          <p:nvPr/>
        </p:nvSpPr>
        <p:spPr>
          <a:xfrm>
            <a:off x="9260386" y="6054228"/>
            <a:ext cx="1470025" cy="12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FC4ECF-D8BB-9120-D151-57CEA9F3D3D5}"/>
              </a:ext>
            </a:extLst>
          </p:cNvPr>
          <p:cNvSpPr/>
          <p:nvPr/>
        </p:nvSpPr>
        <p:spPr>
          <a:xfrm>
            <a:off x="8789267" y="4717779"/>
            <a:ext cx="1470025" cy="148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AD994E6B-6911-0C35-E0A8-83B7074B4B30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77CBF411-03EB-2F30-62DF-91A8CC667094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6CA601E2-AC8D-93CE-5411-B941FCA9FE03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917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C791C-24EA-EAAD-85C2-6631B5346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61617275-7C50-6954-2625-C50969151C0B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D5DF5B7-6D24-1358-6A7A-DC668AFDFE17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697C98E-6BBF-2F9E-AA33-348BA8C9048D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697C98E-6BBF-2F9E-AA33-348BA8C904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5700A25-8EF4-D114-AC9E-292C84B363EE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E40D8F7B-BFFE-B5F9-656A-116751F93AF1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B773E8F-DFA4-D98A-18D7-F621F1781E04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AC3095C0-A582-7BAD-8F34-9563475E4653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5745EA90-48A9-296B-8F1C-1AC6C14317EF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96340000-7886-3EBF-7D4E-35794B435E1C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184FAD87-2283-1483-2167-03829BD00536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F805C335-8EB6-F4D4-710D-665BD7011D00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EEE15FD-9936-C3B3-F1AF-3422E061F8E7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6B0824A2-DFC7-FF3E-93D8-B5A75CFBD7B8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79DE408C-33D4-0650-BBFE-78636617D3F5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251C60E8-5D07-BF9D-49DF-BDB3BDDC70AB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B52950F1-4290-9511-BBCF-8396E741B306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60EEBAA7-5B84-F2CB-D3BD-B1FA5376F4A9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1057E4CB-BD7D-9863-19D0-2A053965EBDE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3962A44-0FCE-90E2-7ED0-D44C7830F671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B9F21A0-760F-3DE2-317D-1E7D57D3D3A6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59FB4DD5-4C93-E059-34CE-926DD9E40D41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7B3AE2B3-0FEE-3CA1-6D41-0DE3BF3AF07C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08F2CF8-B26D-8912-1146-4305702EEA8F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BCC8DB7-8E90-7565-96F1-E5CEE6914167}"/>
              </a:ext>
            </a:extLst>
          </p:cNvPr>
          <p:cNvSpPr txBox="1"/>
          <p:nvPr/>
        </p:nvSpPr>
        <p:spPr>
          <a:xfrm>
            <a:off x="6011297" y="643931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30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890E826-F2B5-0139-968C-05EE778A22DC}"/>
              </a:ext>
            </a:extLst>
          </p:cNvPr>
          <p:cNvGrpSpPr/>
          <p:nvPr/>
        </p:nvGrpSpPr>
        <p:grpSpPr>
          <a:xfrm>
            <a:off x="6139270" y="1869746"/>
            <a:ext cx="1415297" cy="1037955"/>
            <a:chOff x="6145732" y="2843671"/>
            <a:chExt cx="1415297" cy="103795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72345939-92B0-7FD0-C338-BC63C2D5FB63}"/>
                </a:ext>
              </a:extLst>
            </p:cNvPr>
            <p:cNvSpPr txBox="1"/>
            <p:nvPr/>
          </p:nvSpPr>
          <p:spPr>
            <a:xfrm>
              <a:off x="6213578" y="284367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FB508627-01A9-54F5-47E1-F19E52410A8F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5DA13111-D87C-2328-46AE-E2F7189702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EA1F4356-E2C5-A6E9-55B1-49144549F300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7D687AE-DF00-8EBF-5E98-875D02C575B7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581ED3C0-10EB-0759-25D8-95D95C9CD296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36CA1AEE-4E16-6337-0000-F04462794145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4B4B35BD-82CB-E272-AD7E-5C062E24DB7C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AC2A169D-DE84-099A-2C45-724C154B36F9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4EBEEBF5-9E8E-28A8-61E6-AFE3B3BF7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CC3C2BBE-1B70-4C3E-7CED-D47EC934A133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9BDB7DA7-37CD-6BC5-1C4A-6F30431907AC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494DA9EE-5EC5-B0EE-D63F-0931D0364F35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0EC56E29-1BDA-C291-E321-CD2092A35E20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FBABD8D4-28CD-D23B-BF5C-71DBAA952EF9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2A231AA-874F-928F-9599-69F168FF6F01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3168F3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3168F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3168F3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2A231AA-874F-928F-9599-69F168FF6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F06936C2-F9FB-1A53-C317-E8D17296389C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FF3138C5-6C04-2265-B7DD-AFC4DB14D05A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A0D8B7F-CBDC-5BDA-4867-5B027D4FF672}"/>
              </a:ext>
            </a:extLst>
          </p:cNvPr>
          <p:cNvGrpSpPr/>
          <p:nvPr/>
        </p:nvGrpSpPr>
        <p:grpSpPr>
          <a:xfrm>
            <a:off x="6153351" y="2811755"/>
            <a:ext cx="1348842" cy="1105258"/>
            <a:chOff x="6152798" y="3691804"/>
            <a:chExt cx="1348842" cy="110525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4B1B313-E569-E9CA-5712-FB56839B0136}"/>
                </a:ext>
              </a:extLst>
            </p:cNvPr>
            <p:cNvSpPr txBox="1"/>
            <p:nvPr/>
          </p:nvSpPr>
          <p:spPr>
            <a:xfrm>
              <a:off x="6210403" y="3691804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AB93F41E-B7BC-8296-161A-25DD8597712E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8E64D847-A0E0-829C-672D-095A30B67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E5C8D96C-ED2E-39DF-A088-F824228F670F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07C4C861-43BB-A285-4D78-4813FBF636B4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DA0D6C6B-14D7-FF7C-D151-CC67A661E994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57FDFA52-A8A7-E592-3BE3-AA6D47A640B7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61362043-4FF6-C220-155C-35BD3F3477F8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8E3329DD-8863-BF96-5DD9-472F64534F75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B61500FA-592C-D624-1DA6-885DDAAE01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B5F04A7E-B87B-4B17-B4DF-9EB4F0537B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F8710C3C-A374-D8A9-81FE-868DC0F05307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14BC78C7-01F7-A8F2-D840-46005E3A5C52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826D68B9-0EE6-C7E7-1077-BD4635DE3C40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78CC9920-B2A4-A6B0-3C39-EA7058C0299F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FEC9C370-FFF5-A717-3B29-21D36088FE19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950C0D51-FE62-88B9-AD0C-59EB3DA2F711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36ACC5C2-DA00-9C93-772D-3AFD262A9113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D43ED72B-0219-4F05-5408-359C9FD754D8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A0CBA4A5-C6F7-009A-37E6-DB070450AE4A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27EC4773-4C55-2011-F18A-7DB7BCD2ED4E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6D916DDB-7D2C-F2B7-2D6E-621B40E17264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AF5459B9-6CD9-31D8-53C1-3829454E3EC6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AE68C4F2-7176-22F5-14D4-4F9196E6D2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6919344C-3B77-D4FE-9665-1A0BB340D2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24D1C2DD-5639-6FAD-5323-F9B775C423B6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9602E256-5C2C-B59A-CF0E-D4A45F1666B5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97B9517-2487-4D9B-B7D1-DC99451B5629}"/>
              </a:ext>
            </a:extLst>
          </p:cNvPr>
          <p:cNvGrpSpPr/>
          <p:nvPr/>
        </p:nvGrpSpPr>
        <p:grpSpPr>
          <a:xfrm>
            <a:off x="6031795" y="946561"/>
            <a:ext cx="1575184" cy="1019843"/>
            <a:chOff x="6033012" y="1986833"/>
            <a:chExt cx="1575184" cy="1019843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FBD167C6-27A1-74D4-0615-A88C92C15F5C}"/>
                </a:ext>
              </a:extLst>
            </p:cNvPr>
            <p:cNvSpPr txBox="1"/>
            <p:nvPr/>
          </p:nvSpPr>
          <p:spPr>
            <a:xfrm>
              <a:off x="6033012" y="1986833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188C5C67-B142-5243-9A43-4E077DA0C04F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270E162E-36D2-BAAB-316E-F75AA219AB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C0E1328D-D79E-DCCD-88DD-716D7A4D5C75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C744D2FF-4D23-2DD7-980F-97382A7418B8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086922B3-6F4F-4188-6D4A-E99833099CE5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271B108-67F1-0A4E-413B-BCA7BBD3F80A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4DF4D58-6DA3-C510-AAE9-9BE492C838FF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BD23E998-469D-4E52-35B5-106157BE1D50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ACF95B7B-4F92-0095-661E-F56700C461FF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4511CF3-CBFE-0970-EA70-D1B46374AE06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240AB497-2EA9-9D87-59BD-C9EE7F710894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B2922FB4-6942-922E-ADE6-7D4ABDE7B10C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BFC5E65C-1114-E9F4-284E-6010BDBE4999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8E408EEF-1FBE-D322-3C66-2D09F7F2839C}"/>
              </a:ext>
            </a:extLst>
          </p:cNvPr>
          <p:cNvSpPr txBox="1"/>
          <p:nvPr/>
        </p:nvSpPr>
        <p:spPr>
          <a:xfrm>
            <a:off x="6033533" y="3878033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30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192FC025-F067-A0F7-D13E-98667DCEE781}"/>
              </a:ext>
            </a:extLst>
          </p:cNvPr>
          <p:cNvGrpSpPr/>
          <p:nvPr/>
        </p:nvGrpSpPr>
        <p:grpSpPr>
          <a:xfrm>
            <a:off x="6312983" y="4181743"/>
            <a:ext cx="1014897" cy="1251728"/>
            <a:chOff x="6312983" y="4138813"/>
            <a:chExt cx="1014897" cy="1251728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D52B67C9-DBCD-D4BA-0A8D-48BE27F9A1CF}"/>
                </a:ext>
              </a:extLst>
            </p:cNvPr>
            <p:cNvSpPr txBox="1"/>
            <p:nvPr/>
          </p:nvSpPr>
          <p:spPr>
            <a:xfrm>
              <a:off x="6375204" y="4138813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622DB9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622DB9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58876C08-B11E-4B2D-1BD7-853B3BE540B6}"/>
                </a:ext>
              </a:extLst>
            </p:cNvPr>
            <p:cNvGrpSpPr/>
            <p:nvPr/>
          </p:nvGrpSpPr>
          <p:grpSpPr>
            <a:xfrm>
              <a:off x="6312983" y="4396269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641C23B7-DCF9-C419-A247-6FF733A0D005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B42F4393-7A35-2456-4D17-B7042274A416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E79216A7-174E-0A3B-AAF2-ADA0469E5F02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DF0C237B-8736-B267-108B-1FB3D3AADEFC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60AB60E2-4B63-6880-5D8C-04545E83D9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4019D011-8EE3-8D38-9010-82930528E95C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F94895BF-0188-A47A-1F7B-85F062294219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F94895BF-0188-A47A-1F7B-85F0622942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1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900DE0A-210F-1651-DD77-23BDAFCEB06C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B900DE0A-210F-1651-DD77-23BDAFCEB0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20820FD1-04FC-5EEC-606E-8BCF03691E28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20820FD1-04FC-5EEC-606E-8BCF03691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EE226D42-F863-3795-6346-25DAB54C5E64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EE226D42-F863-3795-6346-25DAB54C5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5525290-3E73-C541-FE57-BFF87B82CA31}"/>
              </a:ext>
            </a:extLst>
          </p:cNvPr>
          <p:cNvGrpSpPr/>
          <p:nvPr/>
        </p:nvGrpSpPr>
        <p:grpSpPr>
          <a:xfrm>
            <a:off x="6033705" y="5155429"/>
            <a:ext cx="1575184" cy="1255018"/>
            <a:chOff x="6033705" y="5076051"/>
            <a:chExt cx="1575184" cy="1255018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FB1DC9A1-0113-A451-5DAE-C81D0FAF0EBA}"/>
                </a:ext>
              </a:extLst>
            </p:cNvPr>
            <p:cNvGrpSpPr/>
            <p:nvPr/>
          </p:nvGrpSpPr>
          <p:grpSpPr>
            <a:xfrm>
              <a:off x="6213162" y="5334173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83B758E4-1E80-37AE-6E9C-6C4D6879106B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23975A99-F10D-DDFA-EC34-994AA4A40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AE0D123-9E14-C49E-09C2-DD3CE14D04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457036B3-DB1F-C62A-D6DB-F7BEB346ABDA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A16BDDA8-AA5A-25BD-B06D-CB08CC7121AA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8FED7B62-D1B8-6A9C-4EE5-776C828DE63C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4A0649CE-6CF1-F99E-1BBB-63ABAF941C9C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4A0649CE-6CF1-F99E-1BBB-63ABAF941C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AD9BA810-C15A-B3BE-2EB9-DEE21E469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4F734254-47B5-F06E-793B-6165C5CCFFB8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43C9E13F-D969-3E2C-70F1-FF3822436960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2CE912CD-AEC4-2FAF-96F8-4BF196118B2C}"/>
                </a:ext>
              </a:extLst>
            </p:cNvPr>
            <p:cNvSpPr txBox="1"/>
            <p:nvPr/>
          </p:nvSpPr>
          <p:spPr>
            <a:xfrm>
              <a:off x="6033705" y="5076051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622DB9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622DB9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F5DD9F1-66E1-C60C-656E-7C810C1E2C95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6EF88FEF-99B2-507E-9A72-F74891426D48}"/>
              </a:ext>
            </a:extLst>
          </p:cNvPr>
          <p:cNvSpPr>
            <a:spLocks/>
          </p:cNvSpPr>
          <p:nvPr/>
        </p:nvSpPr>
        <p:spPr>
          <a:xfrm flipH="1">
            <a:off x="4649487" y="680536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06D30A1-C6CB-111F-BBD0-2BD0B149401D}"/>
              </a:ext>
            </a:extLst>
          </p:cNvPr>
          <p:cNvSpPr/>
          <p:nvPr/>
        </p:nvSpPr>
        <p:spPr>
          <a:xfrm>
            <a:off x="9783763" y="3584871"/>
            <a:ext cx="1470025" cy="1565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7A8E6C1-29BE-8487-9911-A038EBBAEDFA}"/>
              </a:ext>
            </a:extLst>
          </p:cNvPr>
          <p:cNvSpPr/>
          <p:nvPr/>
        </p:nvSpPr>
        <p:spPr>
          <a:xfrm>
            <a:off x="9783762" y="3226390"/>
            <a:ext cx="1470025" cy="170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002B5BD6-AC82-33A5-E896-276B48D6A5D8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EA1F1857-208B-1211-FBFF-D1E6E9C6F9B3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DD099707-6B11-B34E-D884-B107F9635C17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6FB2A2C5-3ABA-881F-DC21-21708150BE77}"/>
              </a:ext>
            </a:extLst>
          </p:cNvPr>
          <p:cNvSpPr>
            <a:spLocks/>
          </p:cNvSpPr>
          <p:nvPr/>
        </p:nvSpPr>
        <p:spPr>
          <a:xfrm flipH="1">
            <a:off x="4649487" y="5875857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F09301D-93B1-3837-77BF-334CF78933C0}"/>
              </a:ext>
            </a:extLst>
          </p:cNvPr>
          <p:cNvSpPr/>
          <p:nvPr/>
        </p:nvSpPr>
        <p:spPr>
          <a:xfrm>
            <a:off x="9728690" y="3900084"/>
            <a:ext cx="1470025" cy="105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07A058-1F15-D45F-6B64-DC8FD1031D34}"/>
              </a:ext>
            </a:extLst>
          </p:cNvPr>
          <p:cNvSpPr/>
          <p:nvPr/>
        </p:nvSpPr>
        <p:spPr>
          <a:xfrm>
            <a:off x="9419378" y="4809447"/>
            <a:ext cx="2976130" cy="1709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101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9228B-37E5-ED57-76EE-A3643307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AB033A65-3D93-26CB-D097-504FD36C6AD5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BC0938A-8C81-0791-C4AB-8738133B0333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DA94411-4E31-19E9-D9E4-4893354F73F0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DA94411-4E31-19E9-D9E4-4893354F73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5169CC1-54DB-E0C3-8BE3-9AB08FF88761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510BF8C1-B51E-DCB9-32F9-FDAE53221AAB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0CBFC14-D3BD-5143-4B40-3ADE73DFEB86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3C90DA9E-12E8-2E79-8390-6C0418C4736B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D1E08D1E-E373-FBC3-95CC-74FA3620E474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95D65447-DC8C-83F8-DE71-B35373786C13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C7F0DD0D-6C25-3A23-A987-D1FE1C1D2C39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5E372E90-05B2-32D1-CC37-004E794817B6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06FB48F1-D184-D908-81B9-864A59F2738D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718CA6AB-E2E7-EA37-15F8-BB04BBC64CAD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F1A61FC5-2BC7-2748-CAD0-07DEC261709B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4E677EC9-C3C4-D44B-07BE-DC5266D14A54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DBA126AA-6F91-757E-2F58-DC5E7FC16936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48503915-8AB1-368E-60E3-84A2C8138813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4F48E21-8E1A-32D3-CEE6-326595E7B0D3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C145B29-D39A-B993-2F1E-2CBE27120FA9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50AF296-52C4-857A-00C1-C70B3DBE5307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24A8C9B3-0981-01BC-0E0C-034EA3DCCEB6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3CF1C41C-C9F0-D0F8-617D-06EC4974C6A8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76BF0C-598C-9AFE-6FCE-8AB5ABE92F35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그룹 4">
            <a:extLst>
              <a:ext uri="{FF2B5EF4-FFF2-40B4-BE49-F238E27FC236}">
                <a16:creationId xmlns:a16="http://schemas.microsoft.com/office/drawing/2014/main" id="{28A7269A-F1D7-597E-E76D-07C361EC2771}"/>
              </a:ext>
            </a:extLst>
          </p:cNvPr>
          <p:cNvGrpSpPr/>
          <p:nvPr/>
        </p:nvGrpSpPr>
        <p:grpSpPr>
          <a:xfrm>
            <a:off x="6011297" y="631229"/>
            <a:ext cx="1620000" cy="3061329"/>
            <a:chOff x="6011297" y="810411"/>
            <a:chExt cx="1620000" cy="3061329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E19526-C66F-C616-B01C-D5007382A37B}"/>
                </a:ext>
              </a:extLst>
            </p:cNvPr>
            <p:cNvSpPr txBox="1"/>
            <p:nvPr/>
          </p:nvSpPr>
          <p:spPr>
            <a:xfrm>
              <a:off x="6011297" y="810411"/>
              <a:ext cx="1620000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300" dirty="0">
                  <a:solidFill>
                    <a:srgbClr val="203C8C"/>
                  </a:solidFill>
                  <a:latin typeface="Open Sans SemiCondensed SemiBol" pitchFamily="2" charset="0"/>
                  <a:ea typeface="Open Sans SemiCondensed SemiBol" pitchFamily="2" charset="0"/>
                  <a:cs typeface="Open Sans SemiCondensed SemiBol" pitchFamily="2" charset="0"/>
                </a:rPr>
                <a:t>Shift &amp; Project</a:t>
              </a:r>
              <a:endParaRPr lang="ko-KR" altLang="en-US" sz="1300" dirty="0">
                <a:solidFill>
                  <a:srgbClr val="203C8C"/>
                </a:solidFill>
                <a:latin typeface="Open Sans SemiCondensed SemiBol" pitchFamily="2" charset="0"/>
                <a:cs typeface="Open Sans SemiCondensed SemiBol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0E949710-2E2B-86AC-32FE-90D71C4842E2}"/>
                </a:ext>
              </a:extLst>
            </p:cNvPr>
            <p:cNvGrpSpPr/>
            <p:nvPr/>
          </p:nvGrpSpPr>
          <p:grpSpPr>
            <a:xfrm>
              <a:off x="6139270" y="1921501"/>
              <a:ext cx="1415297" cy="1015095"/>
              <a:chOff x="6145732" y="2866531"/>
              <a:chExt cx="1415297" cy="1015095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CAAAE4F-C8D4-FAE5-2EFA-2886A3C239F0}"/>
                  </a:ext>
                </a:extLst>
              </p:cNvPr>
              <p:cNvSpPr txBox="1"/>
              <p:nvPr/>
            </p:nvSpPr>
            <p:spPr>
              <a:xfrm>
                <a:off x="6213578" y="2866531"/>
                <a:ext cx="121486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2. Shift Upwards</a:t>
                </a:r>
              </a:p>
            </p:txBody>
          </p:sp>
          <p:sp>
            <p:nvSpPr>
              <p:cNvPr id="346" name="사다리꼴 345">
                <a:extLst>
                  <a:ext uri="{FF2B5EF4-FFF2-40B4-BE49-F238E27FC236}">
                    <a16:creationId xmlns:a16="http://schemas.microsoft.com/office/drawing/2014/main" id="{4814D5EC-4CCF-11AE-943F-E197A103B7A5}"/>
                  </a:ext>
                </a:extLst>
              </p:cNvPr>
              <p:cNvSpPr/>
              <p:nvPr/>
            </p:nvSpPr>
            <p:spPr>
              <a:xfrm>
                <a:off x="6145732" y="3423316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A6AE1AE3-62C7-419F-DDC8-BF580EAFA4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0237" y="3560029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FD1402FC-0F35-BC1C-99A2-DA05034811CB}"/>
                  </a:ext>
                </a:extLst>
              </p:cNvPr>
              <p:cNvSpPr/>
              <p:nvPr/>
            </p:nvSpPr>
            <p:spPr>
              <a:xfrm>
                <a:off x="6332974" y="353640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382D330F-95B4-AD2E-B539-2897A25FA028}"/>
                  </a:ext>
                </a:extLst>
              </p:cNvPr>
              <p:cNvSpPr/>
              <p:nvPr/>
            </p:nvSpPr>
            <p:spPr>
              <a:xfrm>
                <a:off x="6894175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60A27F5F-C63A-F4B3-F004-A7C601264873}"/>
                  </a:ext>
                </a:extLst>
              </p:cNvPr>
              <p:cNvSpPr/>
              <p:nvPr/>
            </p:nvSpPr>
            <p:spPr>
              <a:xfrm>
                <a:off x="6994487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2EE677D7-DE9E-5197-1EE8-6792648D05FE}"/>
                  </a:ext>
                </a:extLst>
              </p:cNvPr>
              <p:cNvSpPr/>
              <p:nvPr/>
            </p:nvSpPr>
            <p:spPr>
              <a:xfrm>
                <a:off x="6626804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4" name="원호 353">
                <a:extLst>
                  <a:ext uri="{FF2B5EF4-FFF2-40B4-BE49-F238E27FC236}">
                    <a16:creationId xmlns:a16="http://schemas.microsoft.com/office/drawing/2014/main" id="{B34AF8E6-CA78-6E09-7319-E4EC50072135}"/>
                  </a:ext>
                </a:extLst>
              </p:cNvPr>
              <p:cNvSpPr/>
              <p:nvPr/>
            </p:nvSpPr>
            <p:spPr>
              <a:xfrm>
                <a:off x="6495573" y="3233626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56" name="곱하기 기호 355">
                <a:extLst>
                  <a:ext uri="{FF2B5EF4-FFF2-40B4-BE49-F238E27FC236}">
                    <a16:creationId xmlns:a16="http://schemas.microsoft.com/office/drawing/2014/main" id="{9E39057A-B6C2-B104-4D13-EE2822214063}"/>
                  </a:ext>
                </a:extLst>
              </p:cNvPr>
              <p:cNvSpPr/>
              <p:nvPr/>
            </p:nvSpPr>
            <p:spPr>
              <a:xfrm>
                <a:off x="6760704" y="3502684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AE291AFE-AD51-16FB-9C00-3977C536CAD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0044" y="3142302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F5A46707-44B0-0DA8-842E-AA4301C09B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575" y="3150423"/>
                <a:ext cx="0" cy="41943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prstDash val="sysDash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A4A3882A-B11A-5E53-B04B-249E7C438065}"/>
                  </a:ext>
                </a:extLst>
              </p:cNvPr>
              <p:cNvSpPr/>
              <p:nvPr/>
            </p:nvSpPr>
            <p:spPr>
              <a:xfrm>
                <a:off x="6333037" y="311971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4F337505-ADAB-4A39-B834-D0665475BDE8}"/>
                  </a:ext>
                </a:extLst>
              </p:cNvPr>
              <p:cNvSpPr/>
              <p:nvPr/>
            </p:nvSpPr>
            <p:spPr>
              <a:xfrm>
                <a:off x="6894238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1FE4AD02-2177-2939-F45F-798626050528}"/>
                  </a:ext>
                </a:extLst>
              </p:cNvPr>
              <p:cNvSpPr/>
              <p:nvPr/>
            </p:nvSpPr>
            <p:spPr>
              <a:xfrm>
                <a:off x="6994550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C936F39F-49B2-B124-EBBB-47E289C6254D}"/>
                  </a:ext>
                </a:extLst>
              </p:cNvPr>
              <p:cNvSpPr/>
              <p:nvPr/>
            </p:nvSpPr>
            <p:spPr>
              <a:xfrm>
                <a:off x="6626867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A06673AA-699B-C63E-95D9-247F23A5E059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300" y="3211598"/>
                    <a:ext cx="404729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0" i="1" smtClean="0">
                              <a:solidFill>
                                <a:srgbClr val="3168F3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dirty="0" smtClean="0">
                              <a:solidFill>
                                <a:srgbClr val="3168F3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ko-KR" altLang="en-US" sz="1000" dirty="0">
                      <a:solidFill>
                        <a:srgbClr val="3168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A06673AA-699B-C63E-95D9-247F23A5E05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300" y="3211598"/>
                    <a:ext cx="404729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893841E9-CF16-228D-76EC-F5CEDF67C97A}"/>
                  </a:ext>
                </a:extLst>
              </p:cNvPr>
              <p:cNvSpPr/>
              <p:nvPr/>
            </p:nvSpPr>
            <p:spPr>
              <a:xfrm>
                <a:off x="6501209" y="3470255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024A0514-B000-39D0-E80F-22BCC997AC2C}"/>
                  </a:ext>
                </a:extLst>
              </p:cNvPr>
              <p:cNvSpPr/>
              <p:nvPr/>
            </p:nvSpPr>
            <p:spPr>
              <a:xfrm rot="10800000">
                <a:off x="6501210" y="3471904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E3EAF7B1-FE7A-F342-545B-419871DE35B2}"/>
                </a:ext>
              </a:extLst>
            </p:cNvPr>
            <p:cNvGrpSpPr/>
            <p:nvPr/>
          </p:nvGrpSpPr>
          <p:grpSpPr>
            <a:xfrm>
              <a:off x="6153351" y="2789342"/>
              <a:ext cx="1348842" cy="1082398"/>
              <a:chOff x="6152798" y="3714664"/>
              <a:chExt cx="1348842" cy="1082398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D535D374-BFD0-D53E-907A-0F1D7733DD71}"/>
                  </a:ext>
                </a:extLst>
              </p:cNvPr>
              <p:cNvSpPr txBox="1"/>
              <p:nvPr/>
            </p:nvSpPr>
            <p:spPr>
              <a:xfrm>
                <a:off x="6210403" y="3714664"/>
                <a:ext cx="121486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3. L2 Projection</a:t>
                </a:r>
              </a:p>
            </p:txBody>
          </p:sp>
          <p:sp>
            <p:nvSpPr>
              <p:cNvPr id="370" name="사다리꼴 369">
                <a:extLst>
                  <a:ext uri="{FF2B5EF4-FFF2-40B4-BE49-F238E27FC236}">
                    <a16:creationId xmlns:a16="http://schemas.microsoft.com/office/drawing/2014/main" id="{B4536138-4149-48C2-54FB-929693A8220B}"/>
                  </a:ext>
                </a:extLst>
              </p:cNvPr>
              <p:cNvSpPr/>
              <p:nvPr/>
            </p:nvSpPr>
            <p:spPr>
              <a:xfrm>
                <a:off x="6152798" y="4338752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FF303196-958D-9408-FDC6-52180E30C4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1039" y="4475465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BC8B83F4-7C31-EB1A-2946-C9DA7934C1F5}"/>
                  </a:ext>
                </a:extLst>
              </p:cNvPr>
              <p:cNvSpPr/>
              <p:nvPr/>
            </p:nvSpPr>
            <p:spPr>
              <a:xfrm>
                <a:off x="6333776" y="445183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1483643A-FFD1-ED56-2947-A9DC3C5E4568}"/>
                  </a:ext>
                </a:extLst>
              </p:cNvPr>
              <p:cNvSpPr/>
              <p:nvPr/>
            </p:nvSpPr>
            <p:spPr>
              <a:xfrm>
                <a:off x="6894977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13859379-7BF4-A16F-8E7B-489A2ECF1EB8}"/>
                  </a:ext>
                </a:extLst>
              </p:cNvPr>
              <p:cNvSpPr/>
              <p:nvPr/>
            </p:nvSpPr>
            <p:spPr>
              <a:xfrm>
                <a:off x="6995289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075F01CE-15CE-26BC-40CC-0A39A9414AC9}"/>
                  </a:ext>
                </a:extLst>
              </p:cNvPr>
              <p:cNvSpPr/>
              <p:nvPr/>
            </p:nvSpPr>
            <p:spPr>
              <a:xfrm>
                <a:off x="6627606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8" name="직선 연결선 387">
                <a:extLst>
                  <a:ext uri="{FF2B5EF4-FFF2-40B4-BE49-F238E27FC236}">
                    <a16:creationId xmlns:a16="http://schemas.microsoft.com/office/drawing/2014/main" id="{651F871F-D6DF-F814-B1F2-9CC112D849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9238" y="4250010"/>
                <a:ext cx="219604" cy="23415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BB25F645-6840-CE82-34D7-4BF5917F1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719" y="4169306"/>
                <a:ext cx="107767" cy="31273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1D06EC22-9CAB-D8C1-E9B1-AC72CEF0BE1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1488" y="4169306"/>
                <a:ext cx="63500" cy="31750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0DB5F226-0634-4E95-B07B-F006788CBF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4663" y="4175656"/>
                <a:ext cx="120286" cy="30797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원호 377">
                <a:extLst>
                  <a:ext uri="{FF2B5EF4-FFF2-40B4-BE49-F238E27FC236}">
                    <a16:creationId xmlns:a16="http://schemas.microsoft.com/office/drawing/2014/main" id="{4AF4004B-4A6E-161F-E257-E81DE5214DF7}"/>
                  </a:ext>
                </a:extLst>
              </p:cNvPr>
              <p:cNvSpPr/>
              <p:nvPr/>
            </p:nvSpPr>
            <p:spPr>
              <a:xfrm>
                <a:off x="6496375" y="4149062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79" name="곱하기 기호 378">
                <a:extLst>
                  <a:ext uri="{FF2B5EF4-FFF2-40B4-BE49-F238E27FC236}">
                    <a16:creationId xmlns:a16="http://schemas.microsoft.com/office/drawing/2014/main" id="{1B7F3452-F703-D5D4-ABA7-0274CCB3BD47}"/>
                  </a:ext>
                </a:extLst>
              </p:cNvPr>
              <p:cNvSpPr/>
              <p:nvPr/>
            </p:nvSpPr>
            <p:spPr>
              <a:xfrm>
                <a:off x="6761506" y="4418120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B6532B1B-8012-29A9-CF45-99DCC3B8523C}"/>
                  </a:ext>
                </a:extLst>
              </p:cNvPr>
              <p:cNvSpPr/>
              <p:nvPr/>
            </p:nvSpPr>
            <p:spPr>
              <a:xfrm>
                <a:off x="6333839" y="396600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2CC64C2B-4563-5B12-C956-920331B26482}"/>
                  </a:ext>
                </a:extLst>
              </p:cNvPr>
              <p:cNvSpPr/>
              <p:nvPr/>
            </p:nvSpPr>
            <p:spPr>
              <a:xfrm>
                <a:off x="6895040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49B3EDA5-9B91-7EF3-66DF-07CBFC18BE3A}"/>
                  </a:ext>
                </a:extLst>
              </p:cNvPr>
              <p:cNvSpPr/>
              <p:nvPr/>
            </p:nvSpPr>
            <p:spPr>
              <a:xfrm>
                <a:off x="6995352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2211F266-7A84-09FF-11D7-0B8461ACE18A}"/>
                  </a:ext>
                </a:extLst>
              </p:cNvPr>
              <p:cNvSpPr/>
              <p:nvPr/>
            </p:nvSpPr>
            <p:spPr>
              <a:xfrm>
                <a:off x="6627669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1B3164D1-CE50-EEC9-2D4E-EF1C7F83C69E}"/>
                  </a:ext>
                </a:extLst>
              </p:cNvPr>
              <p:cNvSpPr/>
              <p:nvPr/>
            </p:nvSpPr>
            <p:spPr>
              <a:xfrm>
                <a:off x="6562504" y="421604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019D37D6-5628-F38E-9B6D-37CE3BFFF2B1}"/>
                  </a:ext>
                </a:extLst>
              </p:cNvPr>
              <p:cNvSpPr/>
              <p:nvPr/>
            </p:nvSpPr>
            <p:spPr>
              <a:xfrm>
                <a:off x="6688041" y="413945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C6BB6047-9196-499A-03EE-19E8990CC0BB}"/>
                  </a:ext>
                </a:extLst>
              </p:cNvPr>
              <p:cNvSpPr/>
              <p:nvPr/>
            </p:nvSpPr>
            <p:spPr>
              <a:xfrm>
                <a:off x="6864080" y="4131731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46B977E3-F681-535C-12CA-677CBF92CE80}"/>
                  </a:ext>
                </a:extLst>
              </p:cNvPr>
              <p:cNvSpPr/>
              <p:nvPr/>
            </p:nvSpPr>
            <p:spPr>
              <a:xfrm>
                <a:off x="6925242" y="414946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26415DA4-1F6A-41E2-1DA3-04A854FF6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8575" y="4009991"/>
                <a:ext cx="188913" cy="201426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2670C93B-9A4E-C8A7-6020-69C85014DA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755" y="4011958"/>
                <a:ext cx="41083" cy="11922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FC548875-1489-5F7C-DF79-A21B9AA49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2925" y="4013731"/>
                <a:ext cx="22164" cy="110819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A03CD1C-8AAC-CA88-5AE9-B1282EE734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6550" y="4010094"/>
                <a:ext cx="52263" cy="13381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5D26F367-31BE-E123-3813-C3864196FFBF}"/>
                  </a:ext>
                </a:extLst>
              </p:cNvPr>
              <p:cNvSpPr/>
              <p:nvPr/>
            </p:nvSpPr>
            <p:spPr>
              <a:xfrm>
                <a:off x="6497011" y="4387119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4E2472B6-03B0-ACFF-83CB-34C35C85EB8B}"/>
                  </a:ext>
                </a:extLst>
              </p:cNvPr>
              <p:cNvSpPr/>
              <p:nvPr/>
            </p:nvSpPr>
            <p:spPr>
              <a:xfrm rot="10800000">
                <a:off x="6497012" y="4388768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CF513CB8-6E8C-8132-600E-A9059098370E}"/>
                </a:ext>
              </a:extLst>
            </p:cNvPr>
            <p:cNvGrpSpPr/>
            <p:nvPr/>
          </p:nvGrpSpPr>
          <p:grpSpPr>
            <a:xfrm>
              <a:off x="6031795" y="1089123"/>
              <a:ext cx="1575184" cy="974756"/>
              <a:chOff x="6033012" y="2031920"/>
              <a:chExt cx="1575184" cy="974756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C8608F5-16BA-F8D7-3AC5-97428843BB0C}"/>
                  </a:ext>
                </a:extLst>
              </p:cNvPr>
              <p:cNvSpPr txBox="1"/>
              <p:nvPr/>
            </p:nvSpPr>
            <p:spPr>
              <a:xfrm>
                <a:off x="6033012" y="2031920"/>
                <a:ext cx="1575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1. Extend a new axis</a:t>
                </a:r>
              </a:p>
            </p:txBody>
          </p:sp>
          <p:sp>
            <p:nvSpPr>
              <p:cNvPr id="310" name="사다리꼴 309">
                <a:extLst>
                  <a:ext uri="{FF2B5EF4-FFF2-40B4-BE49-F238E27FC236}">
                    <a16:creationId xmlns:a16="http://schemas.microsoft.com/office/drawing/2014/main" id="{F7E42D66-5DE2-D5C4-5FE6-BC2C4CDB4356}"/>
                  </a:ext>
                </a:extLst>
              </p:cNvPr>
              <p:cNvSpPr/>
              <p:nvPr/>
            </p:nvSpPr>
            <p:spPr>
              <a:xfrm>
                <a:off x="6144459" y="2548366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66418564-3306-D42A-8774-B67460E193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964" y="2685079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F81B3889-8ED9-DE14-A5E7-26B5985DF353}"/>
                  </a:ext>
                </a:extLst>
              </p:cNvPr>
              <p:cNvSpPr txBox="1"/>
              <p:nvPr/>
            </p:nvSpPr>
            <p:spPr>
              <a:xfrm>
                <a:off x="6899070" y="2692714"/>
                <a:ext cx="681203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  <a:scene3d>
                  <a:camera prst="perspectiveRelaxed"/>
                  <a:lightRig rig="threePt" dir="t"/>
                </a:scene3d>
              </a:bodyPr>
              <a:lstStyle/>
              <a:p>
                <a:pPr algn="ctr"/>
                <a:r>
                  <a:rPr kumimoji="1" lang="en-US" altLang="ko-KR" sz="700" i="1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Data Axes</a:t>
                </a:r>
                <a:endParaRPr lang="ko-KR" altLang="en-US" sz="700" i="1" dirty="0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F94674BF-7008-520A-883C-5DEF1E7CDDAB}"/>
                  </a:ext>
                </a:extLst>
              </p:cNvPr>
              <p:cNvSpPr/>
              <p:nvPr/>
            </p:nvSpPr>
            <p:spPr>
              <a:xfrm>
                <a:off x="6331701" y="266145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FA8C21F5-96CC-4A25-DF97-EB30EE5424B7}"/>
                  </a:ext>
                </a:extLst>
              </p:cNvPr>
              <p:cNvSpPr/>
              <p:nvPr/>
            </p:nvSpPr>
            <p:spPr>
              <a:xfrm>
                <a:off x="6892902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4AEDDDBE-80DD-1336-0E7E-D7A770477E37}"/>
                  </a:ext>
                </a:extLst>
              </p:cNvPr>
              <p:cNvSpPr/>
              <p:nvPr/>
            </p:nvSpPr>
            <p:spPr>
              <a:xfrm>
                <a:off x="6993214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D56E63A1-69FD-D22E-27A4-D5FC2CA147AF}"/>
                  </a:ext>
                </a:extLst>
              </p:cNvPr>
              <p:cNvSpPr/>
              <p:nvPr/>
            </p:nvSpPr>
            <p:spPr>
              <a:xfrm>
                <a:off x="6625531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084A68E8-D2DF-BE4F-3674-D9E2D7AC6712}"/>
                  </a:ext>
                </a:extLst>
              </p:cNvPr>
              <p:cNvSpPr/>
              <p:nvPr/>
            </p:nvSpPr>
            <p:spPr>
              <a:xfrm>
                <a:off x="6494300" y="2358676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19" name="곱하기 기호 318">
                <a:extLst>
                  <a:ext uri="{FF2B5EF4-FFF2-40B4-BE49-F238E27FC236}">
                    <a16:creationId xmlns:a16="http://schemas.microsoft.com/office/drawing/2014/main" id="{ED718006-F891-F55B-A7C5-9422CCC02E7E}"/>
                  </a:ext>
                </a:extLst>
              </p:cNvPr>
              <p:cNvSpPr/>
              <p:nvPr/>
            </p:nvSpPr>
            <p:spPr>
              <a:xfrm>
                <a:off x="6759431" y="2627734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D806D03E-A050-5238-7AB0-2E045603CA51}"/>
                  </a:ext>
                </a:extLst>
              </p:cNvPr>
              <p:cNvSpPr txBox="1"/>
              <p:nvPr/>
            </p:nvSpPr>
            <p:spPr>
              <a:xfrm>
                <a:off x="6766242" y="2208231"/>
                <a:ext cx="52262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600" i="1" dirty="0">
                    <a:solidFill>
                      <a:srgbClr val="2749A9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New Axis</a:t>
                </a:r>
                <a:endParaRPr lang="ko-KR" altLang="en-US" sz="600" i="1" dirty="0">
                  <a:solidFill>
                    <a:srgbClr val="2749A9"/>
                  </a:solidFill>
                </a:endParaRPr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4EE569FF-C07D-DAE1-0264-4227AFAD2D5B}"/>
                  </a:ext>
                </a:extLst>
              </p:cNvPr>
              <p:cNvSpPr/>
              <p:nvPr/>
            </p:nvSpPr>
            <p:spPr>
              <a:xfrm>
                <a:off x="6501210" y="2593957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EBB9866B-FF51-DF3C-F828-9BB4A55A1236}"/>
                  </a:ext>
                </a:extLst>
              </p:cNvPr>
              <p:cNvSpPr/>
              <p:nvPr/>
            </p:nvSpPr>
            <p:spPr>
              <a:xfrm rot="10800000">
                <a:off x="6501211" y="2595606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4290ED29-7535-5896-86DC-1FBE1D361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955" y="2257068"/>
                <a:ext cx="0" cy="432784"/>
              </a:xfrm>
              <a:prstGeom prst="line">
                <a:avLst/>
              </a:prstGeom>
              <a:ln>
                <a:solidFill>
                  <a:srgbClr val="3168F3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B3A7862-4221-C001-BDCB-0EBFC7065272}"/>
              </a:ext>
            </a:extLst>
          </p:cNvPr>
          <p:cNvGrpSpPr/>
          <p:nvPr/>
        </p:nvGrpSpPr>
        <p:grpSpPr>
          <a:xfrm>
            <a:off x="6033533" y="4005100"/>
            <a:ext cx="1575528" cy="2428207"/>
            <a:chOff x="6033533" y="3848850"/>
            <a:chExt cx="1575528" cy="2428207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9E7DEE07-48B7-1CFC-6808-8A757E53EE70}"/>
                </a:ext>
              </a:extLst>
            </p:cNvPr>
            <p:cNvSpPr txBox="1"/>
            <p:nvPr/>
          </p:nvSpPr>
          <p:spPr>
            <a:xfrm>
              <a:off x="6033533" y="3848850"/>
              <a:ext cx="1575528" cy="2923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300" dirty="0">
                  <a:solidFill>
                    <a:srgbClr val="622DB9"/>
                  </a:solidFill>
                  <a:latin typeface="Open Sans SemiCondensed SemiBol" pitchFamily="2" charset="0"/>
                  <a:ea typeface="Open Sans SemiCondensed SemiBol" pitchFamily="2" charset="0"/>
                  <a:cs typeface="Open Sans SemiCondensed SemiBol" pitchFamily="2" charset="0"/>
                </a:rPr>
                <a:t>LERP &amp; Project</a:t>
              </a:r>
              <a:endParaRPr lang="ko-KR" altLang="en-US" sz="1300" dirty="0">
                <a:solidFill>
                  <a:srgbClr val="622DB9"/>
                </a:solidFill>
                <a:latin typeface="Open Sans SemiCondensed SemiBol" pitchFamily="2" charset="0"/>
                <a:cs typeface="Open Sans SemiCondensed SemiBol" pitchFamily="2" charset="0"/>
              </a:endParaRPr>
            </a:p>
          </p:txBody>
        </p:sp>
        <p:grpSp>
          <p:nvGrpSpPr>
            <p:cNvPr id="451" name="그룹 450">
              <a:extLst>
                <a:ext uri="{FF2B5EF4-FFF2-40B4-BE49-F238E27FC236}">
                  <a16:creationId xmlns:a16="http://schemas.microsoft.com/office/drawing/2014/main" id="{B7396C69-F584-2EDF-B358-9009EB9CB3B0}"/>
                </a:ext>
              </a:extLst>
            </p:cNvPr>
            <p:cNvGrpSpPr/>
            <p:nvPr/>
          </p:nvGrpSpPr>
          <p:grpSpPr>
            <a:xfrm>
              <a:off x="6312983" y="4129276"/>
              <a:ext cx="1014897" cy="1224211"/>
              <a:chOff x="6312983" y="4166330"/>
              <a:chExt cx="1014897" cy="1224211"/>
            </a:xfrm>
          </p:grpSpPr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E02D655C-0542-450B-68B4-B0D4F05D5DD8}"/>
                  </a:ext>
                </a:extLst>
              </p:cNvPr>
              <p:cNvSpPr txBox="1"/>
              <p:nvPr/>
            </p:nvSpPr>
            <p:spPr>
              <a:xfrm>
                <a:off x="6375204" y="4166330"/>
                <a:ext cx="88513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622DB9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1. LERP</a:t>
                </a:r>
                <a:endParaRPr lang="ko-KR" altLang="en-US" sz="1000" i="1" dirty="0">
                  <a:solidFill>
                    <a:srgbClr val="622DB9"/>
                  </a:solidFill>
                  <a:latin typeface="Open Sans SemiCondensed" pitchFamily="2" charset="0"/>
                  <a:cs typeface="Open Sans SemiCondensed" pitchFamily="2" charset="0"/>
                </a:endParaRPr>
              </a:p>
            </p:txBody>
          </p:sp>
          <p:grpSp>
            <p:nvGrpSpPr>
              <p:cNvPr id="457" name="그룹 456">
                <a:extLst>
                  <a:ext uri="{FF2B5EF4-FFF2-40B4-BE49-F238E27FC236}">
                    <a16:creationId xmlns:a16="http://schemas.microsoft.com/office/drawing/2014/main" id="{C3F12886-992F-1E6B-BED0-4B5359378FE3}"/>
                  </a:ext>
                </a:extLst>
              </p:cNvPr>
              <p:cNvGrpSpPr/>
              <p:nvPr/>
            </p:nvGrpSpPr>
            <p:grpSpPr>
              <a:xfrm>
                <a:off x="6312983" y="4396269"/>
                <a:ext cx="1014897" cy="994272"/>
                <a:chOff x="6247401" y="5019260"/>
                <a:chExt cx="1140392" cy="1117215"/>
              </a:xfrm>
            </p:grpSpPr>
            <p:sp>
              <p:nvSpPr>
                <p:cNvPr id="237" name="원호 236">
                  <a:extLst>
                    <a:ext uri="{FF2B5EF4-FFF2-40B4-BE49-F238E27FC236}">
                      <a16:creationId xmlns:a16="http://schemas.microsoft.com/office/drawing/2014/main" id="{1BF024BA-DEFF-2102-3512-93F6D9C4331A}"/>
                    </a:ext>
                  </a:extLst>
                </p:cNvPr>
                <p:cNvSpPr/>
                <p:nvPr/>
              </p:nvSpPr>
              <p:spPr>
                <a:xfrm>
                  <a:off x="6270579" y="5019260"/>
                  <a:ext cx="1117214" cy="1117215"/>
                </a:xfrm>
                <a:prstGeom prst="arc">
                  <a:avLst>
                    <a:gd name="adj1" fmla="val 4349968"/>
                    <a:gd name="adj2" fmla="val 4160232"/>
                  </a:avLst>
                </a:prstGeom>
                <a:ln>
                  <a:gradFill flip="none" rotWithShape="1">
                    <a:gsLst>
                      <a:gs pos="44000">
                        <a:srgbClr val="A17BDF"/>
                      </a:gs>
                      <a:gs pos="63000">
                        <a:schemeClr val="bg1"/>
                      </a:gs>
                    </a:gsLst>
                    <a:lin ang="54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 dirty="0"/>
                </a:p>
              </p:txBody>
            </p:sp>
            <p:sp>
              <p:nvSpPr>
                <p:cNvPr id="239" name="십자형 238">
                  <a:extLst>
                    <a:ext uri="{FF2B5EF4-FFF2-40B4-BE49-F238E27FC236}">
                      <a16:creationId xmlns:a16="http://schemas.microsoft.com/office/drawing/2014/main" id="{3BBBA6A2-4E60-8857-EAB7-B905A911D269}"/>
                    </a:ext>
                  </a:extLst>
                </p:cNvPr>
                <p:cNvSpPr/>
                <p:nvPr/>
              </p:nvSpPr>
              <p:spPr>
                <a:xfrm rot="2700000">
                  <a:off x="6794452" y="5541233"/>
                  <a:ext cx="69468" cy="69468"/>
                </a:xfrm>
                <a:prstGeom prst="plus">
                  <a:avLst>
                    <a:gd name="adj" fmla="val 40089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40" name="타원 239">
                  <a:extLst>
                    <a:ext uri="{FF2B5EF4-FFF2-40B4-BE49-F238E27FC236}">
                      <a16:creationId xmlns:a16="http://schemas.microsoft.com/office/drawing/2014/main" id="{66675340-E415-86C3-0A1E-4C1F522C14FA}"/>
                    </a:ext>
                  </a:extLst>
                </p:cNvPr>
                <p:cNvSpPr/>
                <p:nvPr/>
              </p:nvSpPr>
              <p:spPr>
                <a:xfrm>
                  <a:off x="6247401" y="5502024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A17BD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41" name="타원 240">
                  <a:extLst>
                    <a:ext uri="{FF2B5EF4-FFF2-40B4-BE49-F238E27FC236}">
                      <a16:creationId xmlns:a16="http://schemas.microsoft.com/office/drawing/2014/main" id="{84A48C23-23F4-97BF-19D1-5A95CE543574}"/>
                    </a:ext>
                  </a:extLst>
                </p:cNvPr>
                <p:cNvSpPr/>
                <p:nvPr/>
              </p:nvSpPr>
              <p:spPr>
                <a:xfrm>
                  <a:off x="7174432" y="5135593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A17BD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570E5304-3BAA-F11A-9833-778C8BF5F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86160" y="5166822"/>
                  <a:ext cx="885825" cy="352425"/>
                </a:xfrm>
                <a:prstGeom prst="line">
                  <a:avLst/>
                </a:prstGeom>
                <a:ln>
                  <a:solidFill>
                    <a:srgbClr val="A17BDF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3" name="타원 242">
                  <a:extLst>
                    <a:ext uri="{FF2B5EF4-FFF2-40B4-BE49-F238E27FC236}">
                      <a16:creationId xmlns:a16="http://schemas.microsoft.com/office/drawing/2014/main" id="{4529A721-6B87-37B3-19AD-42FA0397A4EE}"/>
                    </a:ext>
                  </a:extLst>
                </p:cNvPr>
                <p:cNvSpPr/>
                <p:nvPr/>
              </p:nvSpPr>
              <p:spPr>
                <a:xfrm>
                  <a:off x="6652825" y="5339528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5929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941D2EC6-4FA6-757A-C504-0B2BEA7C3F80}"/>
                        </a:ext>
                      </a:extLst>
                    </p:cNvPr>
                    <p:cNvSpPr txBox="1"/>
                    <p:nvPr/>
                  </p:nvSpPr>
                  <p:spPr>
                    <a:xfrm rot="20281062">
                      <a:off x="6408336" y="5297968"/>
                      <a:ext cx="79537" cy="1383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800" b="1" i="1" smtClean="0">
                                <a:solidFill>
                                  <a:srgbClr val="4D239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ko-KR" altLang="en-US" sz="800" b="1" dirty="0">
                        <a:solidFill>
                          <a:srgbClr val="4D239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4" name="TextBox 243">
                      <a:extLst>
                        <a:ext uri="{FF2B5EF4-FFF2-40B4-BE49-F238E27FC236}">
                          <a16:creationId xmlns:a16="http://schemas.microsoft.com/office/drawing/2014/main" id="{941D2EC6-4FA6-757A-C504-0B2BEA7C3F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281062">
                      <a:off x="6408336" y="5297968"/>
                      <a:ext cx="79537" cy="13833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5000" r="-15000" b="-4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7E51D4ED-8CC7-C0AA-2D53-CFF20DC2A7BB}"/>
                        </a:ext>
                      </a:extLst>
                    </p:cNvPr>
                    <p:cNvSpPr txBox="1"/>
                    <p:nvPr/>
                  </p:nvSpPr>
                  <p:spPr>
                    <a:xfrm rot="20348521">
                      <a:off x="6773006" y="5136982"/>
                      <a:ext cx="230359" cy="1210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ko-KR" sz="700" b="1" i="1" spc="-150" smtClean="0">
                                <a:solidFill>
                                  <a:srgbClr val="4D239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700" b="1" i="1" spc="-150" smtClean="0">
                                <a:solidFill>
                                  <a:srgbClr val="4D239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700" b="1" i="1" spc="-150" smtClean="0">
                                <a:solidFill>
                                  <a:srgbClr val="4D2391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oMath>
                        </m:oMathPara>
                      </a14:m>
                      <a:endParaRPr lang="ko-KR" altLang="en-US" sz="800" b="1" spc="-150" dirty="0">
                        <a:solidFill>
                          <a:srgbClr val="4D239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45" name="TextBox 244">
                      <a:extLst>
                        <a:ext uri="{FF2B5EF4-FFF2-40B4-BE49-F238E27FC236}">
                          <a16:creationId xmlns:a16="http://schemas.microsoft.com/office/drawing/2014/main" id="{7E51D4ED-8CC7-C0AA-2D53-CFF20DC2A7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20348521">
                      <a:off x="6773006" y="5136982"/>
                      <a:ext cx="230359" cy="12104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564" b="-689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A8F2ED96-646F-D3CE-3172-B90059F88A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66503" y="5504469"/>
                      <a:ext cx="400955" cy="1383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pc="-110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𝑟𝑒𝑠𝑖𝑑𝑢𝑎𝑙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>
                        <a:solidFill>
                          <a:srgbClr val="3F2F5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5" name="TextBox 254">
                      <a:extLst>
                        <a:ext uri="{FF2B5EF4-FFF2-40B4-BE49-F238E27FC236}">
                          <a16:creationId xmlns:a16="http://schemas.microsoft.com/office/drawing/2014/main" id="{A8F2ED96-646F-D3CE-3172-B90059F88A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66503" y="5504469"/>
                      <a:ext cx="400955" cy="13833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6" name="TextBox 255">
                      <a:extLst>
                        <a:ext uri="{FF2B5EF4-FFF2-40B4-BE49-F238E27FC236}">
                          <a16:creationId xmlns:a16="http://schemas.microsoft.com/office/drawing/2014/main" id="{9FF45F64-EED9-FFE6-FBA5-6DCC1639CDD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65127" y="5221616"/>
                      <a:ext cx="114249" cy="13833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𝐹𝐹𝑁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>
                        <a:solidFill>
                          <a:srgbClr val="3F2F5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6" name="TextBox 255">
                      <a:extLst>
                        <a:ext uri="{FF2B5EF4-FFF2-40B4-BE49-F238E27FC236}">
                          <a16:creationId xmlns:a16="http://schemas.microsoft.com/office/drawing/2014/main" id="{9FF45F64-EED9-FFE6-FBA5-6DCC1639CD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65127" y="5221616"/>
                      <a:ext cx="114249" cy="13833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9412" r="-123529" b="-2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6E50D8A4-3FF0-BB3C-6DA9-8D7C7D3521AD}"/>
                </a:ext>
              </a:extLst>
            </p:cNvPr>
            <p:cNvGrpSpPr/>
            <p:nvPr/>
          </p:nvGrpSpPr>
          <p:grpSpPr>
            <a:xfrm>
              <a:off x="6033705" y="5041091"/>
              <a:ext cx="1575184" cy="1235966"/>
              <a:chOff x="6033705" y="5095103"/>
              <a:chExt cx="1575184" cy="1235966"/>
            </a:xfrm>
          </p:grpSpPr>
          <p:grpSp>
            <p:nvGrpSpPr>
              <p:cNvPr id="458" name="그룹 457">
                <a:extLst>
                  <a:ext uri="{FF2B5EF4-FFF2-40B4-BE49-F238E27FC236}">
                    <a16:creationId xmlns:a16="http://schemas.microsoft.com/office/drawing/2014/main" id="{726B3126-42A8-A696-66DD-F7A4CDCA35C5}"/>
                  </a:ext>
                </a:extLst>
              </p:cNvPr>
              <p:cNvGrpSpPr/>
              <p:nvPr/>
            </p:nvGrpSpPr>
            <p:grpSpPr>
              <a:xfrm>
                <a:off x="6213162" y="5334173"/>
                <a:ext cx="1103905" cy="996896"/>
                <a:chOff x="6150906" y="6033098"/>
                <a:chExt cx="1240408" cy="1120163"/>
              </a:xfrm>
            </p:grpSpPr>
            <p:sp>
              <p:nvSpPr>
                <p:cNvPr id="238" name="원호 237">
                  <a:extLst>
                    <a:ext uri="{FF2B5EF4-FFF2-40B4-BE49-F238E27FC236}">
                      <a16:creationId xmlns:a16="http://schemas.microsoft.com/office/drawing/2014/main" id="{29C9ADEC-0405-9E19-CF29-80790959B57B}"/>
                    </a:ext>
                  </a:extLst>
                </p:cNvPr>
                <p:cNvSpPr/>
                <p:nvPr/>
              </p:nvSpPr>
              <p:spPr>
                <a:xfrm>
                  <a:off x="6274100" y="6036046"/>
                  <a:ext cx="1117214" cy="1117215"/>
                </a:xfrm>
                <a:prstGeom prst="arc">
                  <a:avLst>
                    <a:gd name="adj1" fmla="val 4349968"/>
                    <a:gd name="adj2" fmla="val 4160232"/>
                  </a:avLst>
                </a:prstGeom>
                <a:ln>
                  <a:gradFill flip="none" rotWithShape="1">
                    <a:gsLst>
                      <a:gs pos="44000">
                        <a:srgbClr val="A17BDF"/>
                      </a:gs>
                      <a:gs pos="63000">
                        <a:schemeClr val="bg1"/>
                      </a:gs>
                    </a:gsLst>
                    <a:lin ang="54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E97CE952-D359-0326-7135-8082C67EF9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93011" y="6183319"/>
                  <a:ext cx="885825" cy="352425"/>
                </a:xfrm>
                <a:prstGeom prst="line">
                  <a:avLst/>
                </a:prstGeom>
                <a:ln>
                  <a:solidFill>
                    <a:srgbClr val="D9CAF2"/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81E50FAD-B1A8-0D3C-4397-41B9455A4A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5542" y="6167006"/>
                  <a:ext cx="155008" cy="213136"/>
                </a:xfrm>
                <a:prstGeom prst="line">
                  <a:avLst/>
                </a:prstGeom>
                <a:ln>
                  <a:solidFill>
                    <a:srgbClr val="A17BDF"/>
                  </a:solidFill>
                  <a:prstDash val="solid"/>
                  <a:headEnd type="triangl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8" name="타원 247">
                  <a:extLst>
                    <a:ext uri="{FF2B5EF4-FFF2-40B4-BE49-F238E27FC236}">
                      <a16:creationId xmlns:a16="http://schemas.microsoft.com/office/drawing/2014/main" id="{83F6A55B-5839-1A44-2A29-2A5006466340}"/>
                    </a:ext>
                  </a:extLst>
                </p:cNvPr>
                <p:cNvSpPr/>
                <p:nvPr/>
              </p:nvSpPr>
              <p:spPr>
                <a:xfrm>
                  <a:off x="6487124" y="6113738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3168F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52" name="타원 251">
                  <a:extLst>
                    <a:ext uri="{FF2B5EF4-FFF2-40B4-BE49-F238E27FC236}">
                      <a16:creationId xmlns:a16="http://schemas.microsoft.com/office/drawing/2014/main" id="{EC9982C4-F7C0-8E58-AFB8-D01B371DB99A}"/>
                    </a:ext>
                  </a:extLst>
                </p:cNvPr>
                <p:cNvSpPr/>
                <p:nvPr/>
              </p:nvSpPr>
              <p:spPr>
                <a:xfrm>
                  <a:off x="6247509" y="6522091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A17BD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53" name="타원 252">
                  <a:extLst>
                    <a:ext uri="{FF2B5EF4-FFF2-40B4-BE49-F238E27FC236}">
                      <a16:creationId xmlns:a16="http://schemas.microsoft.com/office/drawing/2014/main" id="{5E819C16-29D0-029A-ED2C-CA5011780D17}"/>
                    </a:ext>
                  </a:extLst>
                </p:cNvPr>
                <p:cNvSpPr/>
                <p:nvPr/>
              </p:nvSpPr>
              <p:spPr>
                <a:xfrm>
                  <a:off x="7178108" y="6152090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A17BDF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BE9A6E16-171A-2A5B-C44E-D3164B07DF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50906" y="6033098"/>
                      <a:ext cx="369194" cy="1495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800" b="0" i="1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800" b="0" i="1" spc="-130" smtClean="0">
                                    <a:solidFill>
                                      <a:srgbClr val="3F2F5B"/>
                                    </a:solidFill>
                                    <a:latin typeface="Cambria Math" panose="02040503050406030204" pitchFamily="18" charset="0"/>
                                  </a:rPr>
                                  <m:t>𝑃𝑟𝑜𝑗</m:t>
                                </m:r>
                              </m:sub>
                            </m:sSub>
                          </m:oMath>
                        </m:oMathPara>
                      </a14:m>
                      <a:endParaRPr lang="ko-KR" altLang="en-US" sz="800" dirty="0">
                        <a:solidFill>
                          <a:srgbClr val="3F2F5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57" name="TextBox 256">
                      <a:extLst>
                        <a:ext uri="{FF2B5EF4-FFF2-40B4-BE49-F238E27FC236}">
                          <a16:creationId xmlns:a16="http://schemas.microsoft.com/office/drawing/2014/main" id="{BE9A6E16-171A-2A5B-C44E-D3164B07DF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50906" y="6033098"/>
                      <a:ext cx="369194" cy="149573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2272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33DD623-B35C-E78C-E0FD-0C3617CC30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9269" y="6379025"/>
                  <a:ext cx="149917" cy="206136"/>
                </a:xfrm>
                <a:prstGeom prst="line">
                  <a:avLst/>
                </a:prstGeom>
                <a:ln>
                  <a:solidFill>
                    <a:srgbClr val="A17BDF"/>
                  </a:solidFill>
                  <a:prstDash val="sysDash"/>
                  <a:headEnd type="none" w="sm" len="sm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9" name="타원 258">
                  <a:extLst>
                    <a:ext uri="{FF2B5EF4-FFF2-40B4-BE49-F238E27FC236}">
                      <a16:creationId xmlns:a16="http://schemas.microsoft.com/office/drawing/2014/main" id="{37655EC4-8439-BC72-5BBD-ECC0CF5487D7}"/>
                    </a:ext>
                  </a:extLst>
                </p:cNvPr>
                <p:cNvSpPr/>
                <p:nvPr/>
              </p:nvSpPr>
              <p:spPr>
                <a:xfrm>
                  <a:off x="6656501" y="6356025"/>
                  <a:ext cx="52587" cy="52587"/>
                </a:xfrm>
                <a:prstGeom prst="ellipse">
                  <a:avLst/>
                </a:prstGeom>
                <a:solidFill>
                  <a:schemeClr val="bg1"/>
                </a:solidFill>
                <a:ln w="15875">
                  <a:solidFill>
                    <a:srgbClr val="5929A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  <p:sp>
              <p:nvSpPr>
                <p:cNvPr id="254" name="십자형 253">
                  <a:extLst>
                    <a:ext uri="{FF2B5EF4-FFF2-40B4-BE49-F238E27FC236}">
                      <a16:creationId xmlns:a16="http://schemas.microsoft.com/office/drawing/2014/main" id="{A65B987A-0E7E-6391-036D-B95512B16BC4}"/>
                    </a:ext>
                  </a:extLst>
                </p:cNvPr>
                <p:cNvSpPr/>
                <p:nvPr/>
              </p:nvSpPr>
              <p:spPr>
                <a:xfrm rot="2700000">
                  <a:off x="6798128" y="6557731"/>
                  <a:ext cx="69467" cy="69468"/>
                </a:xfrm>
                <a:prstGeom prst="plus">
                  <a:avLst>
                    <a:gd name="adj" fmla="val 40089"/>
                  </a:avLst>
                </a:prstGeom>
                <a:solidFill>
                  <a:schemeClr val="bg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100"/>
                </a:p>
              </p:txBody>
            </p:sp>
          </p:grp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B848EC4A-2D8D-D9EB-8890-32239AFDC3CE}"/>
                  </a:ext>
                </a:extLst>
              </p:cNvPr>
              <p:cNvSpPr txBox="1"/>
              <p:nvPr/>
            </p:nvSpPr>
            <p:spPr>
              <a:xfrm>
                <a:off x="6033705" y="5095103"/>
                <a:ext cx="1575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622DB9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2. L2 Projection</a:t>
                </a:r>
                <a:endParaRPr lang="ko-KR" altLang="en-US" sz="1000" i="1" dirty="0">
                  <a:solidFill>
                    <a:srgbClr val="622DB9"/>
                  </a:solidFill>
                  <a:latin typeface="Open Sans SemiCondensed" pitchFamily="2" charset="0"/>
                  <a:cs typeface="Open Sans SemiCondensed" pitchFamily="2" charset="0"/>
                </a:endParaRPr>
              </a:p>
            </p:txBody>
          </p:sp>
        </p:grp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F8D5B30-D880-39F2-4DDA-F64E83B46642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488D1F5B-9B5F-48A9-C236-4DCFAEA44ACC}"/>
              </a:ext>
            </a:extLst>
          </p:cNvPr>
          <p:cNvSpPr>
            <a:spLocks/>
          </p:cNvSpPr>
          <p:nvPr/>
        </p:nvSpPr>
        <p:spPr>
          <a:xfrm flipH="1">
            <a:off x="4649487" y="680536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1BA9C3-61D6-EDFC-D243-3A86FAEC5272}"/>
              </a:ext>
            </a:extLst>
          </p:cNvPr>
          <p:cNvSpPr/>
          <p:nvPr/>
        </p:nvSpPr>
        <p:spPr>
          <a:xfrm>
            <a:off x="9260386" y="6054228"/>
            <a:ext cx="1470025" cy="12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68CDCF-9FD3-6FE4-CEB7-62E31B35D897}"/>
              </a:ext>
            </a:extLst>
          </p:cNvPr>
          <p:cNvSpPr/>
          <p:nvPr/>
        </p:nvSpPr>
        <p:spPr>
          <a:xfrm>
            <a:off x="9260385" y="5835934"/>
            <a:ext cx="1470025" cy="1483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422F561F-72F7-F164-3863-F3C34A8CEF22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D424A98D-F290-0DE2-965E-203977782EA4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E1758B62-D629-83E3-87D9-5F4EDB4E1110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0FA34E58-9F0E-BD3A-903F-F2B043D11B69}"/>
              </a:ext>
            </a:extLst>
          </p:cNvPr>
          <p:cNvSpPr>
            <a:spLocks/>
          </p:cNvSpPr>
          <p:nvPr/>
        </p:nvSpPr>
        <p:spPr>
          <a:xfrm flipH="1">
            <a:off x="4649487" y="5875857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70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FCA80-84D9-2783-7917-FCAC6D73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CC071026-A328-4124-4B4B-9FFAA52AFCE0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C67AB31-FFFF-B456-DF7A-2C4BCD5F4EC9}"/>
              </a:ext>
            </a:extLst>
          </p:cNvPr>
          <p:cNvGrpSpPr/>
          <p:nvPr/>
        </p:nvGrpSpPr>
        <p:grpSpPr>
          <a:xfrm rot="16200000">
            <a:off x="5735185" y="4658192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8967F-598E-A471-49E7-742B8A3C4D07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2640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264058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8967F-598E-A471-49E7-742B8A3C4D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656482E-6AC5-4E03-9C15-0638F9A659FC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72200CFC-2424-5AC0-F7F8-B5884128F3D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6A6C545E-F3EC-B3B5-C742-7881A7D5CE97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9A100B33-43EC-9FE8-B002-73524AD640ED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77373186-C490-01E5-7C8C-3B1D501058E9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E1E24AB2-0084-3C40-8BC9-C6669B5CB4B8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49CD0E61-704F-BE24-E66D-99B5799EB4C2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16D222E4-2B77-5206-C3C3-4F0E5D94133A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E9CD99-16BC-38DD-5D65-F715DD0638C6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70B72278-B074-CFE6-2943-5EB0BDE18A6B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1D414D61-5A9A-7228-65D9-E956AF6BB7FE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8BE00E3A-A86F-CA07-0139-64BBDD040555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E81338AB-1346-B9CE-6C92-9991A94CF337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6E66F4A4-C9D9-3D6F-6A44-CB6295103597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CA2DE9E5-5F29-F7B6-CE57-86B4EB815008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60909ACB-F128-2D63-5D92-4DB83F6E9DB4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DC14BF1D-F27A-AD7E-2666-85B2D8DECE8A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D360D42-B0B7-E89E-EAFD-F7683BAD04B1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F58520F-5AD8-03B6-EE65-BDCFE58F24CD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2864600-BC30-BADD-FD94-BE3DAA7ED2F7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042537A5-15A0-FCB4-7BB6-29C5423AB617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B9D7F6A6-D3E1-3BA2-94D6-2BDA4C4A6828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380C23-CD52-72EE-83D2-3AE566F2A43C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FF79B36-7B4A-9948-E77B-DC88787FE997}"/>
              </a:ext>
            </a:extLst>
          </p:cNvPr>
          <p:cNvSpPr txBox="1"/>
          <p:nvPr/>
        </p:nvSpPr>
        <p:spPr>
          <a:xfrm>
            <a:off x="6011297" y="810411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dirty="0">
                <a:solidFill>
                  <a:srgbClr val="203C8C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Shift &amp; Project</a:t>
            </a:r>
            <a:endParaRPr lang="ko-KR" altLang="en-US" sz="1300" dirty="0">
              <a:solidFill>
                <a:srgbClr val="203C8C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62D0760-14D7-A054-2D69-3F31A05AB958}"/>
              </a:ext>
            </a:extLst>
          </p:cNvPr>
          <p:cNvGrpSpPr/>
          <p:nvPr/>
        </p:nvGrpSpPr>
        <p:grpSpPr>
          <a:xfrm>
            <a:off x="6139270" y="1921501"/>
            <a:ext cx="1415297" cy="1015095"/>
            <a:chOff x="6145732" y="2866531"/>
            <a:chExt cx="1415297" cy="1015095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52A30A22-E4E1-5B2B-9A44-86727AF802FE}"/>
                </a:ext>
              </a:extLst>
            </p:cNvPr>
            <p:cNvSpPr txBox="1"/>
            <p:nvPr/>
          </p:nvSpPr>
          <p:spPr>
            <a:xfrm>
              <a:off x="6213578" y="286653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B7D35F6B-38EE-8AE2-AC9F-A0889FC23515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FCC70EE4-F54F-7487-ADB7-50A63C2849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C42D88A2-2274-2D2A-8752-FC8BC754C43F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DE5F3A0D-BCE3-BF73-2D0A-7AF2A75704EB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0CD7D0DB-DFC1-6616-F9E7-B005C35B22EF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F337A0A0-5B43-8F51-A69A-827109450622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5E07DFBC-0712-C686-A5B1-D19AA4566180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B02D29A5-1B98-966B-F01C-BE7E9B16EBDC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6875965B-68E9-9740-3399-143E9CF0D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72EB6AFD-6D75-14C3-9D34-4D352D4F3C48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5275DB2E-D5D8-4F40-AD99-7D49733E3D0E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0B29D2A4-22FC-5409-E917-23B3B056F64A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3E58843-1883-7D20-7979-1A07F8BB29B2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C57CC058-56DD-760E-1288-D409C0DE5156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F4F9974B-46EF-5CC9-0E99-3F376C29BA7A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F4F9974B-46EF-5CC9-0E99-3F376C29B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37835FEE-6AAF-94C5-57C6-CADB2D59DBB3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7FBA2601-8456-0C4C-F924-0625321F47AA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0A2EF81-52C7-82CD-62D2-2E39621B9337}"/>
              </a:ext>
            </a:extLst>
          </p:cNvPr>
          <p:cNvGrpSpPr/>
          <p:nvPr/>
        </p:nvGrpSpPr>
        <p:grpSpPr>
          <a:xfrm>
            <a:off x="6153351" y="2789342"/>
            <a:ext cx="1348842" cy="1082398"/>
            <a:chOff x="6152798" y="3714664"/>
            <a:chExt cx="1348842" cy="1082398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8FA8C46-B88B-1DE2-B813-11ECCEAA20EF}"/>
                </a:ext>
              </a:extLst>
            </p:cNvPr>
            <p:cNvSpPr txBox="1"/>
            <p:nvPr/>
          </p:nvSpPr>
          <p:spPr>
            <a:xfrm>
              <a:off x="6210403" y="3714664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8286DFE1-4934-16E3-DBD4-51ADB4A45C0B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8CD2ED96-3179-6148-6D59-62951C019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D435A0FD-1913-2BF6-4F47-53835CFEAA12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7EDCDB59-51A8-A88A-E3F1-3C855235128C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9560A1A6-03A5-7AD0-A7D4-741DB5685706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501044EA-6F61-3086-4C82-4E6C3518C403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8EFD5340-2110-DE21-253B-2B3391190D46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524348F3-6240-538C-9A52-F775405B971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FCDD091F-84C7-DD93-2D73-E3FC627BC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526D1130-22EE-282C-4760-EE4799C37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8D0D69C5-8613-518A-892A-9CFEDEA0BBE7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33F73F3F-F1A1-D303-030D-4F3DAE1A77FC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9B9026B9-C99D-428D-C293-67DA4F44B6CE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98F3DD6A-B409-D5C3-1D5F-990FB1F230A1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A695B0D6-B83E-3ADF-465D-E168BE8D7956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871056B4-DF45-2449-DEF8-64E51F45C07E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B070DDD7-1B11-A2A3-1269-EDDEF9211504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3069B5A1-BDBF-1DAC-FFE5-2BA97725C605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8AB2956E-F982-48F6-1CFB-57D6A39903AF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FA248D9-9110-C2EF-C02A-15643CF8EC46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34911681-EEE5-432A-1DB3-91DF4564942E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76AB9F89-D6EB-FB0B-246B-B76B4F3DC043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2176D98F-68FE-0548-59C1-D32CF74FE2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60996D77-6E89-91DB-23D8-1B880D4FA0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540F1527-9532-5A2E-6872-C169C0889CCB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601F6208-9D19-F6E8-CF3F-DD77BC31F837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8EFDA61-8DF3-CE2C-16D8-338FA7B64EBB}"/>
              </a:ext>
            </a:extLst>
          </p:cNvPr>
          <p:cNvGrpSpPr/>
          <p:nvPr/>
        </p:nvGrpSpPr>
        <p:grpSpPr>
          <a:xfrm>
            <a:off x="6031795" y="1089123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E0E84FB-E870-72B5-BE40-D76CC04E38B8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D28F4211-ACFB-875A-D33B-53FB2948E7B0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CC4AE61C-AC81-B784-BAA0-A524417F0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3275DEA-F664-C2D4-1EAC-DEAD2B1BC69E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5F71EA1B-B085-4699-4519-25469EF2CBF4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7D4DBA6B-E964-761E-3707-162B8804FA12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03E9064A-4828-EA51-852A-5CF3367C01E8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9AA1D79D-A189-831F-2988-D6D6AAD627F0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B34A9298-3EC5-87D0-F9B1-7DCF2FB7FDDD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30649CEC-4799-BC59-4BC5-DDC42F661AEC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8F8BEA70-A7B2-A49C-7440-04E235D8B7D2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2534912D-7351-3B3F-9323-4DB16011D0BD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D518E1B4-0B14-2CA0-1531-C2F04F8909D2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78BEE1A6-A601-A78A-F081-2FB59758E5AE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F847CB30-3A34-0E62-B327-908F639A1A88}"/>
              </a:ext>
            </a:extLst>
          </p:cNvPr>
          <p:cNvSpPr txBox="1"/>
          <p:nvPr/>
        </p:nvSpPr>
        <p:spPr>
          <a:xfrm>
            <a:off x="6033533" y="3853040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dirty="0">
                <a:solidFill>
                  <a:srgbClr val="622DB9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LERP &amp; Project</a:t>
            </a:r>
            <a:endParaRPr lang="ko-KR" altLang="en-US" sz="1300" dirty="0">
              <a:solidFill>
                <a:srgbClr val="622DB9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91E4378A-14C2-0400-FCC3-C9FBA62F0168}"/>
              </a:ext>
            </a:extLst>
          </p:cNvPr>
          <p:cNvGrpSpPr/>
          <p:nvPr/>
        </p:nvGrpSpPr>
        <p:grpSpPr>
          <a:xfrm>
            <a:off x="6312983" y="4129276"/>
            <a:ext cx="1014897" cy="1224211"/>
            <a:chOff x="6312983" y="4166330"/>
            <a:chExt cx="1014897" cy="1224211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1D24E46A-6CBD-BA83-06C3-A2DEF93844BF}"/>
                </a:ext>
              </a:extLst>
            </p:cNvPr>
            <p:cNvSpPr txBox="1"/>
            <p:nvPr/>
          </p:nvSpPr>
          <p:spPr>
            <a:xfrm>
              <a:off x="6375204" y="4166330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502597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502597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3F2B59E7-23F0-6978-4983-D0EAABEEBD8C}"/>
                </a:ext>
              </a:extLst>
            </p:cNvPr>
            <p:cNvGrpSpPr/>
            <p:nvPr/>
          </p:nvGrpSpPr>
          <p:grpSpPr>
            <a:xfrm>
              <a:off x="6312983" y="4396269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03756E31-9806-A342-F2F2-85A198FA23FB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45932926-659A-D759-A774-7C3E472B1F32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429AFC38-48AD-F7AA-8D6D-86545B91A559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9ED689E8-8CB0-D656-131E-A0D5C2ED4F57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35836F57-84B5-745F-A022-12906889A8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D2B41F8B-C746-45D8-6DD7-C5396B9A735E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D4DB17BD-E8F0-D53E-41A6-12188A2DB2BD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D4DB17BD-E8F0-D53E-41A6-12188A2DB2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1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48E2BED-FC0A-EB70-B026-7F7F821FDBC3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48E2BED-FC0A-EB70-B026-7F7F821FDB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C1450D7B-0632-8E14-3922-FC4A3BEB7F1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C1450D7B-0632-8E14-3922-FC4A3BEB7F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CAE5275F-D011-CC40-F00E-B2FEC52AFEF4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CAE5275F-D011-CC40-F00E-B2FEC52AFE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7A85DCDC-4B57-856F-FEA2-E9B0BAD88A23}"/>
              </a:ext>
            </a:extLst>
          </p:cNvPr>
          <p:cNvGrpSpPr/>
          <p:nvPr/>
        </p:nvGrpSpPr>
        <p:grpSpPr>
          <a:xfrm>
            <a:off x="6033705" y="5066490"/>
            <a:ext cx="1575184" cy="1235966"/>
            <a:chOff x="6033705" y="5095103"/>
            <a:chExt cx="1575184" cy="1235966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E37B6811-C9DF-016C-9A53-7783C8F783FD}"/>
                </a:ext>
              </a:extLst>
            </p:cNvPr>
            <p:cNvGrpSpPr/>
            <p:nvPr/>
          </p:nvGrpSpPr>
          <p:grpSpPr>
            <a:xfrm>
              <a:off x="6213162" y="5334173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18D0F7A0-32BC-F98D-F51E-D2BAB01D4284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1A557D99-68CE-54AF-24FD-DEDA78953E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1BC90860-98E7-C987-5124-A5D1B9FC05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63AD8C8D-B8B0-F939-A5A5-D775BE9DC62D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D4BE366D-3131-9644-65BF-CDC62644ED8F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3EA0E743-E31B-5757-303C-1B88412FF152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347A46B1-1634-078D-0EC0-A6963F995503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347A46B1-1634-078D-0EC0-A6963F9955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9545387A-0620-D189-5594-5800588F5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C1285064-E6E1-8E8B-983C-A85CA4848222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8E58D20C-80B8-4B85-E3BD-5AEA463354F2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8A21AD63-F057-81A7-94FC-7928D05ADA8C}"/>
                </a:ext>
              </a:extLst>
            </p:cNvPr>
            <p:cNvSpPr txBox="1"/>
            <p:nvPr/>
          </p:nvSpPr>
          <p:spPr>
            <a:xfrm>
              <a:off x="6033705" y="5095103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502597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502597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F17E2CC-0292-01DD-D76F-4E31A11BC6F8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4">
            <a:extLst>
              <a:ext uri="{FF2B5EF4-FFF2-40B4-BE49-F238E27FC236}">
                <a16:creationId xmlns:a16="http://schemas.microsoft.com/office/drawing/2014/main" id="{3109D7A0-7A8E-79A1-AF86-37A4918D42FC}"/>
              </a:ext>
            </a:extLst>
          </p:cNvPr>
          <p:cNvSpPr>
            <a:spLocks/>
          </p:cNvSpPr>
          <p:nvPr/>
        </p:nvSpPr>
        <p:spPr>
          <a:xfrm flipH="1">
            <a:off x="4759453" y="5867601"/>
            <a:ext cx="1013814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B732A9A5-DB24-2460-555F-02E87D4FC70E}"/>
              </a:ext>
            </a:extLst>
          </p:cNvPr>
          <p:cNvSpPr>
            <a:spLocks/>
          </p:cNvSpPr>
          <p:nvPr/>
        </p:nvSpPr>
        <p:spPr>
          <a:xfrm flipH="1">
            <a:off x="4759453" y="701320"/>
            <a:ext cx="1013814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39D3D-AD77-5384-5618-7A0C3F3E2A84}"/>
              </a:ext>
            </a:extLst>
          </p:cNvPr>
          <p:cNvSpPr/>
          <p:nvPr/>
        </p:nvSpPr>
        <p:spPr>
          <a:xfrm>
            <a:off x="9260386" y="6054228"/>
            <a:ext cx="1470025" cy="1265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D36D88-093E-5FFB-79CD-A12BD1BF4AA2}"/>
              </a:ext>
            </a:extLst>
          </p:cNvPr>
          <p:cNvSpPr/>
          <p:nvPr/>
        </p:nvSpPr>
        <p:spPr>
          <a:xfrm>
            <a:off x="9432895" y="5598404"/>
            <a:ext cx="1470025" cy="155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980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EF12C-BF8F-85D9-F70A-0C53366EF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59407793-32A8-CDE7-18EC-AE9C0630B895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2C485B1-0A02-CAF1-8CE9-BA291650D548}"/>
              </a:ext>
            </a:extLst>
          </p:cNvPr>
          <p:cNvGrpSpPr/>
          <p:nvPr/>
        </p:nvGrpSpPr>
        <p:grpSpPr>
          <a:xfrm rot="16200000">
            <a:off x="5735185" y="4658192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7CE3EB6-F7F2-18F7-5ED1-6FE0ADEB01C4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2640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264058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77CE3EB6-F7F2-18F7-5ED1-6FE0ADEB0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291C16D-FB3F-8384-8AB3-9CCEFA27464C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53DE63F9-F043-D5CD-FCD2-316C42877C2D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35372" y="3264031"/>
            <a:ext cx="1652488" cy="36335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03A14A5-AC99-4775-906E-32DF3FAF03D0}"/>
              </a:ext>
            </a:extLst>
          </p:cNvPr>
          <p:cNvCxnSpPr>
            <a:cxnSpLocks/>
          </p:cNvCxnSpPr>
          <p:nvPr/>
        </p:nvCxnSpPr>
        <p:spPr>
          <a:xfrm flipH="1">
            <a:off x="4573588" y="2620178"/>
            <a:ext cx="685679" cy="0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F2231EE7-4F14-7341-72E5-B4BBCEEEE6D6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5E3BC8DF-A256-A716-F027-69C97412EF00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BFAA27FD-B655-D66E-9BC4-972ECB0ADE9A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CC0FF03F-972A-77B6-71C5-9F64BBFFD30F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CF0D0E01-C215-EE2D-DD85-F78A1DA5E39E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E870C8B-13F3-1FAE-D2C0-0842E4C15371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D778DF56-045A-1CB8-79A0-3A34E706D91D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C2778CCB-E659-383D-2DA3-331003711A4E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A2357A62-F052-898B-5C16-83D1EAEA2E58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76258667-95ED-642F-33EB-2CDD1B281D73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2AF85159-1C51-B99B-3266-33154D9C1921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0B977E7C-1DEF-5572-8C94-3D803F511843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AC61FAAD-42AB-616D-02B8-4FB462705B70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58ECCBDE-A9C6-4C99-9F00-97E038B3D16C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12BDC07-25FA-BDE3-6028-B2565D89D3B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92DBA03-EE22-8268-E387-B282C1406363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50D982C5-7797-B68B-A1C8-B02EF951440C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A2C533FA-8376-BA91-B8F3-BFCC27D40D6C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160873AD-CD55-50B9-607A-0430C89B38CF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A7CA5A-5B9F-0462-A4DC-0E653BB3DE8A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66F3C7F-7A1F-D5D3-ADB6-0CD664CBEE57}"/>
              </a:ext>
            </a:extLst>
          </p:cNvPr>
          <p:cNvSpPr txBox="1"/>
          <p:nvPr/>
        </p:nvSpPr>
        <p:spPr>
          <a:xfrm>
            <a:off x="6011297" y="836613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03C8C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Shift &amp; Project</a:t>
            </a:r>
            <a:endParaRPr lang="ko-KR" altLang="en-US" sz="1200" dirty="0">
              <a:solidFill>
                <a:srgbClr val="203C8C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13BF58E-EA22-D632-9110-D2BC4943ECD4}"/>
              </a:ext>
            </a:extLst>
          </p:cNvPr>
          <p:cNvGrpSpPr/>
          <p:nvPr/>
        </p:nvGrpSpPr>
        <p:grpSpPr>
          <a:xfrm>
            <a:off x="6139270" y="1937901"/>
            <a:ext cx="1415297" cy="993930"/>
            <a:chOff x="6145732" y="2887696"/>
            <a:chExt cx="1415297" cy="993930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856C5A97-50BA-4F18-B1D7-D4D199C8DA7D}"/>
                </a:ext>
              </a:extLst>
            </p:cNvPr>
            <p:cNvSpPr txBox="1"/>
            <p:nvPr/>
          </p:nvSpPr>
          <p:spPr>
            <a:xfrm>
              <a:off x="6213578" y="2887696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042FB0DD-5443-8FE7-2205-6B0CBF459749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E143FC2E-47A5-0E70-7E05-5DED923E76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94E0B57A-A8FE-F608-BB87-D2310A5F1D74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F5676569-7A15-3FE7-13E8-30960E0FF355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C6CC8719-5437-0A7E-C020-1A4F9684BB7D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933F9632-C04B-E4FA-8977-CA5D21AD7CE1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E1113740-B3A8-95FF-E1E4-7473980E21B2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67CA180E-111A-93CF-9CB5-DD86194EFCF1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517178FC-CE64-587E-0EC4-42571FD6D8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59351E97-0CE9-68EE-5CF7-7DFAFCD94221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E008ADE6-C35A-CD64-68BE-294302207055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8BAF2B7D-3F47-29FB-2740-3EF76A7A8752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1207D0A-0929-3DFE-8261-08137262E625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6F1D92BD-8079-95D2-4E59-6AEE530B62B2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BC7FB826-8B42-8C71-C892-4506856C6B5E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BC7FB826-8B42-8C71-C892-4506856C6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F643FAA-3508-55A0-34E2-C42D36174D05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DFF4D874-7BFC-4B87-2B67-32800D82CE5A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8D6FFE6-2C08-5DE8-43FC-06556F578691}"/>
              </a:ext>
            </a:extLst>
          </p:cNvPr>
          <p:cNvGrpSpPr/>
          <p:nvPr/>
        </p:nvGrpSpPr>
        <p:grpSpPr>
          <a:xfrm>
            <a:off x="6153351" y="2814737"/>
            <a:ext cx="1348842" cy="1061233"/>
            <a:chOff x="6152798" y="3735829"/>
            <a:chExt cx="1348842" cy="1061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06B096D-AB66-E645-942E-33B08A68EF76}"/>
                </a:ext>
              </a:extLst>
            </p:cNvPr>
            <p:cNvSpPr txBox="1"/>
            <p:nvPr/>
          </p:nvSpPr>
          <p:spPr>
            <a:xfrm>
              <a:off x="6210403" y="3735829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51CBE59A-7B74-AE58-6E5C-0BFECCAE8EC8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7CDDF220-A442-E849-2353-F54FA8D036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314A8366-648F-D114-7515-547C0B37EA43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4974205D-5B2E-76BB-744B-BBD1CD178CD7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64AD3AA4-2E7B-8637-9D45-3726D5B38E1E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9720AC36-EFA3-411A-0012-F54E35D8D537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EAB71B02-97CA-A28C-E5E4-1084567D58FE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CB5875AE-13FF-088C-529B-B1BDF9CF7F7A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20BCDC1C-65E7-B371-2504-421464E83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57DD23FF-BAD1-B475-4FD7-F810832C2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58F0F8BA-D72C-CDBC-574B-F5AA7CEC4A02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E10DB041-AED6-A5E1-152A-DFA614B19487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3D1B1F1C-8874-A74D-C2FD-89EC04C866CB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306E68FF-02A1-E0FA-3C44-50C6E4193712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799E49F0-43EF-63B7-B400-118B7D82B344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9356B0B0-F078-010C-39BF-226085E3AC0B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D1F5662B-CD7B-A220-970D-C10971690A6D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3CFCD398-D8D0-5335-283F-94788D052B52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B3181F70-FDFC-F884-09E0-BB4D1D498C28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61F91DE4-AF05-EAB9-E1C5-D07A918406AA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2064508D-8C90-1D21-7E4B-DB02D33DE391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EDB4B06A-354E-0C62-77FE-01EA8219F6EA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A372D301-B093-AF4E-A32B-429A9D16A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0A212D4A-D6F5-56F1-CA0A-03AE7A2BE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1283F54F-EB71-56F0-67D2-E0EC228D5071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EC88A425-449F-1F8F-B029-0383F9E1561B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E2ECF083-0BDB-5D16-4922-AFACDDB62E72}"/>
              </a:ext>
            </a:extLst>
          </p:cNvPr>
          <p:cNvGrpSpPr/>
          <p:nvPr/>
        </p:nvGrpSpPr>
        <p:grpSpPr>
          <a:xfrm>
            <a:off x="6031795" y="1093362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7E1601B-A428-994B-B254-F8E1FCAF3F49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E98F431E-C607-309B-E65A-DE92E805B732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15E9ABE9-5044-A2EA-6753-6316ACEBF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613B19E-AEE5-067D-AE75-0E7C2D576C43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A0CC7B9A-6388-E5D1-D12F-BFA4E2CDDA39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2D21756E-E088-7C9A-AF6D-EB7DF21090ED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2B9FC2C-7CAC-F8AB-AD45-87B18AA405D5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61F41EC8-37C5-CA01-A5A6-9C5A9558DF69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23538997-58CB-D7CF-BEA1-0D3B0A6E4FC9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FB12FD9D-8498-0B14-5636-E24F3CA19155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6BD42CD-D5B7-8E75-4E96-FC8F52F6DE4E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91A43FA6-A29D-26DB-0919-45438DB2B218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65A797F0-436E-560B-1648-BC5DCF9D2A22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85D0760E-936A-734F-5249-2406B340A2E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FAC05600-5BFE-FE36-8E9F-C3080A332315}"/>
              </a:ext>
            </a:extLst>
          </p:cNvPr>
          <p:cNvSpPr txBox="1"/>
          <p:nvPr/>
        </p:nvSpPr>
        <p:spPr>
          <a:xfrm>
            <a:off x="6033533" y="3821229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502597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LERP &amp; Project</a:t>
            </a:r>
            <a:endParaRPr lang="ko-KR" altLang="en-US" sz="1200" dirty="0">
              <a:solidFill>
                <a:srgbClr val="502597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451" name="그룹 450">
            <a:extLst>
              <a:ext uri="{FF2B5EF4-FFF2-40B4-BE49-F238E27FC236}">
                <a16:creationId xmlns:a16="http://schemas.microsoft.com/office/drawing/2014/main" id="{F3EA6D82-7367-610D-3395-DDD2DDBBE431}"/>
              </a:ext>
            </a:extLst>
          </p:cNvPr>
          <p:cNvGrpSpPr/>
          <p:nvPr/>
        </p:nvGrpSpPr>
        <p:grpSpPr>
          <a:xfrm>
            <a:off x="6312983" y="4065781"/>
            <a:ext cx="1014897" cy="1215745"/>
            <a:chOff x="6312983" y="4174796"/>
            <a:chExt cx="1014897" cy="1215745"/>
          </a:xfrm>
        </p:grpSpPr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5184A4C4-F121-92A2-65E6-3AD1D12E91B7}"/>
                </a:ext>
              </a:extLst>
            </p:cNvPr>
            <p:cNvSpPr txBox="1"/>
            <p:nvPr/>
          </p:nvSpPr>
          <p:spPr>
            <a:xfrm>
              <a:off x="6375204" y="4174796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F2F5B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3F2F5B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E4F60FF8-3FFA-0E82-A614-C76ED29CD182}"/>
                </a:ext>
              </a:extLst>
            </p:cNvPr>
            <p:cNvGrpSpPr/>
            <p:nvPr/>
          </p:nvGrpSpPr>
          <p:grpSpPr>
            <a:xfrm>
              <a:off x="6312983" y="4396269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7A2AFE70-E5EF-F451-EBF5-D9B358FA17EB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1714DD92-731E-0EA8-919B-C288C32781A7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A89C14C8-28A0-E4F0-B2E8-B9F8422CE19A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942930D7-FFF3-6895-0E71-3E44F29EC3FA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C7849018-C85A-CC27-99AB-813AFAED65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5D216623-BB04-0654-0A96-94BC78C3C9EB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18FA5EA-70E3-CCE6-D6D4-E8FEC21EADA9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E18FA5EA-70E3-CCE6-D6D4-E8FEC21EAD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1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4C3D3A94-EC84-E8BD-AD48-1C36BD0CB48A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4C3D3A94-EC84-E8BD-AD48-1C36BD0CB4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6FC7C8B-78A7-A923-390B-00EFFE659C0A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A6FC7C8B-78A7-A923-390B-00EFFE659C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E0185626-A8AD-80A5-1D8F-53A20A0D2A3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E0185626-A8AD-80A5-1D8F-53A20A0D2A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B897BE0A-9393-6199-F84F-FA6FA1349F84}"/>
              </a:ext>
            </a:extLst>
          </p:cNvPr>
          <p:cNvGrpSpPr/>
          <p:nvPr/>
        </p:nvGrpSpPr>
        <p:grpSpPr>
          <a:xfrm>
            <a:off x="6033705" y="5019930"/>
            <a:ext cx="1575184" cy="1227500"/>
            <a:chOff x="6033705" y="5103569"/>
            <a:chExt cx="1575184" cy="1227500"/>
          </a:xfrm>
        </p:grpSpPr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CDE1F94B-E72E-567E-EC43-A3D8FEB3908D}"/>
                </a:ext>
              </a:extLst>
            </p:cNvPr>
            <p:cNvGrpSpPr/>
            <p:nvPr/>
          </p:nvGrpSpPr>
          <p:grpSpPr>
            <a:xfrm>
              <a:off x="6213162" y="5334173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664905FA-99BB-773D-5A79-2F29B8F247EB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DAB55EF1-0270-4B24-7C1E-A22958D28C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A9DA4CB3-7580-1850-9365-9E60C86F6A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0CC82361-51DF-6E58-B42E-6F182D7800B9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6A2C85AC-2288-6ACC-8F80-75E0EA1D121A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F100BB68-0B07-2F8D-B744-A07AFFA40439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FFAD567E-7461-1CA9-AB63-2CEBA04D54C8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FFAD567E-7461-1CA9-AB63-2CEBA04D54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1EBAFD68-F46D-C70D-D67C-8E075CDD5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032AF35E-FC99-67EF-3463-5C328BCBC91D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64B2984A-96E7-6D43-5755-3FCEF2F4287D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509ABBB-C617-F200-D480-4E1FA0176871}"/>
                </a:ext>
              </a:extLst>
            </p:cNvPr>
            <p:cNvSpPr txBox="1"/>
            <p:nvPr/>
          </p:nvSpPr>
          <p:spPr>
            <a:xfrm>
              <a:off x="6033705" y="5103569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F2F5B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3F2F5B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A1501CD-2FC3-DA93-3FBD-B8ECC004F727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4">
            <a:extLst>
              <a:ext uri="{FF2B5EF4-FFF2-40B4-BE49-F238E27FC236}">
                <a16:creationId xmlns:a16="http://schemas.microsoft.com/office/drawing/2014/main" id="{98124095-03CD-8E0A-6F17-2F372503FE59}"/>
              </a:ext>
            </a:extLst>
          </p:cNvPr>
          <p:cNvSpPr>
            <a:spLocks/>
          </p:cNvSpPr>
          <p:nvPr/>
        </p:nvSpPr>
        <p:spPr>
          <a:xfrm flipH="1">
            <a:off x="4649489" y="5867601"/>
            <a:ext cx="1233742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2AB8035D-3B29-BC37-CED2-FFAAADD62BA1}"/>
              </a:ext>
            </a:extLst>
          </p:cNvPr>
          <p:cNvSpPr>
            <a:spLocks/>
          </p:cNvSpPr>
          <p:nvPr/>
        </p:nvSpPr>
        <p:spPr>
          <a:xfrm flipH="1">
            <a:off x="4649489" y="701320"/>
            <a:ext cx="1233742" cy="196020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677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5622-1372-E19D-7896-65BF0460C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632CDA87-0042-AF7B-B446-E26353DCEAD8}"/>
              </a:ext>
            </a:extLst>
          </p:cNvPr>
          <p:cNvSpPr/>
          <p:nvPr/>
        </p:nvSpPr>
        <p:spPr>
          <a:xfrm rot="10800000">
            <a:off x="4522843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AB8CFE3-93E4-5909-9134-65148008A822}"/>
              </a:ext>
            </a:extLst>
          </p:cNvPr>
          <p:cNvGrpSpPr/>
          <p:nvPr/>
        </p:nvGrpSpPr>
        <p:grpSpPr>
          <a:xfrm rot="16200000">
            <a:off x="5735185" y="4658192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0B02DA4-31B7-7E8D-19C4-D44BD26239A6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2640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264058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0B02DA4-31B7-7E8D-19C4-D44BD2623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B66A2DD-11AE-8849-8D11-3F2C4732DDEC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D5C0589B-101E-D54C-730E-6B6EF10C8449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35372" y="3264031"/>
            <a:ext cx="1652488" cy="36335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8784546-A7E4-1D81-9CDE-A03D41D8466F}"/>
              </a:ext>
            </a:extLst>
          </p:cNvPr>
          <p:cNvCxnSpPr>
            <a:cxnSpLocks/>
          </p:cNvCxnSpPr>
          <p:nvPr/>
        </p:nvCxnSpPr>
        <p:spPr>
          <a:xfrm flipH="1">
            <a:off x="4573588" y="2620178"/>
            <a:ext cx="685679" cy="0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887CAB6F-B32A-F0F0-3DC2-D0834E21A7A1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9B8D31BF-C688-88EE-29EE-970835AE0FFA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8955CD12-689A-FE4E-2ED2-CD5E0AFF3397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0A112FBE-5BF7-AEDB-BFC5-768813153437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E4D30664-321F-3B15-E19F-431987E98017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93D952C5-3AF9-8AE6-BBC9-147D21884CFF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795A12A7-AE35-E802-E4D0-F2D3013BE747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5D6F0412-8F2E-0BF0-2BA8-2758D74BA38E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11BC598B-D4C6-1712-6CC8-55601CBCB29D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C4E8D238-2B98-1E03-6777-D810B960A6D1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D61D68B6-F2CF-7C39-440A-9033BC5E6A06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91018342-D3E1-012A-B29E-FD2B8DD62697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0BAEE7EA-37E0-D76D-F9F7-A6D9B01FC33B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F0AF2C0B-7299-6DAB-8427-93D0BB6A5659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0EF86D7-8BA9-0DB8-4615-AFCAF2A40E3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03E2C17-97C1-64E8-892F-9C96353E3850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6AA30F0-CE81-3461-ACA0-527C0FAEBE85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A9683473-84A7-9581-B1B5-29276F73ABED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0F99BEFF-E2AF-5655-D6E0-23BE84B0C8B1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2927C65-10A5-1D76-B6CC-68FF816BFB96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B9F6701-85E2-E67F-4E65-B3135E23E64A}"/>
              </a:ext>
            </a:extLst>
          </p:cNvPr>
          <p:cNvSpPr txBox="1"/>
          <p:nvPr/>
        </p:nvSpPr>
        <p:spPr>
          <a:xfrm>
            <a:off x="6011297" y="676771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03C8C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Shift &amp; Project</a:t>
            </a:r>
            <a:endParaRPr lang="ko-KR" altLang="en-US" sz="1200" dirty="0">
              <a:solidFill>
                <a:srgbClr val="203C8C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D23CFFE-E0BA-20D7-B47E-2639A8A6761A}"/>
              </a:ext>
            </a:extLst>
          </p:cNvPr>
          <p:cNvGrpSpPr/>
          <p:nvPr/>
        </p:nvGrpSpPr>
        <p:grpSpPr>
          <a:xfrm>
            <a:off x="6139270" y="1855028"/>
            <a:ext cx="1415297" cy="993930"/>
            <a:chOff x="6145732" y="2887696"/>
            <a:chExt cx="1415297" cy="993930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071DE86-2694-3316-7519-377D806B283B}"/>
                </a:ext>
              </a:extLst>
            </p:cNvPr>
            <p:cNvSpPr txBox="1"/>
            <p:nvPr/>
          </p:nvSpPr>
          <p:spPr>
            <a:xfrm>
              <a:off x="6213578" y="2887696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24F9AB74-355E-D819-B223-37AD4E204C50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7E372B17-48FF-3156-01BA-CC20BE58F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F8F58EE7-2385-65D1-FE1F-695F9C0CC741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878E52BC-9CC0-C1FA-3DE2-0C93A1FD8ABE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15BBDB81-52EC-7E83-52A3-0969944A9BB3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622167B-6C5A-B7B1-2A90-B054A09A5DCD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BFEB3298-050A-B480-EA2B-73104CD9CF39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D2CC28E4-7DD6-BB20-B623-02F4D94E86EA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2A953197-9978-F373-A72C-5CAD1AE3C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7556E58B-C0EA-F9C8-07A4-AE5FFA811156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56AC92C9-F32F-23D6-BB6B-848CA06F5555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95889472-CA40-63DD-F9A3-94F9BAC163AF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C74B0D9A-DC85-62D8-8DFF-A74D07615043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5804FE83-3D22-EE94-0A1E-529359E0FB14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334F5F39-71BB-B96F-D5B1-73BBA6B4CE02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334F5F39-71BB-B96F-D5B1-73BBA6B4CE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BBB39192-BE83-5D09-9AC9-B61B57196930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0A6F6B62-27C6-08DB-FC40-FFDC3CA615EA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3037096-2125-426F-B28A-D0C835D16BAA}"/>
              </a:ext>
            </a:extLst>
          </p:cNvPr>
          <p:cNvGrpSpPr/>
          <p:nvPr/>
        </p:nvGrpSpPr>
        <p:grpSpPr>
          <a:xfrm>
            <a:off x="6153351" y="2783138"/>
            <a:ext cx="1348842" cy="1061233"/>
            <a:chOff x="6152798" y="3735829"/>
            <a:chExt cx="1348842" cy="1061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36C4148-04E6-BE86-62CF-0A8ABBE76180}"/>
                </a:ext>
              </a:extLst>
            </p:cNvPr>
            <p:cNvSpPr txBox="1"/>
            <p:nvPr/>
          </p:nvSpPr>
          <p:spPr>
            <a:xfrm>
              <a:off x="6210403" y="3735829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32958846-62EB-B4A6-0115-ACE1A49A24C2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35474307-8937-9A68-968A-223FF7362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8C21E407-66FC-38C5-0813-CB914E51047E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62A61EF5-080E-1EFE-4045-E3B0674704C1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339E962D-390A-C2AA-8158-3549251A9BDD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EA0AA1BE-A987-4C84-9DC0-202CE8F5C9DB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341EF58B-6D9C-BD78-573B-D99D23D5E753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35BCC724-6808-D3C5-F237-B24BD24CF13D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9182A136-3D70-3C0B-389B-436E13EFB9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D0362132-FF13-8466-4AFB-227852294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D253A11C-736C-E6C3-4CC9-71BD3BD3942D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E1A5308D-0456-1EC1-8682-D67374078EB3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2579C261-E88A-5786-1E01-1EE7655166E8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9DAC36BF-7997-E90B-5DAF-313B9B6B2377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10E3257-D156-CAC0-EDA5-F93556B28D38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245919F7-CD8F-BD86-4AD6-D3D20ECA804C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0C74B59A-34AD-AFA6-BC2C-15CE3D4CD5F7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5E16A2B4-CA31-CDF8-5EA3-E75BC5897935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7C9BAD4C-6E88-8F37-836A-F1219EA0466D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CDF81E25-5518-9B4D-CD91-148DBF94C14F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232509EE-548D-9212-64E1-BF7FB5B5817D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7B5C7D27-288C-1989-4241-73F7DE6577A7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96865FF6-1733-70B5-876A-AE0D991039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9CD60773-3ACC-DE2C-FFA0-C3A00B3559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06380D99-68C4-53EB-E59B-9F198380D7A2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302752D4-F80E-250B-92B7-D7CFBEC4F3F5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7E769A5-B429-5544-56E5-CAB35405D777}"/>
              </a:ext>
            </a:extLst>
          </p:cNvPr>
          <p:cNvGrpSpPr/>
          <p:nvPr/>
        </p:nvGrpSpPr>
        <p:grpSpPr>
          <a:xfrm>
            <a:off x="6031795" y="979792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0BD0011-4420-7DA6-034C-7E1A14289762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0BC226C8-DD51-A613-3C1B-2ADE420DE2C1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B3DC1E18-F04E-AAE5-6735-7CDFB72B4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FBC7EDF5-C52C-C32F-9049-A848190F991D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23B1BE15-0EF2-627B-AE81-A3E3C9FF6079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BDB3482-1E50-B687-3682-6A619BFC38A8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86F583CF-6B71-6598-8E22-C0D4C5E3A9C6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B3D79E31-2B47-FF38-0F46-9748E73E64F8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B54D907B-FEB6-8551-7EE7-BE8A09F55972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702A70B8-0BDA-3572-215D-DFE0885F6B79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131EECBE-3A48-8340-54DA-7F7A6081D60B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1453AFA8-6413-DA78-1493-F2CC4EEC859D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D85DD3F6-CCB7-2514-E761-9A0418B7F71C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530B3102-6C40-0B1D-A25F-3B576F1E06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BCF76BDB-818E-B17E-8061-78815C8B4CF2}"/>
              </a:ext>
            </a:extLst>
          </p:cNvPr>
          <p:cNvSpPr txBox="1"/>
          <p:nvPr/>
        </p:nvSpPr>
        <p:spPr>
          <a:xfrm>
            <a:off x="6033533" y="3947878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3F2F5B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LERP &amp; Project</a:t>
            </a:r>
            <a:endParaRPr lang="ko-KR" altLang="en-US" sz="1200" dirty="0">
              <a:solidFill>
                <a:srgbClr val="3F2F5B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4D94CBF-B4C5-8E61-2F1F-46E73BBEB342}"/>
              </a:ext>
            </a:extLst>
          </p:cNvPr>
          <p:cNvSpPr txBox="1"/>
          <p:nvPr/>
        </p:nvSpPr>
        <p:spPr>
          <a:xfrm>
            <a:off x="6375204" y="4174796"/>
            <a:ext cx="885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6897CC9E-9958-18D6-0159-FD82F80A966C}"/>
              </a:ext>
            </a:extLst>
          </p:cNvPr>
          <p:cNvGrpSpPr/>
          <p:nvPr/>
        </p:nvGrpSpPr>
        <p:grpSpPr>
          <a:xfrm>
            <a:off x="6312983" y="4396269"/>
            <a:ext cx="1014897" cy="994272"/>
            <a:chOff x="6247401" y="5019260"/>
            <a:chExt cx="1140392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F9660916-49EB-DF87-B584-E7D9C87E570F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88BFBBC3-512C-1A03-E1DA-37A30A159BFF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F2C15B7D-801F-4698-A98A-20FE4D023FCB}"/>
                </a:ext>
              </a:extLst>
            </p:cNvPr>
            <p:cNvSpPr/>
            <p:nvPr/>
          </p:nvSpPr>
          <p:spPr>
            <a:xfrm>
              <a:off x="6247401" y="5502024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5663FF9-C246-1567-B47B-E854C4BC4770}"/>
                </a:ext>
              </a:extLst>
            </p:cNvPr>
            <p:cNvSpPr/>
            <p:nvPr/>
          </p:nvSpPr>
          <p:spPr>
            <a:xfrm>
              <a:off x="7174432" y="5135593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BF484D37-20CA-4F99-1E29-6E33A9CAE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672B3BA-F118-25BE-90C0-20CFA075CA40}"/>
                </a:ext>
              </a:extLst>
            </p:cNvPr>
            <p:cNvSpPr/>
            <p:nvPr/>
          </p:nvSpPr>
          <p:spPr>
            <a:xfrm>
              <a:off x="6652825" y="533952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48CE15F-E84F-A32A-B424-00D0AB703E7A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648CE15F-E84F-A32A-B424-00D0AB703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blipFill>
                  <a:blip r:embed="rId5"/>
                  <a:stretch>
                    <a:fillRect l="-5000" r="-15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61B07DB4-5C32-EDAC-CDA1-045F20D2F2CD}"/>
                    </a:ext>
                  </a:extLst>
                </p:cNvPr>
                <p:cNvSpPr txBox="1"/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61B07DB4-5C32-EDAC-CDA1-045F20D2F2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blipFill>
                  <a:blip r:embed="rId6"/>
                  <a:stretch>
                    <a:fillRect l="-2564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9D0DDF3-6EC9-342A-5C3C-346BF83A62D5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09D0DDF3-6EC9-342A-5C3C-346BF83A62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blipFill>
                  <a:blip r:embed="rId7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734CE8-2848-6E8A-CBB5-5B2033CEE5FB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27734CE8-2848-6E8A-CBB5-5B2033CEE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blipFill>
                  <a:blip r:embed="rId8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CBFCE3E2-CE26-94DD-E9F4-C7FB52DAAE3F}"/>
              </a:ext>
            </a:extLst>
          </p:cNvPr>
          <p:cNvGrpSpPr/>
          <p:nvPr/>
        </p:nvGrpSpPr>
        <p:grpSpPr>
          <a:xfrm>
            <a:off x="6213162" y="5334173"/>
            <a:ext cx="1103905" cy="996896"/>
            <a:chOff x="6150906" y="6033098"/>
            <a:chExt cx="1240408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F339D3FD-4E8A-1F48-7857-FA44E3EC4518}"/>
                </a:ext>
              </a:extLst>
            </p:cNvPr>
            <p:cNvSpPr/>
            <p:nvPr/>
          </p:nvSpPr>
          <p:spPr>
            <a:xfrm>
              <a:off x="6274100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33726C87-A7D3-5854-37E4-782C66FC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2B8CEFC9-650F-25D6-AF2A-B2DD1CB4E6EB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3822438E-AB90-8AAC-7A5A-39C51EFA8B15}"/>
                </a:ext>
              </a:extLst>
            </p:cNvPr>
            <p:cNvSpPr/>
            <p:nvPr/>
          </p:nvSpPr>
          <p:spPr>
            <a:xfrm>
              <a:off x="6487124" y="611373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8AD5BD36-DEA4-9B94-1544-8534F625AD5E}"/>
                </a:ext>
              </a:extLst>
            </p:cNvPr>
            <p:cNvSpPr/>
            <p:nvPr/>
          </p:nvSpPr>
          <p:spPr>
            <a:xfrm>
              <a:off x="6247509" y="6522091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86085717-44B2-1AD7-28EE-E3C8DC4DABA0}"/>
                </a:ext>
              </a:extLst>
            </p:cNvPr>
            <p:cNvSpPr/>
            <p:nvPr/>
          </p:nvSpPr>
          <p:spPr>
            <a:xfrm>
              <a:off x="7178108" y="6152090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7B8BF2E-FE79-4414-8537-E71DABD6CBED}"/>
                    </a:ext>
                  </a:extLst>
                </p:cNvPr>
                <p:cNvSpPr txBox="1"/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7B8BF2E-FE79-4414-8537-E71DABD6CB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blipFill>
                  <a:blip r:embed="rId9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B8BF2B8A-CA9F-5F32-67D3-A4AE4EDF90B3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24F4289A-8412-1DA8-1624-DE095AC8EC58}"/>
                </a:ext>
              </a:extLst>
            </p:cNvPr>
            <p:cNvSpPr/>
            <p:nvPr/>
          </p:nvSpPr>
          <p:spPr>
            <a:xfrm>
              <a:off x="6656501" y="6356025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E17D8219-EAA0-64F6-1F08-9A4B6DE7F7CC}"/>
                </a:ext>
              </a:extLst>
            </p:cNvPr>
            <p:cNvSpPr/>
            <p:nvPr/>
          </p:nvSpPr>
          <p:spPr>
            <a:xfrm rot="2700000">
              <a:off x="6798128" y="6557731"/>
              <a:ext cx="69467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6049FE02-F603-9D36-8262-D0857E5ACD61}"/>
              </a:ext>
            </a:extLst>
          </p:cNvPr>
          <p:cNvSpPr txBox="1"/>
          <p:nvPr/>
        </p:nvSpPr>
        <p:spPr>
          <a:xfrm>
            <a:off x="6033705" y="5103569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E8287C68-3FED-DBFF-3A92-B16CDE4F3A9A}"/>
              </a:ext>
            </a:extLst>
          </p:cNvPr>
          <p:cNvSpPr>
            <a:spLocks/>
          </p:cNvSpPr>
          <p:nvPr/>
        </p:nvSpPr>
        <p:spPr>
          <a:xfrm flipH="1">
            <a:off x="3317744" y="714258"/>
            <a:ext cx="1255844" cy="196020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758067F8-24C0-961E-2351-D2C69AD58EB3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05F10E52-1143-9BBD-8BF4-DED19929F0A8}"/>
              </a:ext>
            </a:extLst>
          </p:cNvPr>
          <p:cNvSpPr>
            <a:spLocks/>
          </p:cNvSpPr>
          <p:nvPr/>
        </p:nvSpPr>
        <p:spPr>
          <a:xfrm flipH="1">
            <a:off x="4649489" y="5871834"/>
            <a:ext cx="1233742" cy="196020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58" name="모서리가 둥근 직사각형 24">
            <a:extLst>
              <a:ext uri="{FF2B5EF4-FFF2-40B4-BE49-F238E27FC236}">
                <a16:creationId xmlns:a16="http://schemas.microsoft.com/office/drawing/2014/main" id="{A2CC68F0-D7D5-49ED-458A-D900DFA0DA8D}"/>
              </a:ext>
            </a:extLst>
          </p:cNvPr>
          <p:cNvSpPr>
            <a:spLocks/>
          </p:cNvSpPr>
          <p:nvPr/>
        </p:nvSpPr>
        <p:spPr>
          <a:xfrm flipH="1">
            <a:off x="4649489" y="63773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67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69410-D877-1AA7-B351-1F1BC0A1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F5FF6A33-37E0-50EF-05F7-8D3E278D70E3}"/>
              </a:ext>
            </a:extLst>
          </p:cNvPr>
          <p:cNvSpPr/>
          <p:nvPr/>
        </p:nvSpPr>
        <p:spPr>
          <a:xfrm rot="10800000">
            <a:off x="4522843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E36F8F5-1C28-7CA7-B791-8C939E5BE1DE}"/>
              </a:ext>
            </a:extLst>
          </p:cNvPr>
          <p:cNvGrpSpPr/>
          <p:nvPr/>
        </p:nvGrpSpPr>
        <p:grpSpPr>
          <a:xfrm rot="16200000">
            <a:off x="5735185" y="4658192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F25B217-3A74-AF09-0129-5B897A496C64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2640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264058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F25B217-3A74-AF09-0129-5B897A496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79E6D76-D216-78BA-46E3-34FA8DC1DAA6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B4F596B8-1FED-8470-9A67-9FA6049F8BC6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35372" y="3264031"/>
            <a:ext cx="1652488" cy="36335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FA1C0EE-5B1A-7860-3F2C-355945332FCE}"/>
              </a:ext>
            </a:extLst>
          </p:cNvPr>
          <p:cNvCxnSpPr>
            <a:cxnSpLocks/>
          </p:cNvCxnSpPr>
          <p:nvPr/>
        </p:nvCxnSpPr>
        <p:spPr>
          <a:xfrm flipH="1">
            <a:off x="4573588" y="2620178"/>
            <a:ext cx="685679" cy="0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3FDE4843-B1A4-BDB4-38E2-A92FA25BEFC2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EE78B92A-C676-2672-F026-627C3C11E0CC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5BDF90BB-FF0C-9541-9501-17CCF94FB395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D86AEA60-752E-9577-FF06-0E694D764E8A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4BA02274-484D-2719-3312-E186CD263DF9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4EF23D5-DAB7-B563-AD87-C7F7D439C3A6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5EE6A81F-D65E-7866-4358-0FDCD762FF45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2BD8D248-6020-248D-B742-6A4BFF3DEB73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8C9F1467-0D7C-353E-7EAA-EFEC5657488B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4D021A11-0ACB-DBDB-F884-0499575B5A1F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E70948D0-586F-01FF-B162-C26FD526008B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CF12C488-7FDC-67A6-DDE3-B74A772D25CB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390BB889-06A4-450D-A964-A689332D41B2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31A8A7D6-C72A-D4F1-3D42-4908E3775B63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6EDE5A6-5270-8507-0495-DFBA0D78CE10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5B3403C-F8DA-3E3C-7693-4D3D2F9416F1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1C1D71F-98BE-3304-2731-49001D896387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22C55BF0-3BEF-FFE2-55DB-A8A24508E745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23A4FBCC-2F25-27C4-4C59-DD8AFF800F34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88C93B0-E3F5-CAA8-B258-6E8CE0F8AEA7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53BE266-2AD5-12BE-4FE7-4D82953F3F19}"/>
              </a:ext>
            </a:extLst>
          </p:cNvPr>
          <p:cNvSpPr txBox="1"/>
          <p:nvPr/>
        </p:nvSpPr>
        <p:spPr>
          <a:xfrm>
            <a:off x="4302688" y="373662"/>
            <a:ext cx="19287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4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4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C2B64E-AFA0-9643-EA0F-7BBA3A3C12BA}"/>
              </a:ext>
            </a:extLst>
          </p:cNvPr>
          <p:cNvSpPr txBox="1"/>
          <p:nvPr/>
        </p:nvSpPr>
        <p:spPr>
          <a:xfrm>
            <a:off x="6011297" y="374176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dirty="0">
                <a:solidFill>
                  <a:srgbClr val="203C8C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Shift &amp; Project</a:t>
            </a:r>
            <a:endParaRPr lang="ko-KR" altLang="en-US" sz="1200" dirty="0">
              <a:solidFill>
                <a:srgbClr val="203C8C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3F5B485-3114-2D9D-6986-431681CA6D99}"/>
              </a:ext>
            </a:extLst>
          </p:cNvPr>
          <p:cNvGrpSpPr/>
          <p:nvPr/>
        </p:nvGrpSpPr>
        <p:grpSpPr>
          <a:xfrm>
            <a:off x="6139270" y="1552433"/>
            <a:ext cx="1415297" cy="993930"/>
            <a:chOff x="6145732" y="2887696"/>
            <a:chExt cx="1415297" cy="993930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E8171825-2245-515F-33EE-F1753828A4FD}"/>
                </a:ext>
              </a:extLst>
            </p:cNvPr>
            <p:cNvSpPr txBox="1"/>
            <p:nvPr/>
          </p:nvSpPr>
          <p:spPr>
            <a:xfrm>
              <a:off x="6213578" y="2887696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E7862134-7200-0B2F-4EDC-2A08F9A63748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9A986CC4-F0E7-9C61-1359-E83BBE7A36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ABBCAFBD-3000-B726-9128-76F4A537EFFC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D4ADCD5F-3A53-C166-C55E-508F3A093B55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E502849D-2548-64A9-4FF9-E19E1D41B5A2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0B113DAC-6950-7078-78B1-2EA8BB67FB01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B7A2BE00-1EED-6969-2A4C-EAE9F786E0E9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29A54E49-C932-C4E7-E034-8604C07A8A87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5E1DA3EF-38FF-7424-F382-C3C5474F2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5DB0A613-27FC-F69D-A5D8-1AEF414AFDC0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E0B818F5-D9E7-7A69-2638-FB12F090235B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091DFA9A-0462-D930-C14E-158302ED3BA7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53138D5C-537E-FD4D-EC38-137A423A3551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70384E2E-7F52-AA2B-04D3-5CF23578A410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E68A51DC-335C-B507-FB3C-B34B26A1B747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E68A51DC-335C-B507-FB3C-B34B26A1B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A665F92C-C135-4E53-87C5-F2CA9B50A196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2C54180C-E514-7D8D-CE16-89B9E6985AFA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34787DC-1A21-69C7-5030-D454405E8C75}"/>
              </a:ext>
            </a:extLst>
          </p:cNvPr>
          <p:cNvGrpSpPr/>
          <p:nvPr/>
        </p:nvGrpSpPr>
        <p:grpSpPr>
          <a:xfrm>
            <a:off x="6153351" y="2480543"/>
            <a:ext cx="1348842" cy="1061233"/>
            <a:chOff x="6152798" y="3735829"/>
            <a:chExt cx="1348842" cy="1061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CBD7239-8431-1126-0D98-5C17B9316CFD}"/>
                </a:ext>
              </a:extLst>
            </p:cNvPr>
            <p:cNvSpPr txBox="1"/>
            <p:nvPr/>
          </p:nvSpPr>
          <p:spPr>
            <a:xfrm>
              <a:off x="6210403" y="3735829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6872B969-0EA4-3E18-382A-F6482518E96A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8FAE9BCA-944D-80A2-811F-37C0419AF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41335098-A178-31BD-2738-48D9825D885A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F1CC0754-F47E-6689-46E2-26F911B22958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7932F6B6-645E-18DF-F2ED-5483DEA29D1E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3042329F-522F-EC92-2A50-279259FEC5A3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83898E0C-2810-C642-6B29-4F8B956142A8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64E38B89-0093-ECAF-9153-8B68340E795E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CBAAC612-DCDC-AF3F-D795-7EE173423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521698D4-8542-C401-51E8-34934905C8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8818767E-EA8D-FEC3-125B-788D9AECDA5B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716E332E-0A3F-E507-FAEC-DCD98B59E5F7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C2D3C85B-B086-74B7-F3D1-C0B333EDB7BC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C925006C-3CC3-54D8-BE11-1F64E49248BC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AE1AC58D-E204-9122-BACB-8938FA42B8D9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9D991425-74A9-6823-6467-5E686F71830B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2A9C6AF5-589A-F844-6DAC-BFBDCD5AD279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E150B3A9-69A2-3EED-91D2-AB0F7791D59E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E2C59118-E7E3-2C31-6E17-499D70D5AA55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4069F978-86EF-49EE-FEF6-D97AB16CB44D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E094DD08-0E29-1993-9D4E-6706D64FE534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14C1AC39-0DD2-CF6D-E289-A3691E3F6959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FD0771A2-27CA-29E4-F6E5-DD938816F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D7AE1A9-DE56-4294-67AE-F3513740D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F491AFE8-2702-C9F3-9645-DD2373D46E95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BA280E23-674F-266A-F221-DC33AAFEB15F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977D972F-D7B0-5E7C-F478-EBE8D4939D4E}"/>
              </a:ext>
            </a:extLst>
          </p:cNvPr>
          <p:cNvGrpSpPr/>
          <p:nvPr/>
        </p:nvGrpSpPr>
        <p:grpSpPr>
          <a:xfrm>
            <a:off x="6031795" y="677197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A0D5D45-5747-652D-9AE7-6C9A142E479C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EB134CC9-6A8A-1C14-B8D3-A19E6F22CE95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AF306CD5-3B5C-D707-EA0B-5B4A59458B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9F2F3C38-2920-4359-FC7E-9D36D77D3D3F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751967DC-8215-B750-D171-D020F9671C43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C98E93C6-EF5D-B30F-ABAD-56777B412350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491CCC3-A145-0052-B9F7-03B8578C477E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F8CE4604-FB89-987D-87F8-16D8A9C7C9BB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FF5A80AF-D56A-25D4-6F24-F8183588AE6C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7A3C4197-1FC3-AAAF-C2F0-45F7882985F0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46C1DB51-4A4B-AFC9-A3C3-DE07C9125117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9132B33E-D93B-D2EF-F0C5-4F16EEC2744B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386C9A90-C246-8EA7-0C4C-12A96186E9B1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E833A38F-2427-2278-6C04-EA4FD1D9733F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09EFEBA6-7CB8-7B79-CEDF-B34DE34010DB}"/>
              </a:ext>
            </a:extLst>
          </p:cNvPr>
          <p:cNvSpPr txBox="1"/>
          <p:nvPr/>
        </p:nvSpPr>
        <p:spPr>
          <a:xfrm>
            <a:off x="6033533" y="3645283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dirty="0">
                <a:solidFill>
                  <a:srgbClr val="3F2F5B"/>
                </a:solidFill>
                <a:latin typeface="Open Sans SemiCondensed SemiBol" pitchFamily="2" charset="0"/>
                <a:ea typeface="Open Sans SemiCondensed SemiBol" pitchFamily="2" charset="0"/>
                <a:cs typeface="Open Sans SemiCondensed SemiBol" pitchFamily="2" charset="0"/>
              </a:rPr>
              <a:t>LERP &amp; Project</a:t>
            </a:r>
            <a:endParaRPr lang="ko-KR" altLang="en-US" sz="1200" dirty="0">
              <a:solidFill>
                <a:srgbClr val="3F2F5B"/>
              </a:solidFill>
              <a:latin typeface="Open Sans SemiCondensed SemiBol" pitchFamily="2" charset="0"/>
              <a:cs typeface="Open Sans SemiCondensed SemiBol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7735F486-E5AB-D58C-012C-543A8584AFC0}"/>
              </a:ext>
            </a:extLst>
          </p:cNvPr>
          <p:cNvSpPr txBox="1"/>
          <p:nvPr/>
        </p:nvSpPr>
        <p:spPr>
          <a:xfrm>
            <a:off x="6375204" y="3872201"/>
            <a:ext cx="88513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82B400DE-CA0F-6A54-6D81-68AA006B28E8}"/>
              </a:ext>
            </a:extLst>
          </p:cNvPr>
          <p:cNvGrpSpPr/>
          <p:nvPr/>
        </p:nvGrpSpPr>
        <p:grpSpPr>
          <a:xfrm>
            <a:off x="6312983" y="4093674"/>
            <a:ext cx="1014897" cy="994272"/>
            <a:chOff x="6247401" y="5019260"/>
            <a:chExt cx="1140392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5BDAFAA8-4E95-FC2D-CAAB-FBEEA537601F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EDF089C6-F842-3A6C-E0BC-38D358DC3E89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B4D83C3B-A070-C486-12E8-CBE418E12A02}"/>
                </a:ext>
              </a:extLst>
            </p:cNvPr>
            <p:cNvSpPr/>
            <p:nvPr/>
          </p:nvSpPr>
          <p:spPr>
            <a:xfrm>
              <a:off x="6247401" y="5502024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B1CFB58-44B0-2B13-2AA7-CE75B87205E9}"/>
                </a:ext>
              </a:extLst>
            </p:cNvPr>
            <p:cNvSpPr/>
            <p:nvPr/>
          </p:nvSpPr>
          <p:spPr>
            <a:xfrm>
              <a:off x="7174432" y="5135593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1586B748-5182-D0C9-00A6-849ED1303E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F45F902F-68A5-E857-46B3-E285F3838B4E}"/>
                </a:ext>
              </a:extLst>
            </p:cNvPr>
            <p:cNvSpPr/>
            <p:nvPr/>
          </p:nvSpPr>
          <p:spPr>
            <a:xfrm>
              <a:off x="6652825" y="533952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1770174-1C2B-2E28-06E6-CA8AEE0DD903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F1770174-1C2B-2E28-06E6-CA8AEE0DD9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blipFill>
                  <a:blip r:embed="rId5"/>
                  <a:stretch>
                    <a:fillRect l="-5000" r="-15000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6C51F35-A9F3-994C-365B-E78DE2A70AFE}"/>
                    </a:ext>
                  </a:extLst>
                </p:cNvPr>
                <p:cNvSpPr txBox="1"/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6C51F35-A9F3-994C-365B-E78DE2A70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blipFill>
                  <a:blip r:embed="rId6"/>
                  <a:stretch>
                    <a:fillRect l="-2564" b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5E4F0AD-81FF-14F0-C0DD-179AA7F1C2F7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5E4F0AD-81FF-14F0-C0DD-179AA7F1C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blipFill>
                  <a:blip r:embed="rId7"/>
                  <a:stretch>
                    <a:fillRect b="-190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F047C94-F1DA-1A58-D4B4-610A56266B03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1F047C94-F1DA-1A58-D4B4-610A56266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blipFill>
                  <a:blip r:embed="rId8"/>
                  <a:stretch>
                    <a:fillRect l="-29412" r="-12352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F8C8032F-972C-0248-31EF-F0FDB4D2E782}"/>
              </a:ext>
            </a:extLst>
          </p:cNvPr>
          <p:cNvGrpSpPr/>
          <p:nvPr/>
        </p:nvGrpSpPr>
        <p:grpSpPr>
          <a:xfrm>
            <a:off x="6213162" y="5031578"/>
            <a:ext cx="1103905" cy="996896"/>
            <a:chOff x="6150906" y="6033098"/>
            <a:chExt cx="1240408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7084123F-33AA-C6A3-0106-C79A8B648CD3}"/>
                </a:ext>
              </a:extLst>
            </p:cNvPr>
            <p:cNvSpPr/>
            <p:nvPr/>
          </p:nvSpPr>
          <p:spPr>
            <a:xfrm>
              <a:off x="6274100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9F528883-F51D-7A08-1D25-50E4C60DE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10A3C059-1DC6-B821-8047-C2B45C285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FBB853C0-73BE-9089-0264-FECA7AB164DA}"/>
                </a:ext>
              </a:extLst>
            </p:cNvPr>
            <p:cNvSpPr/>
            <p:nvPr/>
          </p:nvSpPr>
          <p:spPr>
            <a:xfrm>
              <a:off x="6487124" y="611373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6C70F0AF-147C-19EC-2051-294EF63608DB}"/>
                </a:ext>
              </a:extLst>
            </p:cNvPr>
            <p:cNvSpPr/>
            <p:nvPr/>
          </p:nvSpPr>
          <p:spPr>
            <a:xfrm>
              <a:off x="6247509" y="6522091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EAAF24BD-4D9D-D24F-CE21-48096F71AFC2}"/>
                </a:ext>
              </a:extLst>
            </p:cNvPr>
            <p:cNvSpPr/>
            <p:nvPr/>
          </p:nvSpPr>
          <p:spPr>
            <a:xfrm>
              <a:off x="7178108" y="6152090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E9A50943-E282-52BB-081B-88692610520C}"/>
                    </a:ext>
                  </a:extLst>
                </p:cNvPr>
                <p:cNvSpPr txBox="1"/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E9A50943-E282-52BB-081B-886926105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blipFill>
                  <a:blip r:embed="rId9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8D3FB30A-1D04-5D74-F0B2-837BE41B53F1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483BDFB7-B790-E5B7-209F-23082842334D}"/>
                </a:ext>
              </a:extLst>
            </p:cNvPr>
            <p:cNvSpPr/>
            <p:nvPr/>
          </p:nvSpPr>
          <p:spPr>
            <a:xfrm>
              <a:off x="6656501" y="6356025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4E66D340-DF35-2AB6-3DD3-0FD0E2680986}"/>
                </a:ext>
              </a:extLst>
            </p:cNvPr>
            <p:cNvSpPr/>
            <p:nvPr/>
          </p:nvSpPr>
          <p:spPr>
            <a:xfrm rot="2700000">
              <a:off x="6798128" y="6557731"/>
              <a:ext cx="69467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151A77B9-69FA-37A6-BCE1-0B147EFF27D8}"/>
              </a:ext>
            </a:extLst>
          </p:cNvPr>
          <p:cNvSpPr txBox="1"/>
          <p:nvPr/>
        </p:nvSpPr>
        <p:spPr>
          <a:xfrm>
            <a:off x="6033705" y="4800974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9AB8362E-2C48-F175-CE5C-BA5617305CFF}"/>
              </a:ext>
            </a:extLst>
          </p:cNvPr>
          <p:cNvSpPr>
            <a:spLocks/>
          </p:cNvSpPr>
          <p:nvPr/>
        </p:nvSpPr>
        <p:spPr>
          <a:xfrm flipH="1">
            <a:off x="4639147" y="714258"/>
            <a:ext cx="1255844" cy="196020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F1D439BD-B50F-5ACC-1428-2CA61B58614F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D1FA9419-F800-47C9-9AE0-DC5D4B65DFF4}"/>
              </a:ext>
            </a:extLst>
          </p:cNvPr>
          <p:cNvSpPr>
            <a:spLocks/>
          </p:cNvSpPr>
          <p:nvPr/>
        </p:nvSpPr>
        <p:spPr>
          <a:xfrm flipH="1">
            <a:off x="4649489" y="5871834"/>
            <a:ext cx="1233742" cy="196020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5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0D77-AF19-E5EB-C9F4-2762C7E49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0AE7AB54-E6F9-C327-12FD-F6F71644EF14}"/>
              </a:ext>
            </a:extLst>
          </p:cNvPr>
          <p:cNvSpPr/>
          <p:nvPr/>
        </p:nvSpPr>
        <p:spPr>
          <a:xfrm rot="10800000">
            <a:off x="4522843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2BEE67E-B462-F4FE-B827-2B88A067951D}"/>
              </a:ext>
            </a:extLst>
          </p:cNvPr>
          <p:cNvGrpSpPr/>
          <p:nvPr/>
        </p:nvGrpSpPr>
        <p:grpSpPr>
          <a:xfrm rot="16200000">
            <a:off x="5735185" y="4658192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339DEB-AE4F-E468-5574-034D75E40908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26405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264058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B2339DEB-AE4F-E468-5574-034D75E40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C0E55D3-2EFF-1670-BA1E-B0FAFBA8681E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24E290EF-2130-3E02-1F8B-7DBCDDD23EA1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35372" y="3264031"/>
            <a:ext cx="1652488" cy="36335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1D9EFC6-F60F-F692-AE80-8DB54235386E}"/>
              </a:ext>
            </a:extLst>
          </p:cNvPr>
          <p:cNvCxnSpPr>
            <a:cxnSpLocks/>
          </p:cNvCxnSpPr>
          <p:nvPr/>
        </p:nvCxnSpPr>
        <p:spPr>
          <a:xfrm flipH="1">
            <a:off x="4573588" y="2620178"/>
            <a:ext cx="685679" cy="0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95EA9263-32F1-76B2-CF6E-2547E3B6B58B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815C4432-B425-C475-40BD-0FD160633E7F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D2ED6B15-C756-715B-09B8-2CE300EB2A9D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1F949857-4413-3A4F-81F5-6BCB0B815D9F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EE35CDFF-900F-8795-9BFE-BB0538BA4094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1F6647-CB4D-7B6A-5A3F-A613D177BBF6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2676DDE1-4691-46DD-2908-C72EEAE2D8E5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BC6A1236-1D6B-5D29-7D88-2DEC6C0D05C2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15221BA4-C48C-0159-37F0-4861787BD6A7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25BA560C-3267-4A30-8190-36D3B91E31E7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FC8F424B-28E0-07E1-286F-F33938814F57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EC2EECF9-B015-7631-3CD9-BE1BCD637781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E33FDB25-F7D0-1183-7C43-94F5ABC0AE0F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7E57D77F-4CF3-AC09-DA03-949AE38723C8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E555D51-9EA4-37F5-652B-D77AB3946A7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D676DD7E-C720-60FE-4F5E-3C1CB0A14630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148CFCB-5479-127C-27DE-A00553EBE855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E7B2DB55-ECBD-B0FE-6B82-E245C593C5FD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4883492E-FD4C-6BE2-B359-3D95EDA78E57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5AD65E9-5296-C59F-A04D-CDD025A7D992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C3E663F-3222-9BB8-7CFC-1016B28F5D4A}"/>
              </a:ext>
            </a:extLst>
          </p:cNvPr>
          <p:cNvSpPr txBox="1"/>
          <p:nvPr/>
        </p:nvSpPr>
        <p:spPr>
          <a:xfrm>
            <a:off x="4302688" y="373662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011F08B-364B-10F8-8C76-2A71ED90B724}"/>
              </a:ext>
            </a:extLst>
          </p:cNvPr>
          <p:cNvGrpSpPr/>
          <p:nvPr/>
        </p:nvGrpSpPr>
        <p:grpSpPr>
          <a:xfrm>
            <a:off x="6011297" y="784908"/>
            <a:ext cx="1620000" cy="3021601"/>
            <a:chOff x="6011297" y="784908"/>
            <a:chExt cx="1620000" cy="3021601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E29116-8CCD-0D9D-BB64-C9276A38E56B}"/>
                </a:ext>
              </a:extLst>
            </p:cNvPr>
            <p:cNvSpPr txBox="1"/>
            <p:nvPr/>
          </p:nvSpPr>
          <p:spPr>
            <a:xfrm>
              <a:off x="6011297" y="784908"/>
              <a:ext cx="1620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50" dirty="0"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(b)</a:t>
              </a:r>
              <a:r>
                <a:rPr kumimoji="1" lang="en-US" altLang="ko-KR" sz="1200" dirty="0"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 </a:t>
              </a:r>
              <a:r>
                <a:rPr kumimoji="1" lang="en-US" altLang="ko-KR" sz="1200" b="1" dirty="0">
                  <a:solidFill>
                    <a:srgbClr val="203C8C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Shift &amp; Project</a:t>
              </a:r>
              <a:endParaRPr lang="ko-KR" altLang="en-US" sz="1200" b="1" dirty="0">
                <a:solidFill>
                  <a:srgbClr val="203C8C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9A861DB-53A9-A2DF-55AB-95CF6AF7A164}"/>
                </a:ext>
              </a:extLst>
            </p:cNvPr>
            <p:cNvGrpSpPr/>
            <p:nvPr/>
          </p:nvGrpSpPr>
          <p:grpSpPr>
            <a:xfrm>
              <a:off x="6139270" y="1884444"/>
              <a:ext cx="1415297" cy="993930"/>
              <a:chOff x="6145732" y="2887696"/>
              <a:chExt cx="1415297" cy="993930"/>
            </a:xfrm>
          </p:grpSpPr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1F08FCB7-21C4-931A-6DCD-A725048D1347}"/>
                  </a:ext>
                </a:extLst>
              </p:cNvPr>
              <p:cNvSpPr txBox="1"/>
              <p:nvPr/>
            </p:nvSpPr>
            <p:spPr>
              <a:xfrm>
                <a:off x="6213578" y="2887696"/>
                <a:ext cx="121486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2. Shift Upwards</a:t>
                </a:r>
              </a:p>
            </p:txBody>
          </p:sp>
          <p:sp>
            <p:nvSpPr>
              <p:cNvPr id="346" name="사다리꼴 345">
                <a:extLst>
                  <a:ext uri="{FF2B5EF4-FFF2-40B4-BE49-F238E27FC236}">
                    <a16:creationId xmlns:a16="http://schemas.microsoft.com/office/drawing/2014/main" id="{2745EA6D-CE94-C575-F910-A159A32C346A}"/>
                  </a:ext>
                </a:extLst>
              </p:cNvPr>
              <p:cNvSpPr/>
              <p:nvPr/>
            </p:nvSpPr>
            <p:spPr>
              <a:xfrm>
                <a:off x="6145732" y="3423316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47" name="직선 연결선 346">
                <a:extLst>
                  <a:ext uri="{FF2B5EF4-FFF2-40B4-BE49-F238E27FC236}">
                    <a16:creationId xmlns:a16="http://schemas.microsoft.com/office/drawing/2014/main" id="{81FD2726-43AA-E88A-AC58-1A0592CF613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0237" y="3560029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타원 348">
                <a:extLst>
                  <a:ext uri="{FF2B5EF4-FFF2-40B4-BE49-F238E27FC236}">
                    <a16:creationId xmlns:a16="http://schemas.microsoft.com/office/drawing/2014/main" id="{B63F1763-6D43-C399-D228-A2F0FFA8FDF0}"/>
                  </a:ext>
                </a:extLst>
              </p:cNvPr>
              <p:cNvSpPr/>
              <p:nvPr/>
            </p:nvSpPr>
            <p:spPr>
              <a:xfrm>
                <a:off x="6332974" y="353640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AC7FB2E3-56A3-433E-30AA-E6CD887498D1}"/>
                  </a:ext>
                </a:extLst>
              </p:cNvPr>
              <p:cNvSpPr/>
              <p:nvPr/>
            </p:nvSpPr>
            <p:spPr>
              <a:xfrm>
                <a:off x="6894175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1" name="타원 350">
                <a:extLst>
                  <a:ext uri="{FF2B5EF4-FFF2-40B4-BE49-F238E27FC236}">
                    <a16:creationId xmlns:a16="http://schemas.microsoft.com/office/drawing/2014/main" id="{558C4EDE-1F55-20A6-CFE7-3FB8884CBF39}"/>
                  </a:ext>
                </a:extLst>
              </p:cNvPr>
              <p:cNvSpPr/>
              <p:nvPr/>
            </p:nvSpPr>
            <p:spPr>
              <a:xfrm>
                <a:off x="6994487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2" name="타원 351">
                <a:extLst>
                  <a:ext uri="{FF2B5EF4-FFF2-40B4-BE49-F238E27FC236}">
                    <a16:creationId xmlns:a16="http://schemas.microsoft.com/office/drawing/2014/main" id="{6B485513-B8DA-96F7-959C-F3139728F8EC}"/>
                  </a:ext>
                </a:extLst>
              </p:cNvPr>
              <p:cNvSpPr/>
              <p:nvPr/>
            </p:nvSpPr>
            <p:spPr>
              <a:xfrm>
                <a:off x="6626804" y="353666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54" name="원호 353">
                <a:extLst>
                  <a:ext uri="{FF2B5EF4-FFF2-40B4-BE49-F238E27FC236}">
                    <a16:creationId xmlns:a16="http://schemas.microsoft.com/office/drawing/2014/main" id="{2221FC30-8EFB-F389-660B-0F119C1950BF}"/>
                  </a:ext>
                </a:extLst>
              </p:cNvPr>
              <p:cNvSpPr/>
              <p:nvPr/>
            </p:nvSpPr>
            <p:spPr>
              <a:xfrm>
                <a:off x="6495573" y="3233626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56" name="곱하기 기호 355">
                <a:extLst>
                  <a:ext uri="{FF2B5EF4-FFF2-40B4-BE49-F238E27FC236}">
                    <a16:creationId xmlns:a16="http://schemas.microsoft.com/office/drawing/2014/main" id="{200E984C-788D-9CEA-A7E2-B4FD93D4622C}"/>
                  </a:ext>
                </a:extLst>
              </p:cNvPr>
              <p:cNvSpPr/>
              <p:nvPr/>
            </p:nvSpPr>
            <p:spPr>
              <a:xfrm>
                <a:off x="6760704" y="3502684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58" name="직선 연결선 357">
                <a:extLst>
                  <a:ext uri="{FF2B5EF4-FFF2-40B4-BE49-F238E27FC236}">
                    <a16:creationId xmlns:a16="http://schemas.microsoft.com/office/drawing/2014/main" id="{3F9F177C-2F54-82C4-B9CE-3EEF8873C0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0044" y="3142302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직선 연결선 362">
                <a:extLst>
                  <a:ext uri="{FF2B5EF4-FFF2-40B4-BE49-F238E27FC236}">
                    <a16:creationId xmlns:a16="http://schemas.microsoft.com/office/drawing/2014/main" id="{E31F3D33-B8A7-F341-8805-70857F90EE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5575" y="3150423"/>
                <a:ext cx="0" cy="41943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prstDash val="sysDash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5" name="타원 364">
                <a:extLst>
                  <a:ext uri="{FF2B5EF4-FFF2-40B4-BE49-F238E27FC236}">
                    <a16:creationId xmlns:a16="http://schemas.microsoft.com/office/drawing/2014/main" id="{FE817E34-0524-FD25-BD06-F3C8E279A5C7}"/>
                  </a:ext>
                </a:extLst>
              </p:cNvPr>
              <p:cNvSpPr/>
              <p:nvPr/>
            </p:nvSpPr>
            <p:spPr>
              <a:xfrm>
                <a:off x="6333037" y="311971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6" name="타원 365">
                <a:extLst>
                  <a:ext uri="{FF2B5EF4-FFF2-40B4-BE49-F238E27FC236}">
                    <a16:creationId xmlns:a16="http://schemas.microsoft.com/office/drawing/2014/main" id="{42B1730D-692D-07C8-744A-84F4DC2B8CAB}"/>
                  </a:ext>
                </a:extLst>
              </p:cNvPr>
              <p:cNvSpPr/>
              <p:nvPr/>
            </p:nvSpPr>
            <p:spPr>
              <a:xfrm>
                <a:off x="6894238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7" name="타원 366">
                <a:extLst>
                  <a:ext uri="{FF2B5EF4-FFF2-40B4-BE49-F238E27FC236}">
                    <a16:creationId xmlns:a16="http://schemas.microsoft.com/office/drawing/2014/main" id="{BB189639-79B1-80E1-079D-78792CD58083}"/>
                  </a:ext>
                </a:extLst>
              </p:cNvPr>
              <p:cNvSpPr/>
              <p:nvPr/>
            </p:nvSpPr>
            <p:spPr>
              <a:xfrm>
                <a:off x="6994550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68" name="타원 367">
                <a:extLst>
                  <a:ext uri="{FF2B5EF4-FFF2-40B4-BE49-F238E27FC236}">
                    <a16:creationId xmlns:a16="http://schemas.microsoft.com/office/drawing/2014/main" id="{C2E5D191-3ABE-7274-AF52-1B985EA8E2B2}"/>
                  </a:ext>
                </a:extLst>
              </p:cNvPr>
              <p:cNvSpPr/>
              <p:nvPr/>
            </p:nvSpPr>
            <p:spPr>
              <a:xfrm>
                <a:off x="6626867" y="31199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5C12AB2C-3328-8463-3786-9879DAFFC926}"/>
                      </a:ext>
                    </a:extLst>
                  </p:cNvPr>
                  <p:cNvSpPr txBox="1"/>
                  <p:nvPr/>
                </p:nvSpPr>
                <p:spPr>
                  <a:xfrm>
                    <a:off x="7156300" y="3211598"/>
                    <a:ext cx="404729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0" i="1" smtClean="0">
                              <a:solidFill>
                                <a:srgbClr val="2749A9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000" b="0" i="1" dirty="0" smtClean="0">
                              <a:solidFill>
                                <a:srgbClr val="2749A9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oMath>
                      </m:oMathPara>
                    </a14:m>
                    <a:endParaRPr lang="ko-KR" altLang="en-US" sz="1000" dirty="0">
                      <a:solidFill>
                        <a:srgbClr val="2749A9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9" name="TextBox 448">
                    <a:extLst>
                      <a:ext uri="{FF2B5EF4-FFF2-40B4-BE49-F238E27FC236}">
                        <a16:creationId xmlns:a16="http://schemas.microsoft.com/office/drawing/2014/main" id="{5C12AB2C-3328-8463-3786-9879DAFFC9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6300" y="3211598"/>
                    <a:ext cx="404729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원호 28">
                <a:extLst>
                  <a:ext uri="{FF2B5EF4-FFF2-40B4-BE49-F238E27FC236}">
                    <a16:creationId xmlns:a16="http://schemas.microsoft.com/office/drawing/2014/main" id="{4FDFC032-F1F6-6418-9880-F6D60385456F}"/>
                  </a:ext>
                </a:extLst>
              </p:cNvPr>
              <p:cNvSpPr/>
              <p:nvPr/>
            </p:nvSpPr>
            <p:spPr>
              <a:xfrm>
                <a:off x="6501209" y="3470255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0" name="원호 29">
                <a:extLst>
                  <a:ext uri="{FF2B5EF4-FFF2-40B4-BE49-F238E27FC236}">
                    <a16:creationId xmlns:a16="http://schemas.microsoft.com/office/drawing/2014/main" id="{4BDE133A-837D-C9B2-156A-F4E1F89A6339}"/>
                  </a:ext>
                </a:extLst>
              </p:cNvPr>
              <p:cNvSpPr/>
              <p:nvPr/>
            </p:nvSpPr>
            <p:spPr>
              <a:xfrm rot="10800000">
                <a:off x="6501210" y="3471904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579C1F2-0EC0-F6B1-7D25-D875FA86ED9D}"/>
                </a:ext>
              </a:extLst>
            </p:cNvPr>
            <p:cNvGrpSpPr/>
            <p:nvPr/>
          </p:nvGrpSpPr>
          <p:grpSpPr>
            <a:xfrm>
              <a:off x="6153351" y="2745276"/>
              <a:ext cx="1348842" cy="1061233"/>
              <a:chOff x="6152798" y="3735829"/>
              <a:chExt cx="1348842" cy="1061233"/>
            </a:xfrm>
          </p:grpSpPr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3126BF1C-2FC7-2E10-2E8F-ECC9D34C97ED}"/>
                  </a:ext>
                </a:extLst>
              </p:cNvPr>
              <p:cNvSpPr txBox="1"/>
              <p:nvPr/>
            </p:nvSpPr>
            <p:spPr>
              <a:xfrm>
                <a:off x="6210403" y="3735829"/>
                <a:ext cx="121486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3. L2 Projection</a:t>
                </a:r>
              </a:p>
            </p:txBody>
          </p:sp>
          <p:sp>
            <p:nvSpPr>
              <p:cNvPr id="370" name="사다리꼴 369">
                <a:extLst>
                  <a:ext uri="{FF2B5EF4-FFF2-40B4-BE49-F238E27FC236}">
                    <a16:creationId xmlns:a16="http://schemas.microsoft.com/office/drawing/2014/main" id="{FDEDC452-1DE2-B27D-A814-D0AA801B40C0}"/>
                  </a:ext>
                </a:extLst>
              </p:cNvPr>
              <p:cNvSpPr/>
              <p:nvPr/>
            </p:nvSpPr>
            <p:spPr>
              <a:xfrm>
                <a:off x="6152798" y="4338752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71" name="직선 연결선 370">
                <a:extLst>
                  <a:ext uri="{FF2B5EF4-FFF2-40B4-BE49-F238E27FC236}">
                    <a16:creationId xmlns:a16="http://schemas.microsoft.com/office/drawing/2014/main" id="{F4F42036-6817-58C1-2AAD-56A0B6E87E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1039" y="4475465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3" name="타원 372">
                <a:extLst>
                  <a:ext uri="{FF2B5EF4-FFF2-40B4-BE49-F238E27FC236}">
                    <a16:creationId xmlns:a16="http://schemas.microsoft.com/office/drawing/2014/main" id="{C67DABE0-89B8-5A36-955A-D7DEEB02915B}"/>
                  </a:ext>
                </a:extLst>
              </p:cNvPr>
              <p:cNvSpPr/>
              <p:nvPr/>
            </p:nvSpPr>
            <p:spPr>
              <a:xfrm>
                <a:off x="6333776" y="445183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4" name="타원 373">
                <a:extLst>
                  <a:ext uri="{FF2B5EF4-FFF2-40B4-BE49-F238E27FC236}">
                    <a16:creationId xmlns:a16="http://schemas.microsoft.com/office/drawing/2014/main" id="{386D94B5-BCB2-DB2E-D615-C43BA9F02E6D}"/>
                  </a:ext>
                </a:extLst>
              </p:cNvPr>
              <p:cNvSpPr/>
              <p:nvPr/>
            </p:nvSpPr>
            <p:spPr>
              <a:xfrm>
                <a:off x="6894977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5" name="타원 374">
                <a:extLst>
                  <a:ext uri="{FF2B5EF4-FFF2-40B4-BE49-F238E27FC236}">
                    <a16:creationId xmlns:a16="http://schemas.microsoft.com/office/drawing/2014/main" id="{A25192BD-8055-4A71-7130-28B39BFFA44F}"/>
                  </a:ext>
                </a:extLst>
              </p:cNvPr>
              <p:cNvSpPr/>
              <p:nvPr/>
            </p:nvSpPr>
            <p:spPr>
              <a:xfrm>
                <a:off x="6995289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2245F4AB-F2DB-F636-76F2-AADDEE02AE54}"/>
                  </a:ext>
                </a:extLst>
              </p:cNvPr>
              <p:cNvSpPr/>
              <p:nvPr/>
            </p:nvSpPr>
            <p:spPr>
              <a:xfrm>
                <a:off x="6627606" y="44520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388" name="직선 연결선 387">
                <a:extLst>
                  <a:ext uri="{FF2B5EF4-FFF2-40B4-BE49-F238E27FC236}">
                    <a16:creationId xmlns:a16="http://schemas.microsoft.com/office/drawing/2014/main" id="{6A817A37-5DB9-37D7-B9C2-04A3783ABD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99238" y="4250010"/>
                <a:ext cx="219604" cy="23415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B8E83277-044A-E971-BF05-92DAB82B45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3719" y="4169306"/>
                <a:ext cx="107767" cy="31273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C5690037-C973-5893-518A-0EECF4A523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1488" y="4169306"/>
                <a:ext cx="63500" cy="31750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8" name="직선 연결선 397">
                <a:extLst>
                  <a:ext uri="{FF2B5EF4-FFF2-40B4-BE49-F238E27FC236}">
                    <a16:creationId xmlns:a16="http://schemas.microsoft.com/office/drawing/2014/main" id="{D2C25A38-64FC-4CEA-F9C8-34B289B61F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4663" y="4175656"/>
                <a:ext cx="120286" cy="30797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8" name="원호 377">
                <a:extLst>
                  <a:ext uri="{FF2B5EF4-FFF2-40B4-BE49-F238E27FC236}">
                    <a16:creationId xmlns:a16="http://schemas.microsoft.com/office/drawing/2014/main" id="{3706F742-C354-C455-B2E4-3EB8FDEE4524}"/>
                  </a:ext>
                </a:extLst>
              </p:cNvPr>
              <p:cNvSpPr/>
              <p:nvPr/>
            </p:nvSpPr>
            <p:spPr>
              <a:xfrm>
                <a:off x="6496375" y="4149062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79" name="곱하기 기호 378">
                <a:extLst>
                  <a:ext uri="{FF2B5EF4-FFF2-40B4-BE49-F238E27FC236}">
                    <a16:creationId xmlns:a16="http://schemas.microsoft.com/office/drawing/2014/main" id="{6955D8DB-3080-9D30-889B-687057BEC8C0}"/>
                  </a:ext>
                </a:extLst>
              </p:cNvPr>
              <p:cNvSpPr/>
              <p:nvPr/>
            </p:nvSpPr>
            <p:spPr>
              <a:xfrm>
                <a:off x="6761506" y="4418120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D3E3040E-641A-EDED-5C0D-82050A705D79}"/>
                  </a:ext>
                </a:extLst>
              </p:cNvPr>
              <p:cNvSpPr/>
              <p:nvPr/>
            </p:nvSpPr>
            <p:spPr>
              <a:xfrm>
                <a:off x="6333839" y="396600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3" name="타원 382">
                <a:extLst>
                  <a:ext uri="{FF2B5EF4-FFF2-40B4-BE49-F238E27FC236}">
                    <a16:creationId xmlns:a16="http://schemas.microsoft.com/office/drawing/2014/main" id="{EC4BB124-0314-0D2F-9DCD-140FF1DE0817}"/>
                  </a:ext>
                </a:extLst>
              </p:cNvPr>
              <p:cNvSpPr/>
              <p:nvPr/>
            </p:nvSpPr>
            <p:spPr>
              <a:xfrm>
                <a:off x="6895040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4" name="타원 383">
                <a:extLst>
                  <a:ext uri="{FF2B5EF4-FFF2-40B4-BE49-F238E27FC236}">
                    <a16:creationId xmlns:a16="http://schemas.microsoft.com/office/drawing/2014/main" id="{BA3E192C-95E2-12B8-6CE0-3E4CB99F7BA6}"/>
                  </a:ext>
                </a:extLst>
              </p:cNvPr>
              <p:cNvSpPr/>
              <p:nvPr/>
            </p:nvSpPr>
            <p:spPr>
              <a:xfrm>
                <a:off x="6995352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5" name="타원 384">
                <a:extLst>
                  <a:ext uri="{FF2B5EF4-FFF2-40B4-BE49-F238E27FC236}">
                    <a16:creationId xmlns:a16="http://schemas.microsoft.com/office/drawing/2014/main" id="{5825DE95-96C9-136C-6E09-14121738A279}"/>
                  </a:ext>
                </a:extLst>
              </p:cNvPr>
              <p:cNvSpPr/>
              <p:nvPr/>
            </p:nvSpPr>
            <p:spPr>
              <a:xfrm>
                <a:off x="6627669" y="396626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29" name="타원 428">
                <a:extLst>
                  <a:ext uri="{FF2B5EF4-FFF2-40B4-BE49-F238E27FC236}">
                    <a16:creationId xmlns:a16="http://schemas.microsoft.com/office/drawing/2014/main" id="{F2842DDB-FB88-8606-2023-8CF69E148A82}"/>
                  </a:ext>
                </a:extLst>
              </p:cNvPr>
              <p:cNvSpPr/>
              <p:nvPr/>
            </p:nvSpPr>
            <p:spPr>
              <a:xfrm>
                <a:off x="6562504" y="421604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0" name="타원 429">
                <a:extLst>
                  <a:ext uri="{FF2B5EF4-FFF2-40B4-BE49-F238E27FC236}">
                    <a16:creationId xmlns:a16="http://schemas.microsoft.com/office/drawing/2014/main" id="{E7E95BD9-7229-D47D-7DF9-B0C8D9445AF3}"/>
                  </a:ext>
                </a:extLst>
              </p:cNvPr>
              <p:cNvSpPr/>
              <p:nvPr/>
            </p:nvSpPr>
            <p:spPr>
              <a:xfrm>
                <a:off x="6688041" y="413945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535276AA-6A60-1A70-4FA9-B077849A207A}"/>
                  </a:ext>
                </a:extLst>
              </p:cNvPr>
              <p:cNvSpPr/>
              <p:nvPr/>
            </p:nvSpPr>
            <p:spPr>
              <a:xfrm>
                <a:off x="6864080" y="4131731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32" name="타원 431">
                <a:extLst>
                  <a:ext uri="{FF2B5EF4-FFF2-40B4-BE49-F238E27FC236}">
                    <a16:creationId xmlns:a16="http://schemas.microsoft.com/office/drawing/2014/main" id="{E22A7A32-D104-4E58-600C-F9CC7B5694D3}"/>
                  </a:ext>
                </a:extLst>
              </p:cNvPr>
              <p:cNvSpPr/>
              <p:nvPr/>
            </p:nvSpPr>
            <p:spPr>
              <a:xfrm>
                <a:off x="6925242" y="414946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433" name="직선 연결선 432">
                <a:extLst>
                  <a:ext uri="{FF2B5EF4-FFF2-40B4-BE49-F238E27FC236}">
                    <a16:creationId xmlns:a16="http://schemas.microsoft.com/office/drawing/2014/main" id="{E97316A0-9053-BDAB-9A5E-AB4373D922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78575" y="4009991"/>
                <a:ext cx="188913" cy="201426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6" name="직선 연결선 435">
                <a:extLst>
                  <a:ext uri="{FF2B5EF4-FFF2-40B4-BE49-F238E27FC236}">
                    <a16:creationId xmlns:a16="http://schemas.microsoft.com/office/drawing/2014/main" id="{A3987F03-EF97-0AEE-E988-AD050B992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755" y="4011958"/>
                <a:ext cx="41083" cy="11922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005602AA-50D9-DB29-0936-7CEAD9E94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2925" y="4013731"/>
                <a:ext cx="22164" cy="110819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8C290C9F-6552-8BFB-59AA-D7E0D5244F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6550" y="4010094"/>
                <a:ext cx="52263" cy="13381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원호 31">
                <a:extLst>
                  <a:ext uri="{FF2B5EF4-FFF2-40B4-BE49-F238E27FC236}">
                    <a16:creationId xmlns:a16="http://schemas.microsoft.com/office/drawing/2014/main" id="{667DAA9F-8853-FD50-B651-EF4A2893C8FE}"/>
                  </a:ext>
                </a:extLst>
              </p:cNvPr>
              <p:cNvSpPr/>
              <p:nvPr/>
            </p:nvSpPr>
            <p:spPr>
              <a:xfrm>
                <a:off x="6497011" y="4387119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3" name="원호 32">
                <a:extLst>
                  <a:ext uri="{FF2B5EF4-FFF2-40B4-BE49-F238E27FC236}">
                    <a16:creationId xmlns:a16="http://schemas.microsoft.com/office/drawing/2014/main" id="{6A2E0A3F-406F-F169-176E-C1B02BD67CE7}"/>
                  </a:ext>
                </a:extLst>
              </p:cNvPr>
              <p:cNvSpPr/>
              <p:nvPr/>
            </p:nvSpPr>
            <p:spPr>
              <a:xfrm rot="10800000">
                <a:off x="6497012" y="4388768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6C2EC690-9249-FCAC-5FED-91477C6BD1EC}"/>
                </a:ext>
              </a:extLst>
            </p:cNvPr>
            <p:cNvGrpSpPr/>
            <p:nvPr/>
          </p:nvGrpSpPr>
          <p:grpSpPr>
            <a:xfrm>
              <a:off x="6031795" y="1037134"/>
              <a:ext cx="1575184" cy="974756"/>
              <a:chOff x="6033012" y="2031920"/>
              <a:chExt cx="1575184" cy="974756"/>
            </a:xfrm>
          </p:grpSpPr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ACF1399D-8896-04C1-6CD1-091D5FC36254}"/>
                  </a:ext>
                </a:extLst>
              </p:cNvPr>
              <p:cNvSpPr txBox="1"/>
              <p:nvPr/>
            </p:nvSpPr>
            <p:spPr>
              <a:xfrm>
                <a:off x="6033012" y="2031920"/>
                <a:ext cx="1575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i="1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1. Extend a new axis</a:t>
                </a:r>
              </a:p>
            </p:txBody>
          </p:sp>
          <p:sp>
            <p:nvSpPr>
              <p:cNvPr id="310" name="사다리꼴 309">
                <a:extLst>
                  <a:ext uri="{FF2B5EF4-FFF2-40B4-BE49-F238E27FC236}">
                    <a16:creationId xmlns:a16="http://schemas.microsoft.com/office/drawing/2014/main" id="{E12723C4-365F-084B-259A-074156B6C5BD}"/>
                  </a:ext>
                </a:extLst>
              </p:cNvPr>
              <p:cNvSpPr/>
              <p:nvPr/>
            </p:nvSpPr>
            <p:spPr>
              <a:xfrm>
                <a:off x="6144459" y="2548366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11" name="직선 연결선 310">
                <a:extLst>
                  <a:ext uri="{FF2B5EF4-FFF2-40B4-BE49-F238E27FC236}">
                    <a16:creationId xmlns:a16="http://schemas.microsoft.com/office/drawing/2014/main" id="{BD28EF4C-0148-3DF4-A309-B3F491EB3F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964" y="2685079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2" name="TextBox 311">
                <a:extLst>
                  <a:ext uri="{FF2B5EF4-FFF2-40B4-BE49-F238E27FC236}">
                    <a16:creationId xmlns:a16="http://schemas.microsoft.com/office/drawing/2014/main" id="{6DBDEA9F-1083-E140-AEC3-AE8FC2EE8D81}"/>
                  </a:ext>
                </a:extLst>
              </p:cNvPr>
              <p:cNvSpPr txBox="1"/>
              <p:nvPr/>
            </p:nvSpPr>
            <p:spPr>
              <a:xfrm>
                <a:off x="6899070" y="2692714"/>
                <a:ext cx="681203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  <a:scene3d>
                  <a:camera prst="perspectiveRelaxed"/>
                  <a:lightRig rig="threePt" dir="t"/>
                </a:scene3d>
              </a:bodyPr>
              <a:lstStyle/>
              <a:p>
                <a:pPr algn="ctr"/>
                <a:r>
                  <a:rPr kumimoji="1" lang="en-US" altLang="ko-KR" sz="700" i="1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Data Axes</a:t>
                </a:r>
                <a:endParaRPr lang="ko-KR" altLang="en-US" sz="700" i="1" dirty="0"/>
              </a:p>
            </p:txBody>
          </p: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160FFD74-A6BE-E1A7-B5CA-A57C87019C0F}"/>
                  </a:ext>
                </a:extLst>
              </p:cNvPr>
              <p:cNvSpPr/>
              <p:nvPr/>
            </p:nvSpPr>
            <p:spPr>
              <a:xfrm>
                <a:off x="6331701" y="266145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B0DE86FB-6D57-8B72-2797-0C1200221A02}"/>
                  </a:ext>
                </a:extLst>
              </p:cNvPr>
              <p:cNvSpPr/>
              <p:nvPr/>
            </p:nvSpPr>
            <p:spPr>
              <a:xfrm>
                <a:off x="6892902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5" name="타원 314">
                <a:extLst>
                  <a:ext uri="{FF2B5EF4-FFF2-40B4-BE49-F238E27FC236}">
                    <a16:creationId xmlns:a16="http://schemas.microsoft.com/office/drawing/2014/main" id="{F0DBCC3C-A9C5-9B44-10B9-2E9FB2A5090A}"/>
                  </a:ext>
                </a:extLst>
              </p:cNvPr>
              <p:cNvSpPr/>
              <p:nvPr/>
            </p:nvSpPr>
            <p:spPr>
              <a:xfrm>
                <a:off x="6993214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66253287-72AA-F6A6-BD75-EF782F8558ED}"/>
                  </a:ext>
                </a:extLst>
              </p:cNvPr>
              <p:cNvSpPr/>
              <p:nvPr/>
            </p:nvSpPr>
            <p:spPr>
              <a:xfrm>
                <a:off x="6625531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38" name="원호 337">
                <a:extLst>
                  <a:ext uri="{FF2B5EF4-FFF2-40B4-BE49-F238E27FC236}">
                    <a16:creationId xmlns:a16="http://schemas.microsoft.com/office/drawing/2014/main" id="{ACF9164D-2A09-9698-732A-057DBE6A31B6}"/>
                  </a:ext>
                </a:extLst>
              </p:cNvPr>
              <p:cNvSpPr/>
              <p:nvPr/>
            </p:nvSpPr>
            <p:spPr>
              <a:xfrm>
                <a:off x="6494300" y="2358676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319" name="곱하기 기호 318">
                <a:extLst>
                  <a:ext uri="{FF2B5EF4-FFF2-40B4-BE49-F238E27FC236}">
                    <a16:creationId xmlns:a16="http://schemas.microsoft.com/office/drawing/2014/main" id="{CC1ED698-B448-29C6-0961-39D8AADF4A83}"/>
                  </a:ext>
                </a:extLst>
              </p:cNvPr>
              <p:cNvSpPr/>
              <p:nvPr/>
            </p:nvSpPr>
            <p:spPr>
              <a:xfrm>
                <a:off x="6759431" y="2627734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1" name="TextBox 340">
                <a:extLst>
                  <a:ext uri="{FF2B5EF4-FFF2-40B4-BE49-F238E27FC236}">
                    <a16:creationId xmlns:a16="http://schemas.microsoft.com/office/drawing/2014/main" id="{034A496D-F280-5BE5-BEF0-3BCC496D99E2}"/>
                  </a:ext>
                </a:extLst>
              </p:cNvPr>
              <p:cNvSpPr txBox="1"/>
              <p:nvPr/>
            </p:nvSpPr>
            <p:spPr>
              <a:xfrm>
                <a:off x="6766242" y="2208231"/>
                <a:ext cx="522626" cy="18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600" i="1" dirty="0">
                    <a:solidFill>
                      <a:srgbClr val="2749A9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New Axis</a:t>
                </a:r>
                <a:endParaRPr lang="ko-KR" altLang="en-US" sz="600" i="1" dirty="0">
                  <a:solidFill>
                    <a:srgbClr val="2749A9"/>
                  </a:solidFill>
                </a:endParaRPr>
              </a:p>
            </p:txBody>
          </p:sp>
          <p:sp>
            <p:nvSpPr>
              <p:cNvPr id="26" name="원호 25">
                <a:extLst>
                  <a:ext uri="{FF2B5EF4-FFF2-40B4-BE49-F238E27FC236}">
                    <a16:creationId xmlns:a16="http://schemas.microsoft.com/office/drawing/2014/main" id="{56BEDAB9-CF5E-AE6B-666F-3BCD7542AD54}"/>
                  </a:ext>
                </a:extLst>
              </p:cNvPr>
              <p:cNvSpPr/>
              <p:nvPr/>
            </p:nvSpPr>
            <p:spPr>
              <a:xfrm>
                <a:off x="6501210" y="2593957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27" name="원호 26">
                <a:extLst>
                  <a:ext uri="{FF2B5EF4-FFF2-40B4-BE49-F238E27FC236}">
                    <a16:creationId xmlns:a16="http://schemas.microsoft.com/office/drawing/2014/main" id="{326E5C25-21D6-04B7-43ED-304E8F691138}"/>
                  </a:ext>
                </a:extLst>
              </p:cNvPr>
              <p:cNvSpPr/>
              <p:nvPr/>
            </p:nvSpPr>
            <p:spPr>
              <a:xfrm rot="10800000">
                <a:off x="6501211" y="2595606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cxnSp>
            <p:nvCxnSpPr>
              <p:cNvPr id="339" name="직선 연결선 338">
                <a:extLst>
                  <a:ext uri="{FF2B5EF4-FFF2-40B4-BE49-F238E27FC236}">
                    <a16:creationId xmlns:a16="http://schemas.microsoft.com/office/drawing/2014/main" id="{3914FB82-BF66-8FF2-41BB-72D57FD641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955" y="2257068"/>
                <a:ext cx="0" cy="432784"/>
              </a:xfrm>
              <a:prstGeom prst="line">
                <a:avLst/>
              </a:prstGeom>
              <a:ln>
                <a:solidFill>
                  <a:srgbClr val="3168F3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818369C-CA8B-D018-9B02-C3F219297496}"/>
              </a:ext>
            </a:extLst>
          </p:cNvPr>
          <p:cNvGrpSpPr/>
          <p:nvPr/>
        </p:nvGrpSpPr>
        <p:grpSpPr>
          <a:xfrm>
            <a:off x="6033533" y="3814838"/>
            <a:ext cx="1575528" cy="2383191"/>
            <a:chOff x="6033533" y="3814838"/>
            <a:chExt cx="1575528" cy="2383191"/>
          </a:xfrm>
        </p:grpSpPr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1C916C52-D6B5-FD3B-250F-6DE9E2856B6B}"/>
                </a:ext>
              </a:extLst>
            </p:cNvPr>
            <p:cNvSpPr txBox="1"/>
            <p:nvPr/>
          </p:nvSpPr>
          <p:spPr>
            <a:xfrm>
              <a:off x="6033533" y="3814838"/>
              <a:ext cx="157552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50" dirty="0"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(c)</a:t>
              </a:r>
              <a:r>
                <a:rPr kumimoji="1" lang="en-US" altLang="ko-KR" sz="1200" dirty="0"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 </a:t>
              </a:r>
              <a:r>
                <a:rPr kumimoji="1" lang="en-US" altLang="ko-KR" sz="1200" b="1" dirty="0">
                  <a:solidFill>
                    <a:srgbClr val="3F2F5B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LERP &amp; Project</a:t>
              </a:r>
              <a:endParaRPr lang="ko-KR" altLang="en-US" sz="1200" b="1" dirty="0">
                <a:solidFill>
                  <a:srgbClr val="3F2F5B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796BF196-8940-105D-3CEF-379F990DD335}"/>
                </a:ext>
              </a:extLst>
            </p:cNvPr>
            <p:cNvSpPr txBox="1"/>
            <p:nvPr/>
          </p:nvSpPr>
          <p:spPr>
            <a:xfrm>
              <a:off x="6375204" y="4041756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F2F5B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3F2F5B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grpSp>
          <p:nvGrpSpPr>
            <p:cNvPr id="457" name="그룹 456">
              <a:extLst>
                <a:ext uri="{FF2B5EF4-FFF2-40B4-BE49-F238E27FC236}">
                  <a16:creationId xmlns:a16="http://schemas.microsoft.com/office/drawing/2014/main" id="{17BDF095-A0D0-9EE8-D6F2-93E5778EB24E}"/>
                </a:ext>
              </a:extLst>
            </p:cNvPr>
            <p:cNvGrpSpPr/>
            <p:nvPr/>
          </p:nvGrpSpPr>
          <p:grpSpPr>
            <a:xfrm>
              <a:off x="6312983" y="4263229"/>
              <a:ext cx="1014897" cy="994272"/>
              <a:chOff x="6247401" y="5019260"/>
              <a:chExt cx="1140392" cy="1117215"/>
            </a:xfrm>
          </p:grpSpPr>
          <p:sp>
            <p:nvSpPr>
              <p:cNvPr id="237" name="원호 236">
                <a:extLst>
                  <a:ext uri="{FF2B5EF4-FFF2-40B4-BE49-F238E27FC236}">
                    <a16:creationId xmlns:a16="http://schemas.microsoft.com/office/drawing/2014/main" id="{4A846025-D2CD-7694-1A42-633B6518431C}"/>
                  </a:ext>
                </a:extLst>
              </p:cNvPr>
              <p:cNvSpPr/>
              <p:nvPr/>
            </p:nvSpPr>
            <p:spPr>
              <a:xfrm>
                <a:off x="6270579" y="5019260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39" name="십자형 238">
                <a:extLst>
                  <a:ext uri="{FF2B5EF4-FFF2-40B4-BE49-F238E27FC236}">
                    <a16:creationId xmlns:a16="http://schemas.microsoft.com/office/drawing/2014/main" id="{01DD252C-44B6-DAFF-2D8C-40A6C1DD9C63}"/>
                  </a:ext>
                </a:extLst>
              </p:cNvPr>
              <p:cNvSpPr/>
              <p:nvPr/>
            </p:nvSpPr>
            <p:spPr>
              <a:xfrm rot="2700000">
                <a:off x="6794452" y="5541233"/>
                <a:ext cx="69468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0" name="타원 239">
                <a:extLst>
                  <a:ext uri="{FF2B5EF4-FFF2-40B4-BE49-F238E27FC236}">
                    <a16:creationId xmlns:a16="http://schemas.microsoft.com/office/drawing/2014/main" id="{7276728E-BB3E-85EE-D53B-68E5E135A6B0}"/>
                  </a:ext>
                </a:extLst>
              </p:cNvPr>
              <p:cNvSpPr/>
              <p:nvPr/>
            </p:nvSpPr>
            <p:spPr>
              <a:xfrm>
                <a:off x="6247401" y="5502024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41" name="타원 240">
                <a:extLst>
                  <a:ext uri="{FF2B5EF4-FFF2-40B4-BE49-F238E27FC236}">
                    <a16:creationId xmlns:a16="http://schemas.microsoft.com/office/drawing/2014/main" id="{2B4D63AD-3661-91C3-DD95-92CE951E7D40}"/>
                  </a:ext>
                </a:extLst>
              </p:cNvPr>
              <p:cNvSpPr/>
              <p:nvPr/>
            </p:nvSpPr>
            <p:spPr>
              <a:xfrm>
                <a:off x="7174432" y="5135593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F22FBD6A-3B20-9271-2086-FE2CE6F9B6E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6160" y="5166822"/>
                <a:ext cx="885825" cy="352425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3" name="타원 242">
                <a:extLst>
                  <a:ext uri="{FF2B5EF4-FFF2-40B4-BE49-F238E27FC236}">
                    <a16:creationId xmlns:a16="http://schemas.microsoft.com/office/drawing/2014/main" id="{C21516EB-623A-679D-78E3-6BDBBA0A4015}"/>
                  </a:ext>
                </a:extLst>
              </p:cNvPr>
              <p:cNvSpPr/>
              <p:nvPr/>
            </p:nvSpPr>
            <p:spPr>
              <a:xfrm>
                <a:off x="6652825" y="533952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FBA22829-ECA5-747F-D8D1-81BBDFA4290A}"/>
                      </a:ext>
                    </a:extLst>
                  </p:cNvPr>
                  <p:cNvSpPr txBox="1"/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4" name="TextBox 243">
                    <a:extLst>
                      <a:ext uri="{FF2B5EF4-FFF2-40B4-BE49-F238E27FC236}">
                        <a16:creationId xmlns:a16="http://schemas.microsoft.com/office/drawing/2014/main" id="{FBA22829-ECA5-747F-D8D1-81BBDFA429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281062">
                    <a:off x="6408336" y="5297968"/>
                    <a:ext cx="79537" cy="13833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5000" r="-15000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E8E45DA-771D-47C6-81B4-79F3E7E66235}"/>
                      </a:ext>
                    </a:extLst>
                  </p:cNvPr>
                  <p:cNvSpPr txBox="1"/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i="1" spc="-15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5" name="TextBox 244">
                    <a:extLst>
                      <a:ext uri="{FF2B5EF4-FFF2-40B4-BE49-F238E27FC236}">
                        <a16:creationId xmlns:a16="http://schemas.microsoft.com/office/drawing/2014/main" id="{9E8E45DA-771D-47C6-81B4-79F3E7E662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48521">
                    <a:off x="6773006" y="5136982"/>
                    <a:ext cx="230359" cy="12104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564" b="-689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8D8E132-B1C4-4FFA-02EC-2C5615C3F1D1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1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5" name="TextBox 254">
                    <a:extLst>
                      <a:ext uri="{FF2B5EF4-FFF2-40B4-BE49-F238E27FC236}">
                        <a16:creationId xmlns:a16="http://schemas.microsoft.com/office/drawing/2014/main" id="{48D8E132-B1C4-4FFA-02EC-2C5615C3F1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503" y="5504469"/>
                    <a:ext cx="400955" cy="1383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4A9A99AF-EA94-1870-3D00-BB3BE606905D}"/>
                      </a:ext>
                    </a:extLst>
                  </p:cNvPr>
                  <p:cNvSpPr txBox="1"/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4A9A99AF-EA94-1870-3D00-BB3BE60690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65127" y="5221616"/>
                    <a:ext cx="114249" cy="1383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9412" r="-12352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8" name="그룹 457">
              <a:extLst>
                <a:ext uri="{FF2B5EF4-FFF2-40B4-BE49-F238E27FC236}">
                  <a16:creationId xmlns:a16="http://schemas.microsoft.com/office/drawing/2014/main" id="{B11A0E7D-1598-CA07-11B8-CAEFF9E08FB5}"/>
                </a:ext>
              </a:extLst>
            </p:cNvPr>
            <p:cNvGrpSpPr/>
            <p:nvPr/>
          </p:nvGrpSpPr>
          <p:grpSpPr>
            <a:xfrm>
              <a:off x="6213162" y="5201133"/>
              <a:ext cx="1103905" cy="996896"/>
              <a:chOff x="6150906" y="6033098"/>
              <a:chExt cx="1240408" cy="1120163"/>
            </a:xfrm>
          </p:grpSpPr>
          <p:sp>
            <p:nvSpPr>
              <p:cNvPr id="238" name="원호 237">
                <a:extLst>
                  <a:ext uri="{FF2B5EF4-FFF2-40B4-BE49-F238E27FC236}">
                    <a16:creationId xmlns:a16="http://schemas.microsoft.com/office/drawing/2014/main" id="{070B83C1-C36A-7717-DF80-461FFB12C029}"/>
                  </a:ext>
                </a:extLst>
              </p:cNvPr>
              <p:cNvSpPr/>
              <p:nvPr/>
            </p:nvSpPr>
            <p:spPr>
              <a:xfrm>
                <a:off x="6274100" y="6036046"/>
                <a:ext cx="1117214" cy="1117215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4000">
                      <a:srgbClr val="A17BDF"/>
                    </a:gs>
                    <a:gs pos="63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B19A6380-5597-C4A3-EB91-4C12D62F96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93011" y="6183319"/>
                <a:ext cx="885825" cy="352425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8FE7778F-B4EB-4867-B504-7618788634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25542" y="6167006"/>
                <a:ext cx="155008" cy="213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8" name="타원 247">
                <a:extLst>
                  <a:ext uri="{FF2B5EF4-FFF2-40B4-BE49-F238E27FC236}">
                    <a16:creationId xmlns:a16="http://schemas.microsoft.com/office/drawing/2014/main" id="{FCF41787-6E35-A5DD-0C3F-EFB71B413A7E}"/>
                  </a:ext>
                </a:extLst>
              </p:cNvPr>
              <p:cNvSpPr/>
              <p:nvPr/>
            </p:nvSpPr>
            <p:spPr>
              <a:xfrm>
                <a:off x="6487124" y="6113738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2" name="타원 251">
                <a:extLst>
                  <a:ext uri="{FF2B5EF4-FFF2-40B4-BE49-F238E27FC236}">
                    <a16:creationId xmlns:a16="http://schemas.microsoft.com/office/drawing/2014/main" id="{08AB63D8-7F0E-D4BC-1819-9AE93DD5EE26}"/>
                  </a:ext>
                </a:extLst>
              </p:cNvPr>
              <p:cNvSpPr/>
              <p:nvPr/>
            </p:nvSpPr>
            <p:spPr>
              <a:xfrm>
                <a:off x="6247509" y="6522091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3" name="타원 252">
                <a:extLst>
                  <a:ext uri="{FF2B5EF4-FFF2-40B4-BE49-F238E27FC236}">
                    <a16:creationId xmlns:a16="http://schemas.microsoft.com/office/drawing/2014/main" id="{D2A968D7-3B06-3AB9-FE71-92D9EDDB4027}"/>
                  </a:ext>
                </a:extLst>
              </p:cNvPr>
              <p:cNvSpPr/>
              <p:nvPr/>
            </p:nvSpPr>
            <p:spPr>
              <a:xfrm>
                <a:off x="7178108" y="6152090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AAA9E11-C771-2A7A-8EA7-B6D285C4F824}"/>
                      </a:ext>
                    </a:extLst>
                  </p:cNvPr>
                  <p:cNvSpPr txBox="1"/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b="0" i="1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b="0" i="1" spc="-130" smtClean="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7" name="TextBox 256">
                    <a:extLst>
                      <a:ext uri="{FF2B5EF4-FFF2-40B4-BE49-F238E27FC236}">
                        <a16:creationId xmlns:a16="http://schemas.microsoft.com/office/drawing/2014/main" id="{2AAA9E11-C771-2A7A-8EA7-B6D285C4F8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0906" y="6033098"/>
                    <a:ext cx="369194" cy="14957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8" name="직선 연결선 257">
                <a:extLst>
                  <a:ext uri="{FF2B5EF4-FFF2-40B4-BE49-F238E27FC236}">
                    <a16:creationId xmlns:a16="http://schemas.microsoft.com/office/drawing/2014/main" id="{FCB12C31-819F-5B91-A958-81837FD76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79269" y="6379025"/>
                <a:ext cx="149917" cy="206136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타원 258">
                <a:extLst>
                  <a:ext uri="{FF2B5EF4-FFF2-40B4-BE49-F238E27FC236}">
                    <a16:creationId xmlns:a16="http://schemas.microsoft.com/office/drawing/2014/main" id="{C38EF81A-9122-DBE9-7CC2-1E2E779941FB}"/>
                  </a:ext>
                </a:extLst>
              </p:cNvPr>
              <p:cNvSpPr/>
              <p:nvPr/>
            </p:nvSpPr>
            <p:spPr>
              <a:xfrm>
                <a:off x="6656501" y="6356025"/>
                <a:ext cx="52587" cy="52587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54" name="십자형 253">
                <a:extLst>
                  <a:ext uri="{FF2B5EF4-FFF2-40B4-BE49-F238E27FC236}">
                    <a16:creationId xmlns:a16="http://schemas.microsoft.com/office/drawing/2014/main" id="{53A224F9-7C0E-687F-FC79-50C237FEDC3E}"/>
                  </a:ext>
                </a:extLst>
              </p:cNvPr>
              <p:cNvSpPr/>
              <p:nvPr/>
            </p:nvSpPr>
            <p:spPr>
              <a:xfrm rot="2700000">
                <a:off x="6798128" y="6557731"/>
                <a:ext cx="69467" cy="69468"/>
              </a:xfrm>
              <a:prstGeom prst="plus">
                <a:avLst>
                  <a:gd name="adj" fmla="val 40089"/>
                </a:avLst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675FDB72-A901-E86E-F2E0-5FE92A08DDC9}"/>
                </a:ext>
              </a:extLst>
            </p:cNvPr>
            <p:cNvSpPr txBox="1"/>
            <p:nvPr/>
          </p:nvSpPr>
          <p:spPr>
            <a:xfrm>
              <a:off x="6033705" y="4970529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F2F5B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3F2F5B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</p:grpSp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5CDE41E0-6631-B2A8-6D33-C753D25ECDB3}"/>
              </a:ext>
            </a:extLst>
          </p:cNvPr>
          <p:cNvSpPr>
            <a:spLocks/>
          </p:cNvSpPr>
          <p:nvPr/>
        </p:nvSpPr>
        <p:spPr>
          <a:xfrm flipH="1">
            <a:off x="5042023" y="717054"/>
            <a:ext cx="450092" cy="181284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28E6E7B-5C09-873B-A28A-91C1F62A4351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모서리가 둥근 직사각형 24">
            <a:extLst>
              <a:ext uri="{FF2B5EF4-FFF2-40B4-BE49-F238E27FC236}">
                <a16:creationId xmlns:a16="http://schemas.microsoft.com/office/drawing/2014/main" id="{A0D29E3F-425A-188C-1D2D-D827A63111D2}"/>
              </a:ext>
            </a:extLst>
          </p:cNvPr>
          <p:cNvSpPr>
            <a:spLocks/>
          </p:cNvSpPr>
          <p:nvPr/>
        </p:nvSpPr>
        <p:spPr>
          <a:xfrm flipH="1">
            <a:off x="5000465" y="5874630"/>
            <a:ext cx="531790" cy="181284"/>
          </a:xfrm>
          <a:prstGeom prst="roundRect">
            <a:avLst/>
          </a:prstGeom>
          <a:noFill/>
          <a:ln>
            <a:solidFill>
              <a:srgbClr val="F5F5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67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486BC-4437-20EB-845F-8B3D4383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3">
            <a:extLst>
              <a:ext uri="{FF2B5EF4-FFF2-40B4-BE49-F238E27FC236}">
                <a16:creationId xmlns:a16="http://schemas.microsoft.com/office/drawing/2014/main" id="{C5111B3A-C4FB-43DD-8140-F1F7EB1BF1AA}"/>
              </a:ext>
            </a:extLst>
          </p:cNvPr>
          <p:cNvSpPr/>
          <p:nvPr/>
        </p:nvSpPr>
        <p:spPr>
          <a:xfrm rot="10800000">
            <a:off x="4433010" y="2796326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95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A40568-0EBB-1793-1D8C-8B12BD11E1BA}"/>
                  </a:ext>
                </a:extLst>
              </p:cNvPr>
              <p:cNvSpPr txBox="1"/>
              <p:nvPr/>
            </p:nvSpPr>
            <p:spPr>
              <a:xfrm rot="5400000">
                <a:off x="5604917" y="4952082"/>
                <a:ext cx="346249" cy="2753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05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05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EA40568-0EBB-1793-1D8C-8B12BD11E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604917" y="4952082"/>
                <a:ext cx="346249" cy="2753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3EE098D-7FC0-109D-8C0A-714B0062AFB6}"/>
              </a:ext>
            </a:extLst>
          </p:cNvPr>
          <p:cNvSpPr txBox="1"/>
          <p:nvPr/>
        </p:nvSpPr>
        <p:spPr>
          <a:xfrm rot="5400000">
            <a:off x="5685459" y="4947144"/>
            <a:ext cx="353943" cy="300344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1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100" dirty="0">
              <a:solidFill>
                <a:schemeClr val="bg2">
                  <a:lumMod val="50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" name="꺾인 연결선[E] 74">
            <a:extLst>
              <a:ext uri="{FF2B5EF4-FFF2-40B4-BE49-F238E27FC236}">
                <a16:creationId xmlns:a16="http://schemas.microsoft.com/office/drawing/2014/main" id="{98D5A4BB-4342-9FA3-B39C-A7C46C57B7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84367" y="3563444"/>
            <a:ext cx="1665278" cy="249042"/>
          </a:xfrm>
          <a:prstGeom prst="bentConnector2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B4A107D-9DBC-55EE-2016-C38F39948362}"/>
              </a:ext>
            </a:extLst>
          </p:cNvPr>
          <p:cNvCxnSpPr>
            <a:cxnSpLocks/>
          </p:cNvCxnSpPr>
          <p:nvPr/>
        </p:nvCxnSpPr>
        <p:spPr>
          <a:xfrm flipH="1">
            <a:off x="4486930" y="2860889"/>
            <a:ext cx="685679" cy="0"/>
          </a:xfrm>
          <a:prstGeom prst="straightConnector1">
            <a:avLst/>
          </a:prstGeom>
          <a:ln w="12700">
            <a:solidFill>
              <a:srgbClr val="7A8C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모서리가 둥근 직사각형 24">
            <a:extLst>
              <a:ext uri="{FF2B5EF4-FFF2-40B4-BE49-F238E27FC236}">
                <a16:creationId xmlns:a16="http://schemas.microsoft.com/office/drawing/2014/main" id="{0526672A-7705-FD23-9220-C5E60E0E8585}"/>
              </a:ext>
            </a:extLst>
          </p:cNvPr>
          <p:cNvSpPr>
            <a:spLocks/>
          </p:cNvSpPr>
          <p:nvPr/>
        </p:nvSpPr>
        <p:spPr>
          <a:xfrm flipH="1">
            <a:off x="4552491" y="218764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3497B758-898C-D614-D75A-9B5916B761EB}"/>
              </a:ext>
            </a:extLst>
          </p:cNvPr>
          <p:cNvSpPr>
            <a:spLocks/>
          </p:cNvSpPr>
          <p:nvPr/>
        </p:nvSpPr>
        <p:spPr>
          <a:xfrm flipH="1">
            <a:off x="4555193" y="321881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6C106732-4B6B-69A0-A78F-83CAF18CAE2B}"/>
              </a:ext>
            </a:extLst>
          </p:cNvPr>
          <p:cNvSpPr>
            <a:spLocks/>
          </p:cNvSpPr>
          <p:nvPr/>
        </p:nvSpPr>
        <p:spPr>
          <a:xfrm flipH="1">
            <a:off x="4555193" y="34750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B99D4EB4-E494-C12F-AF79-47DB38076074}"/>
              </a:ext>
            </a:extLst>
          </p:cNvPr>
          <p:cNvSpPr>
            <a:spLocks/>
          </p:cNvSpPr>
          <p:nvPr/>
        </p:nvSpPr>
        <p:spPr>
          <a:xfrm flipH="1">
            <a:off x="4555193" y="547850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262E5B26-26CD-6093-3788-532593B24CFC}"/>
              </a:ext>
            </a:extLst>
          </p:cNvPr>
          <p:cNvSpPr>
            <a:spLocks/>
          </p:cNvSpPr>
          <p:nvPr/>
        </p:nvSpPr>
        <p:spPr>
          <a:xfrm flipH="1">
            <a:off x="4555193" y="296044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2956D3AB-B346-F5C5-1127-ABE4AEE4E255}"/>
              </a:ext>
            </a:extLst>
          </p:cNvPr>
          <p:cNvSpPr>
            <a:spLocks/>
          </p:cNvSpPr>
          <p:nvPr/>
        </p:nvSpPr>
        <p:spPr>
          <a:xfrm flipH="1">
            <a:off x="4555193" y="521986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5" name="모서리가 둥근 직사각형 24">
            <a:extLst>
              <a:ext uri="{FF2B5EF4-FFF2-40B4-BE49-F238E27FC236}">
                <a16:creationId xmlns:a16="http://schemas.microsoft.com/office/drawing/2014/main" id="{8CDAAE1C-AD98-46AC-4AD2-24D285389F69}"/>
              </a:ext>
            </a:extLst>
          </p:cNvPr>
          <p:cNvSpPr>
            <a:spLocks/>
          </p:cNvSpPr>
          <p:nvPr/>
        </p:nvSpPr>
        <p:spPr>
          <a:xfrm flipH="1">
            <a:off x="4743908" y="4391474"/>
            <a:ext cx="866662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B2789E19-3B42-921C-F9DE-78650A487C92}"/>
              </a:ext>
            </a:extLst>
          </p:cNvPr>
          <p:cNvSpPr>
            <a:spLocks/>
          </p:cNvSpPr>
          <p:nvPr/>
        </p:nvSpPr>
        <p:spPr>
          <a:xfrm flipH="1">
            <a:off x="4552489" y="19310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E901C8B-2B1C-C361-4046-B63CA16BFD58}"/>
              </a:ext>
            </a:extLst>
          </p:cNvPr>
          <p:cNvCxnSpPr>
            <a:cxnSpLocks/>
          </p:cNvCxnSpPr>
          <p:nvPr/>
        </p:nvCxnSpPr>
        <p:spPr>
          <a:xfrm>
            <a:off x="5174534" y="2715626"/>
            <a:ext cx="0" cy="234951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7465A01-D6D3-5700-A61C-CBA3B2E9A204}"/>
              </a:ext>
            </a:extLst>
          </p:cNvPr>
          <p:cNvCxnSpPr>
            <a:cxnSpLocks/>
          </p:cNvCxnSpPr>
          <p:nvPr/>
        </p:nvCxnSpPr>
        <p:spPr>
          <a:xfrm>
            <a:off x="5174532" y="4263244"/>
            <a:ext cx="0" cy="12243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ADE35F77-1FAA-56BC-7269-86E06E09F3CE}"/>
              </a:ext>
            </a:extLst>
          </p:cNvPr>
          <p:cNvCxnSpPr>
            <a:cxnSpLocks/>
          </p:cNvCxnSpPr>
          <p:nvPr/>
        </p:nvCxnSpPr>
        <p:spPr>
          <a:xfrm>
            <a:off x="5174532" y="4908127"/>
            <a:ext cx="0" cy="29994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57C30D20-94EC-6B3D-8DF9-384463EFD137}"/>
              </a:ext>
            </a:extLst>
          </p:cNvPr>
          <p:cNvSpPr>
            <a:spLocks/>
          </p:cNvSpPr>
          <p:nvPr/>
        </p:nvSpPr>
        <p:spPr>
          <a:xfrm flipH="1">
            <a:off x="4555191" y="373179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" name="모서리가 둥근 직사각형 24">
            <a:extLst>
              <a:ext uri="{FF2B5EF4-FFF2-40B4-BE49-F238E27FC236}">
                <a16:creationId xmlns:a16="http://schemas.microsoft.com/office/drawing/2014/main" id="{5C5C88D6-5637-BAEC-7C58-2E03EFEDA094}"/>
              </a:ext>
            </a:extLst>
          </p:cNvPr>
          <p:cNvSpPr>
            <a:spLocks/>
          </p:cNvSpPr>
          <p:nvPr/>
        </p:nvSpPr>
        <p:spPr>
          <a:xfrm flipH="1">
            <a:off x="4555328" y="399549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4FE3F6C-57B5-5721-8687-DBDB16CBF72F}"/>
              </a:ext>
            </a:extLst>
          </p:cNvPr>
          <p:cNvCxnSpPr>
            <a:cxnSpLocks/>
          </p:cNvCxnSpPr>
          <p:nvPr/>
        </p:nvCxnSpPr>
        <p:spPr>
          <a:xfrm>
            <a:off x="5174717" y="1019092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FDECFF7-FDAA-C7E1-5645-DAE86B02DBEA}"/>
              </a:ext>
            </a:extLst>
          </p:cNvPr>
          <p:cNvCxnSpPr>
            <a:cxnSpLocks/>
          </p:cNvCxnSpPr>
          <p:nvPr/>
        </p:nvCxnSpPr>
        <p:spPr>
          <a:xfrm>
            <a:off x="5174008" y="6002631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0EEF86E2-30C4-093E-B894-67B1D753C02D}"/>
              </a:ext>
            </a:extLst>
          </p:cNvPr>
          <p:cNvSpPr>
            <a:spLocks/>
          </p:cNvSpPr>
          <p:nvPr/>
        </p:nvSpPr>
        <p:spPr>
          <a:xfrm flipH="1">
            <a:off x="4562829" y="791578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4452DED0-EAE9-735C-E40B-11F1C7ABE16A}"/>
              </a:ext>
            </a:extLst>
          </p:cNvPr>
          <p:cNvSpPr>
            <a:spLocks/>
          </p:cNvSpPr>
          <p:nvPr/>
        </p:nvSpPr>
        <p:spPr>
          <a:xfrm flipH="1">
            <a:off x="4555197" y="4648510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89C10096-74D8-6CA9-BB09-73494BDCC3B4}"/>
              </a:ext>
            </a:extLst>
          </p:cNvPr>
          <p:cNvSpPr>
            <a:spLocks/>
          </p:cNvSpPr>
          <p:nvPr/>
        </p:nvSpPr>
        <p:spPr>
          <a:xfrm flipH="1">
            <a:off x="4555193" y="573736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모서리가 둥근 직사각형 24">
            <a:extLst>
              <a:ext uri="{FF2B5EF4-FFF2-40B4-BE49-F238E27FC236}">
                <a16:creationId xmlns:a16="http://schemas.microsoft.com/office/drawing/2014/main" id="{746B84A8-F0B0-7EC5-9A54-61F12DDAB1FE}"/>
              </a:ext>
            </a:extLst>
          </p:cNvPr>
          <p:cNvSpPr>
            <a:spLocks/>
          </p:cNvSpPr>
          <p:nvPr/>
        </p:nvSpPr>
        <p:spPr>
          <a:xfrm flipH="1">
            <a:off x="4552491" y="24458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59D8B9FB-C40E-E50F-90B3-30A3EEE3A9D1}"/>
              </a:ext>
            </a:extLst>
          </p:cNvPr>
          <p:cNvSpPr>
            <a:spLocks/>
          </p:cNvSpPr>
          <p:nvPr/>
        </p:nvSpPr>
        <p:spPr>
          <a:xfrm flipH="1">
            <a:off x="4562829" y="6124508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0255EFFF-3CD7-83BC-C5AF-0BB1C94DDC43}"/>
              </a:ext>
            </a:extLst>
          </p:cNvPr>
          <p:cNvSpPr>
            <a:spLocks/>
          </p:cNvSpPr>
          <p:nvPr/>
        </p:nvSpPr>
        <p:spPr>
          <a:xfrm flipH="1">
            <a:off x="4552616" y="166987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9217889E-ED2E-A861-8D5D-FF2B2C5C02B2}"/>
              </a:ext>
            </a:extLst>
          </p:cNvPr>
          <p:cNvSpPr>
            <a:spLocks/>
          </p:cNvSpPr>
          <p:nvPr/>
        </p:nvSpPr>
        <p:spPr>
          <a:xfrm flipH="1">
            <a:off x="4552489" y="114168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9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D121C0FD-1CA6-F395-9DB4-A55B44C6A711}"/>
              </a:ext>
            </a:extLst>
          </p:cNvPr>
          <p:cNvSpPr>
            <a:spLocks/>
          </p:cNvSpPr>
          <p:nvPr/>
        </p:nvSpPr>
        <p:spPr>
          <a:xfrm flipH="1">
            <a:off x="4552489" y="1401968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95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95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03C65A4-4452-9F67-32DE-03F422923302}"/>
              </a:ext>
            </a:extLst>
          </p:cNvPr>
          <p:cNvSpPr/>
          <p:nvPr/>
        </p:nvSpPr>
        <p:spPr>
          <a:xfrm>
            <a:off x="6203944" y="879073"/>
            <a:ext cx="1488450" cy="3023235"/>
          </a:xfrm>
          <a:prstGeom prst="roundRect">
            <a:avLst>
              <a:gd name="adj" fmla="val 6940"/>
            </a:avLst>
          </a:prstGeom>
          <a:noFill/>
          <a:ln>
            <a:solidFill>
              <a:srgbClr val="DFE4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원호 115">
            <a:extLst>
              <a:ext uri="{FF2B5EF4-FFF2-40B4-BE49-F238E27FC236}">
                <a16:creationId xmlns:a16="http://schemas.microsoft.com/office/drawing/2014/main" id="{8AAB13D0-AF53-44ED-4BE6-8093750FA024}"/>
              </a:ext>
            </a:extLst>
          </p:cNvPr>
          <p:cNvSpPr/>
          <p:nvPr/>
        </p:nvSpPr>
        <p:spPr>
          <a:xfrm rot="10800000">
            <a:off x="6450684" y="4758907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7" name="원호 116">
            <a:extLst>
              <a:ext uri="{FF2B5EF4-FFF2-40B4-BE49-F238E27FC236}">
                <a16:creationId xmlns:a16="http://schemas.microsoft.com/office/drawing/2014/main" id="{E739C7AC-C21B-CCF5-A3B4-AFF943A9A70C}"/>
              </a:ext>
            </a:extLst>
          </p:cNvPr>
          <p:cNvSpPr/>
          <p:nvPr/>
        </p:nvSpPr>
        <p:spPr>
          <a:xfrm>
            <a:off x="6448627" y="4409788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EAC2F5C-F4EE-4AF1-645C-AC10063F31C8}"/>
              </a:ext>
            </a:extLst>
          </p:cNvPr>
          <p:cNvSpPr txBox="1"/>
          <p:nvPr/>
        </p:nvSpPr>
        <p:spPr>
          <a:xfrm>
            <a:off x="6505570" y="4170111"/>
            <a:ext cx="885132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 LERP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119" name="십자형 118">
            <a:extLst>
              <a:ext uri="{FF2B5EF4-FFF2-40B4-BE49-F238E27FC236}">
                <a16:creationId xmlns:a16="http://schemas.microsoft.com/office/drawing/2014/main" id="{471DF9F5-6BFA-7557-5E12-5BCAE1C9936C}"/>
              </a:ext>
            </a:extLst>
          </p:cNvPr>
          <p:cNvSpPr/>
          <p:nvPr/>
        </p:nvSpPr>
        <p:spPr>
          <a:xfrm rot="2700000">
            <a:off x="6913262" y="4874321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483622B0-872C-355F-ABF7-97DE3821F023}"/>
              </a:ext>
            </a:extLst>
          </p:cNvPr>
          <p:cNvSpPr/>
          <p:nvPr/>
        </p:nvSpPr>
        <p:spPr>
          <a:xfrm>
            <a:off x="6434659" y="4773857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B7033F70-C17A-EB8C-D184-74D49DE3A1AA}"/>
              </a:ext>
            </a:extLst>
          </p:cNvPr>
          <p:cNvSpPr/>
          <p:nvPr/>
        </p:nvSpPr>
        <p:spPr>
          <a:xfrm>
            <a:off x="7251427" y="4513319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DC0E3914-2286-8838-C14C-39DF960CE5D1}"/>
              </a:ext>
            </a:extLst>
          </p:cNvPr>
          <p:cNvCxnSpPr>
            <a:cxnSpLocks/>
          </p:cNvCxnSpPr>
          <p:nvPr/>
        </p:nvCxnSpPr>
        <p:spPr>
          <a:xfrm flipV="1">
            <a:off x="6483539" y="4541112"/>
            <a:ext cx="765711" cy="250510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DF001D57-DEC2-2B52-E6CC-93C9E4D64B89}"/>
              </a:ext>
            </a:extLst>
          </p:cNvPr>
          <p:cNvSpPr/>
          <p:nvPr/>
        </p:nvSpPr>
        <p:spPr>
          <a:xfrm>
            <a:off x="6741915" y="4674738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2FEA926-DFF0-DC5C-6110-54AF90296E85}"/>
                  </a:ext>
                </a:extLst>
              </p:cNvPr>
              <p:cNvSpPr txBox="1"/>
              <p:nvPr/>
            </p:nvSpPr>
            <p:spPr>
              <a:xfrm rot="20351115">
                <a:off x="6568736" y="4619486"/>
                <a:ext cx="70784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82FEA926-DFF0-DC5C-6110-54AF90296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51115">
                <a:off x="6568736" y="4619486"/>
                <a:ext cx="70784" cy="123111"/>
              </a:xfrm>
              <a:prstGeom prst="rect">
                <a:avLst/>
              </a:prstGeom>
              <a:blipFill>
                <a:blip r:embed="rId3"/>
                <a:stretch>
                  <a:fillRect l="-10526" r="-15789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7384ACE-A607-7940-D8DC-705333D794A2}"/>
                  </a:ext>
                </a:extLst>
              </p:cNvPr>
              <p:cNvSpPr txBox="1"/>
              <p:nvPr/>
            </p:nvSpPr>
            <p:spPr>
              <a:xfrm rot="20502491">
                <a:off x="6883061" y="4505028"/>
                <a:ext cx="205009" cy="107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700" b="1" spc="-15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𝛂</m:t>
                      </m:r>
                    </m:oMath>
                  </m:oMathPara>
                </a14:m>
                <a:endParaRPr lang="ko-KR" altLang="en-US" sz="8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07384ACE-A607-7940-D8DC-705333D79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02491">
                <a:off x="6883061" y="4505028"/>
                <a:ext cx="205009" cy="107722"/>
              </a:xfrm>
              <a:prstGeom prst="rect">
                <a:avLst/>
              </a:prstGeom>
              <a:blipFill>
                <a:blip r:embed="rId4"/>
                <a:stretch>
                  <a:fillRect l="-2632" r="-2632" b="-71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916153F-4C49-40B7-441D-F810A997E546}"/>
                  </a:ext>
                </a:extLst>
              </p:cNvPr>
              <p:cNvSpPr txBox="1"/>
              <p:nvPr/>
            </p:nvSpPr>
            <p:spPr>
              <a:xfrm>
                <a:off x="7123880" y="4561640"/>
                <a:ext cx="101676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1916153F-4C49-40B7-441D-F810A997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3880" y="4561640"/>
                <a:ext cx="101676" cy="123111"/>
              </a:xfrm>
              <a:prstGeom prst="rect">
                <a:avLst/>
              </a:prstGeom>
              <a:blipFill>
                <a:blip r:embed="rId5"/>
                <a:stretch>
                  <a:fillRect l="-31250" r="-137500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원호 126">
            <a:extLst>
              <a:ext uri="{FF2B5EF4-FFF2-40B4-BE49-F238E27FC236}">
                <a16:creationId xmlns:a16="http://schemas.microsoft.com/office/drawing/2014/main" id="{4400B048-3AD2-9FB8-9EA0-7B20526115E2}"/>
              </a:ext>
            </a:extLst>
          </p:cNvPr>
          <p:cNvSpPr/>
          <p:nvPr/>
        </p:nvSpPr>
        <p:spPr>
          <a:xfrm>
            <a:off x="6448574" y="4758907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137A624-C6D9-2129-CC06-F25961C7ABDA}"/>
                  </a:ext>
                </a:extLst>
              </p:cNvPr>
              <p:cNvSpPr txBox="1"/>
              <p:nvPr/>
            </p:nvSpPr>
            <p:spPr>
              <a:xfrm>
                <a:off x="6446941" y="4774111"/>
                <a:ext cx="356832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1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C137A624-C6D9-2129-CC06-F25961C7A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941" y="4774111"/>
                <a:ext cx="356832" cy="123111"/>
              </a:xfrm>
              <a:prstGeom prst="rect">
                <a:avLst/>
              </a:prstGeom>
              <a:blipFill>
                <a:blip r:embed="rId6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AEF71FE-67FA-A4A5-89C9-078DDEA9F241}"/>
              </a:ext>
            </a:extLst>
          </p:cNvPr>
          <p:cNvSpPr txBox="1"/>
          <p:nvPr/>
        </p:nvSpPr>
        <p:spPr>
          <a:xfrm>
            <a:off x="6388742" y="732879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68EB94-D4D9-BA3C-14FC-7358A625F5AD}"/>
              </a:ext>
            </a:extLst>
          </p:cNvPr>
          <p:cNvSpPr txBox="1"/>
          <p:nvPr/>
        </p:nvSpPr>
        <p:spPr>
          <a:xfrm>
            <a:off x="6334970" y="2811588"/>
            <a:ext cx="121486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3. L2 Projection</a:t>
            </a:r>
          </a:p>
        </p:txBody>
      </p:sp>
      <p:sp>
        <p:nvSpPr>
          <p:cNvPr id="90" name="사다리꼴 89">
            <a:extLst>
              <a:ext uri="{FF2B5EF4-FFF2-40B4-BE49-F238E27FC236}">
                <a16:creationId xmlns:a16="http://schemas.microsoft.com/office/drawing/2014/main" id="{8E05CF02-1E84-C2D1-1E59-58E1BC43CAD0}"/>
              </a:ext>
            </a:extLst>
          </p:cNvPr>
          <p:cNvSpPr/>
          <p:nvPr/>
        </p:nvSpPr>
        <p:spPr>
          <a:xfrm>
            <a:off x="6271013" y="346806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697A8397-3CA5-59A7-3ADD-181159201DE4}"/>
              </a:ext>
            </a:extLst>
          </p:cNvPr>
          <p:cNvCxnSpPr>
            <a:cxnSpLocks/>
          </p:cNvCxnSpPr>
          <p:nvPr/>
        </p:nvCxnSpPr>
        <p:spPr>
          <a:xfrm flipH="1">
            <a:off x="6404018" y="3604774"/>
            <a:ext cx="10763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타원 91">
            <a:extLst>
              <a:ext uri="{FF2B5EF4-FFF2-40B4-BE49-F238E27FC236}">
                <a16:creationId xmlns:a16="http://schemas.microsoft.com/office/drawing/2014/main" id="{AD6457A3-3CDA-E787-62C6-D514776E4B3C}"/>
              </a:ext>
            </a:extLst>
          </p:cNvPr>
          <p:cNvSpPr/>
          <p:nvPr/>
        </p:nvSpPr>
        <p:spPr>
          <a:xfrm>
            <a:off x="6456755" y="358114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7D9651DD-39EB-BCB9-75F7-B2F641466570}"/>
              </a:ext>
            </a:extLst>
          </p:cNvPr>
          <p:cNvSpPr/>
          <p:nvPr/>
        </p:nvSpPr>
        <p:spPr>
          <a:xfrm>
            <a:off x="7017956" y="358140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41803C88-4D9E-9DD3-D3B2-0116B1E07C7B}"/>
              </a:ext>
            </a:extLst>
          </p:cNvPr>
          <p:cNvSpPr/>
          <p:nvPr/>
        </p:nvSpPr>
        <p:spPr>
          <a:xfrm>
            <a:off x="7118268" y="358140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1D3495C9-8D09-3437-D46C-7441A7DCFC70}"/>
              </a:ext>
            </a:extLst>
          </p:cNvPr>
          <p:cNvSpPr/>
          <p:nvPr/>
        </p:nvSpPr>
        <p:spPr>
          <a:xfrm>
            <a:off x="6750585" y="358140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CAAFE443-B369-C3A2-632F-BB882E376701}"/>
              </a:ext>
            </a:extLst>
          </p:cNvPr>
          <p:cNvCxnSpPr>
            <a:cxnSpLocks/>
          </p:cNvCxnSpPr>
          <p:nvPr/>
        </p:nvCxnSpPr>
        <p:spPr>
          <a:xfrm>
            <a:off x="6722217" y="3379319"/>
            <a:ext cx="219604" cy="23415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EF7139A5-C46A-1BF9-95E0-67EF120A5DD8}"/>
              </a:ext>
            </a:extLst>
          </p:cNvPr>
          <p:cNvCxnSpPr>
            <a:cxnSpLocks/>
          </p:cNvCxnSpPr>
          <p:nvPr/>
        </p:nvCxnSpPr>
        <p:spPr>
          <a:xfrm>
            <a:off x="6836698" y="3298615"/>
            <a:ext cx="107767" cy="312737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DDED71A7-D852-6B5E-E768-AAB837AC4C57}"/>
              </a:ext>
            </a:extLst>
          </p:cNvPr>
          <p:cNvCxnSpPr>
            <a:cxnSpLocks/>
          </p:cNvCxnSpPr>
          <p:nvPr/>
        </p:nvCxnSpPr>
        <p:spPr>
          <a:xfrm flipH="1">
            <a:off x="6944467" y="3298615"/>
            <a:ext cx="63500" cy="31750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86CBB2F9-7834-54B1-1B5B-6F0DECACB4DB}"/>
              </a:ext>
            </a:extLst>
          </p:cNvPr>
          <p:cNvCxnSpPr>
            <a:cxnSpLocks/>
          </p:cNvCxnSpPr>
          <p:nvPr/>
        </p:nvCxnSpPr>
        <p:spPr>
          <a:xfrm flipH="1">
            <a:off x="6947642" y="3304965"/>
            <a:ext cx="120286" cy="307975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원호 99">
            <a:extLst>
              <a:ext uri="{FF2B5EF4-FFF2-40B4-BE49-F238E27FC236}">
                <a16:creationId xmlns:a16="http://schemas.microsoft.com/office/drawing/2014/main" id="{118EDCBD-ECE6-2669-C504-5209484B984F}"/>
              </a:ext>
            </a:extLst>
          </p:cNvPr>
          <p:cNvSpPr/>
          <p:nvPr/>
        </p:nvSpPr>
        <p:spPr>
          <a:xfrm>
            <a:off x="6619354" y="3278371"/>
            <a:ext cx="648000" cy="648000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1" name="곱하기 기호 100">
            <a:extLst>
              <a:ext uri="{FF2B5EF4-FFF2-40B4-BE49-F238E27FC236}">
                <a16:creationId xmlns:a16="http://schemas.microsoft.com/office/drawing/2014/main" id="{82E78396-7196-2527-1977-92559F3A80AB}"/>
              </a:ext>
            </a:extLst>
          </p:cNvPr>
          <p:cNvSpPr/>
          <p:nvPr/>
        </p:nvSpPr>
        <p:spPr>
          <a:xfrm>
            <a:off x="6884485" y="3547429"/>
            <a:ext cx="116010" cy="116010"/>
          </a:xfrm>
          <a:prstGeom prst="mathMultiply">
            <a:avLst>
              <a:gd name="adj1" fmla="val 12913"/>
            </a:avLst>
          </a:prstGeom>
          <a:solidFill>
            <a:srgbClr val="505050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B7EF4996-61F0-3CD8-D90B-20FEC80FE374}"/>
              </a:ext>
            </a:extLst>
          </p:cNvPr>
          <p:cNvSpPr/>
          <p:nvPr/>
        </p:nvSpPr>
        <p:spPr>
          <a:xfrm>
            <a:off x="6685483" y="334535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0B8EC6B5-333C-9366-79FE-6A9CE137A31B}"/>
              </a:ext>
            </a:extLst>
          </p:cNvPr>
          <p:cNvSpPr/>
          <p:nvPr/>
        </p:nvSpPr>
        <p:spPr>
          <a:xfrm>
            <a:off x="6811020" y="326876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CE5CEDCC-FEEA-3F40-0153-E317CE66BA23}"/>
              </a:ext>
            </a:extLst>
          </p:cNvPr>
          <p:cNvSpPr/>
          <p:nvPr/>
        </p:nvSpPr>
        <p:spPr>
          <a:xfrm>
            <a:off x="6987059" y="326104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36103374-2667-E329-9BF8-1D9CCC013511}"/>
              </a:ext>
            </a:extLst>
          </p:cNvPr>
          <p:cNvSpPr/>
          <p:nvPr/>
        </p:nvSpPr>
        <p:spPr>
          <a:xfrm>
            <a:off x="7048221" y="327877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EF3EBE43-7ECC-5E19-8727-38C881F96E8D}"/>
              </a:ext>
            </a:extLst>
          </p:cNvPr>
          <p:cNvCxnSpPr>
            <a:cxnSpLocks/>
          </p:cNvCxnSpPr>
          <p:nvPr/>
        </p:nvCxnSpPr>
        <p:spPr>
          <a:xfrm>
            <a:off x="6501554" y="3139300"/>
            <a:ext cx="188913" cy="201426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79C1F2F3-8F1A-A6F4-E681-FF7F6C8EF7D5}"/>
              </a:ext>
            </a:extLst>
          </p:cNvPr>
          <p:cNvCxnSpPr>
            <a:cxnSpLocks/>
          </p:cNvCxnSpPr>
          <p:nvPr/>
        </p:nvCxnSpPr>
        <p:spPr>
          <a:xfrm>
            <a:off x="6782734" y="3141267"/>
            <a:ext cx="41083" cy="11922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150CE811-F7DE-FAF1-5587-581C38CC4456}"/>
              </a:ext>
            </a:extLst>
          </p:cNvPr>
          <p:cNvCxnSpPr>
            <a:cxnSpLocks/>
          </p:cNvCxnSpPr>
          <p:nvPr/>
        </p:nvCxnSpPr>
        <p:spPr>
          <a:xfrm flipH="1">
            <a:off x="7015904" y="3143040"/>
            <a:ext cx="22164" cy="110819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FE151CEE-A9AF-4B20-E33B-A1D9D5697285}"/>
              </a:ext>
            </a:extLst>
          </p:cNvPr>
          <p:cNvCxnSpPr>
            <a:cxnSpLocks/>
          </p:cNvCxnSpPr>
          <p:nvPr/>
        </p:nvCxnSpPr>
        <p:spPr>
          <a:xfrm flipH="1">
            <a:off x="7079529" y="3139403"/>
            <a:ext cx="52263" cy="133812"/>
          </a:xfrm>
          <a:prstGeom prst="line">
            <a:avLst/>
          </a:prstGeom>
          <a:ln w="12700"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원호 109">
            <a:extLst>
              <a:ext uri="{FF2B5EF4-FFF2-40B4-BE49-F238E27FC236}">
                <a16:creationId xmlns:a16="http://schemas.microsoft.com/office/drawing/2014/main" id="{2C36A754-4244-DB12-4F21-C94630026AAB}"/>
              </a:ext>
            </a:extLst>
          </p:cNvPr>
          <p:cNvSpPr/>
          <p:nvPr/>
        </p:nvSpPr>
        <p:spPr>
          <a:xfrm>
            <a:off x="6619990" y="3516428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1" name="원호 110">
            <a:extLst>
              <a:ext uri="{FF2B5EF4-FFF2-40B4-BE49-F238E27FC236}">
                <a16:creationId xmlns:a16="http://schemas.microsoft.com/office/drawing/2014/main" id="{5802A262-9729-1457-E59B-4489A69BF778}"/>
              </a:ext>
            </a:extLst>
          </p:cNvPr>
          <p:cNvSpPr/>
          <p:nvPr/>
        </p:nvSpPr>
        <p:spPr>
          <a:xfrm rot="10800000">
            <a:off x="6619991" y="3518077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4D0DD58B-574A-5E64-1D8F-B86700225D57}"/>
              </a:ext>
            </a:extLst>
          </p:cNvPr>
          <p:cNvSpPr/>
          <p:nvPr/>
        </p:nvSpPr>
        <p:spPr>
          <a:xfrm>
            <a:off x="6456818" y="309531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EF524C99-E947-8067-1B9D-E8D00A160871}"/>
              </a:ext>
            </a:extLst>
          </p:cNvPr>
          <p:cNvSpPr/>
          <p:nvPr/>
        </p:nvSpPr>
        <p:spPr>
          <a:xfrm>
            <a:off x="7018019" y="309557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886670EB-7ACB-54D3-8025-B479FA4D9D64}"/>
              </a:ext>
            </a:extLst>
          </p:cNvPr>
          <p:cNvSpPr/>
          <p:nvPr/>
        </p:nvSpPr>
        <p:spPr>
          <a:xfrm>
            <a:off x="7118331" y="309557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D5A03DB2-DC90-4AFB-0925-6BC2A3E6955F}"/>
              </a:ext>
            </a:extLst>
          </p:cNvPr>
          <p:cNvSpPr/>
          <p:nvPr/>
        </p:nvSpPr>
        <p:spPr>
          <a:xfrm>
            <a:off x="6750648" y="309557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CA7565-3360-3B25-ADDF-3ADD3FE37110}"/>
              </a:ext>
            </a:extLst>
          </p:cNvPr>
          <p:cNvSpPr txBox="1"/>
          <p:nvPr/>
        </p:nvSpPr>
        <p:spPr>
          <a:xfrm>
            <a:off x="6162161" y="995504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1. Add a New Axis</a:t>
            </a:r>
          </a:p>
        </p:txBody>
      </p:sp>
      <p:sp>
        <p:nvSpPr>
          <p:cNvPr id="76" name="사다리꼴 75">
            <a:extLst>
              <a:ext uri="{FF2B5EF4-FFF2-40B4-BE49-F238E27FC236}">
                <a16:creationId xmlns:a16="http://schemas.microsoft.com/office/drawing/2014/main" id="{784D09F5-7EEE-F3C8-8197-116EF267F693}"/>
              </a:ext>
            </a:extLst>
          </p:cNvPr>
          <p:cNvSpPr/>
          <p:nvPr/>
        </p:nvSpPr>
        <p:spPr>
          <a:xfrm>
            <a:off x="6273608" y="1566562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69642ABE-86FF-421C-ECC0-BAAF2904DB60}"/>
              </a:ext>
            </a:extLst>
          </p:cNvPr>
          <p:cNvCxnSpPr>
            <a:cxnSpLocks/>
          </p:cNvCxnSpPr>
          <p:nvPr/>
        </p:nvCxnSpPr>
        <p:spPr>
          <a:xfrm flipH="1">
            <a:off x="6408113" y="1703275"/>
            <a:ext cx="10763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CDE04BC-4746-46BD-DF41-BE49E4DCD306}"/>
              </a:ext>
            </a:extLst>
          </p:cNvPr>
          <p:cNvSpPr txBox="1"/>
          <p:nvPr/>
        </p:nvSpPr>
        <p:spPr>
          <a:xfrm>
            <a:off x="7029810" y="1710909"/>
            <a:ext cx="681203" cy="192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  <a:scene3d>
              <a:camera prst="perspectiveRelaxed"/>
              <a:lightRig rig="threePt" dir="t"/>
            </a:scene3d>
          </a:bodyPr>
          <a:lstStyle/>
          <a:p>
            <a:pPr algn="ctr"/>
            <a:r>
              <a:rPr kumimoji="1" lang="en-US" altLang="ko-KR" sz="650" i="1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5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7EFB06D6-2F00-CBC8-7225-1BFD39090068}"/>
              </a:ext>
            </a:extLst>
          </p:cNvPr>
          <p:cNvSpPr/>
          <p:nvPr/>
        </p:nvSpPr>
        <p:spPr>
          <a:xfrm>
            <a:off x="6460850" y="167964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D1ABDA6-4BD9-3462-129A-49A9CF686FFC}"/>
              </a:ext>
            </a:extLst>
          </p:cNvPr>
          <p:cNvSpPr/>
          <p:nvPr/>
        </p:nvSpPr>
        <p:spPr>
          <a:xfrm>
            <a:off x="7022051" y="1679906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2EC6DD89-3593-B19A-767D-61EA3C1C707C}"/>
              </a:ext>
            </a:extLst>
          </p:cNvPr>
          <p:cNvSpPr/>
          <p:nvPr/>
        </p:nvSpPr>
        <p:spPr>
          <a:xfrm>
            <a:off x="7122363" y="1679906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A8956C9E-5F33-ABAF-7A68-28B97E6FC41A}"/>
              </a:ext>
            </a:extLst>
          </p:cNvPr>
          <p:cNvSpPr/>
          <p:nvPr/>
        </p:nvSpPr>
        <p:spPr>
          <a:xfrm>
            <a:off x="6754680" y="1679906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3" name="원호 82">
            <a:extLst>
              <a:ext uri="{FF2B5EF4-FFF2-40B4-BE49-F238E27FC236}">
                <a16:creationId xmlns:a16="http://schemas.microsoft.com/office/drawing/2014/main" id="{BD3CA20E-5EA6-1B22-FFC7-176C8FBC2A45}"/>
              </a:ext>
            </a:extLst>
          </p:cNvPr>
          <p:cNvSpPr/>
          <p:nvPr/>
        </p:nvSpPr>
        <p:spPr>
          <a:xfrm>
            <a:off x="6623449" y="1376872"/>
            <a:ext cx="648000" cy="648000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4" name="곱하기 기호 83">
            <a:extLst>
              <a:ext uri="{FF2B5EF4-FFF2-40B4-BE49-F238E27FC236}">
                <a16:creationId xmlns:a16="http://schemas.microsoft.com/office/drawing/2014/main" id="{EBF9B8BC-CEFB-2410-2431-1AD8C8C5DD5A}"/>
              </a:ext>
            </a:extLst>
          </p:cNvPr>
          <p:cNvSpPr/>
          <p:nvPr/>
        </p:nvSpPr>
        <p:spPr>
          <a:xfrm>
            <a:off x="6888580" y="1645930"/>
            <a:ext cx="116010" cy="116010"/>
          </a:xfrm>
          <a:prstGeom prst="mathMultiply">
            <a:avLst>
              <a:gd name="adj1" fmla="val 12913"/>
            </a:avLst>
          </a:prstGeom>
          <a:solidFill>
            <a:srgbClr val="505050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B8DFCD-E73E-C8A5-444C-D0B43ADBED59}"/>
              </a:ext>
            </a:extLst>
          </p:cNvPr>
          <p:cNvSpPr txBox="1"/>
          <p:nvPr/>
        </p:nvSpPr>
        <p:spPr>
          <a:xfrm>
            <a:off x="6895391" y="1226427"/>
            <a:ext cx="522626" cy="18453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599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599" dirty="0">
              <a:solidFill>
                <a:srgbClr val="2749A9"/>
              </a:solidFill>
            </a:endParaRPr>
          </a:p>
        </p:txBody>
      </p:sp>
      <p:sp>
        <p:nvSpPr>
          <p:cNvPr id="86" name="원호 85">
            <a:extLst>
              <a:ext uri="{FF2B5EF4-FFF2-40B4-BE49-F238E27FC236}">
                <a16:creationId xmlns:a16="http://schemas.microsoft.com/office/drawing/2014/main" id="{BCF91FBB-D902-DBE7-E629-94833E63B5EB}"/>
              </a:ext>
            </a:extLst>
          </p:cNvPr>
          <p:cNvSpPr/>
          <p:nvPr/>
        </p:nvSpPr>
        <p:spPr>
          <a:xfrm>
            <a:off x="6630359" y="1612153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7" name="원호 86">
            <a:extLst>
              <a:ext uri="{FF2B5EF4-FFF2-40B4-BE49-F238E27FC236}">
                <a16:creationId xmlns:a16="http://schemas.microsoft.com/office/drawing/2014/main" id="{4249258A-A109-F7B4-E0A7-5F30BF5F2F69}"/>
              </a:ext>
            </a:extLst>
          </p:cNvPr>
          <p:cNvSpPr/>
          <p:nvPr/>
        </p:nvSpPr>
        <p:spPr>
          <a:xfrm rot="10800000">
            <a:off x="6630360" y="1613802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8D6F6AFC-2613-8A54-26C9-4C900EC7AD84}"/>
              </a:ext>
            </a:extLst>
          </p:cNvPr>
          <p:cNvCxnSpPr>
            <a:cxnSpLocks/>
          </p:cNvCxnSpPr>
          <p:nvPr/>
        </p:nvCxnSpPr>
        <p:spPr>
          <a:xfrm>
            <a:off x="6946104" y="1275264"/>
            <a:ext cx="0" cy="432784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원호 61">
            <a:extLst>
              <a:ext uri="{FF2B5EF4-FFF2-40B4-BE49-F238E27FC236}">
                <a16:creationId xmlns:a16="http://schemas.microsoft.com/office/drawing/2014/main" id="{B3402B2A-43C2-5537-DCF1-6424CAD5F6F3}"/>
              </a:ext>
            </a:extLst>
          </p:cNvPr>
          <p:cNvSpPr/>
          <p:nvPr/>
        </p:nvSpPr>
        <p:spPr>
          <a:xfrm rot="10800000">
            <a:off x="6454194" y="5835716"/>
            <a:ext cx="993471" cy="279174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EBE7F3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676DDA5-01DF-BF47-D5B6-DAF398B5187A}"/>
              </a:ext>
            </a:extLst>
          </p:cNvPr>
          <p:cNvSpPr/>
          <p:nvPr/>
        </p:nvSpPr>
        <p:spPr>
          <a:xfrm>
            <a:off x="6451653" y="5484969"/>
            <a:ext cx="994270" cy="994272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9000">
                  <a:srgbClr val="A17BDF"/>
                </a:gs>
                <a:gs pos="71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64" name="원호 63">
            <a:extLst>
              <a:ext uri="{FF2B5EF4-FFF2-40B4-BE49-F238E27FC236}">
                <a16:creationId xmlns:a16="http://schemas.microsoft.com/office/drawing/2014/main" id="{F67A6A3A-C5FF-76CB-0BE9-C818448B8788}"/>
              </a:ext>
            </a:extLst>
          </p:cNvPr>
          <p:cNvSpPr/>
          <p:nvPr/>
        </p:nvSpPr>
        <p:spPr>
          <a:xfrm>
            <a:off x="6452084" y="5835716"/>
            <a:ext cx="993471" cy="27917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17BDF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186BCD3-6671-2C91-855C-419C492C4231}"/>
              </a:ext>
            </a:extLst>
          </p:cNvPr>
          <p:cNvSpPr txBox="1"/>
          <p:nvPr/>
        </p:nvSpPr>
        <p:spPr>
          <a:xfrm>
            <a:off x="6164071" y="5216920"/>
            <a:ext cx="1575184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52269A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2. L2 Projection</a:t>
            </a:r>
            <a:endParaRPr lang="ko-KR" altLang="en-US" sz="950" dirty="0">
              <a:solidFill>
                <a:srgbClr val="52269A"/>
              </a:solidFill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84EC1E5-868C-565F-ABDB-5C1CFB43E034}"/>
              </a:ext>
            </a:extLst>
          </p:cNvPr>
          <p:cNvSpPr/>
          <p:nvPr/>
        </p:nvSpPr>
        <p:spPr>
          <a:xfrm>
            <a:off x="6440114" y="5843001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9391BA0-92C7-5346-ED3B-8C83DFD497AC}"/>
              </a:ext>
            </a:extLst>
          </p:cNvPr>
          <p:cNvCxnSpPr>
            <a:cxnSpLocks/>
          </p:cNvCxnSpPr>
          <p:nvPr/>
        </p:nvCxnSpPr>
        <p:spPr>
          <a:xfrm flipV="1">
            <a:off x="6488994" y="5610256"/>
            <a:ext cx="765711" cy="250510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2FAEF1FE-E7E0-69CB-9E8E-5F595903B90E}"/>
              </a:ext>
            </a:extLst>
          </p:cNvPr>
          <p:cNvCxnSpPr>
            <a:cxnSpLocks/>
          </p:cNvCxnSpPr>
          <p:nvPr/>
        </p:nvCxnSpPr>
        <p:spPr>
          <a:xfrm>
            <a:off x="6783579" y="5785349"/>
            <a:ext cx="149225" cy="171680"/>
          </a:xfrm>
          <a:prstGeom prst="line">
            <a:avLst/>
          </a:prstGeom>
          <a:ln w="19050"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7F3181DB-8E85-BE1D-E086-2D4AF9CF7596}"/>
              </a:ext>
            </a:extLst>
          </p:cNvPr>
          <p:cNvSpPr/>
          <p:nvPr/>
        </p:nvSpPr>
        <p:spPr>
          <a:xfrm>
            <a:off x="6599519" y="5578665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F60469-D550-34CC-9305-90CB2F26536B}"/>
                  </a:ext>
                </a:extLst>
              </p:cNvPr>
              <p:cNvSpPr txBox="1"/>
              <p:nvPr/>
            </p:nvSpPr>
            <p:spPr>
              <a:xfrm>
                <a:off x="6307829" y="5494897"/>
                <a:ext cx="328565" cy="1345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800" i="1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800" i="1" spc="-13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800" i="1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45F60469-D550-34CC-9305-90CB2F265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829" y="5494897"/>
                <a:ext cx="328565" cy="134589"/>
              </a:xfrm>
              <a:prstGeom prst="rect">
                <a:avLst/>
              </a:prstGeom>
              <a:blipFill>
                <a:blip r:embed="rId7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88A3DB55-C06A-E047-B044-4578DAA63016}"/>
              </a:ext>
            </a:extLst>
          </p:cNvPr>
          <p:cNvCxnSpPr>
            <a:cxnSpLocks/>
          </p:cNvCxnSpPr>
          <p:nvPr/>
        </p:nvCxnSpPr>
        <p:spPr>
          <a:xfrm>
            <a:off x="6642710" y="5621452"/>
            <a:ext cx="110389" cy="127000"/>
          </a:xfrm>
          <a:prstGeom prst="line">
            <a:avLst/>
          </a:prstGeom>
          <a:ln>
            <a:solidFill>
              <a:srgbClr val="5929A7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타원 71">
            <a:extLst>
              <a:ext uri="{FF2B5EF4-FFF2-40B4-BE49-F238E27FC236}">
                <a16:creationId xmlns:a16="http://schemas.microsoft.com/office/drawing/2014/main" id="{C56F8C13-DFD2-E489-19CA-C1A9EEB98422}"/>
              </a:ext>
            </a:extLst>
          </p:cNvPr>
          <p:cNvSpPr/>
          <p:nvPr/>
        </p:nvSpPr>
        <p:spPr>
          <a:xfrm>
            <a:off x="6747370" y="5743882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242C6F7B-3401-4337-701F-44F2A75176C2}"/>
              </a:ext>
            </a:extLst>
          </p:cNvPr>
          <p:cNvSpPr/>
          <p:nvPr/>
        </p:nvSpPr>
        <p:spPr>
          <a:xfrm>
            <a:off x="7256882" y="5582463"/>
            <a:ext cx="46800" cy="468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74" name="십자형 73">
            <a:extLst>
              <a:ext uri="{FF2B5EF4-FFF2-40B4-BE49-F238E27FC236}">
                <a16:creationId xmlns:a16="http://schemas.microsoft.com/office/drawing/2014/main" id="{7E58CEE6-A683-B95C-1237-C5BC08C357D7}"/>
              </a:ext>
            </a:extLst>
          </p:cNvPr>
          <p:cNvSpPr/>
          <p:nvPr/>
        </p:nvSpPr>
        <p:spPr>
          <a:xfrm rot="2700000">
            <a:off x="6918717" y="5943465"/>
            <a:ext cx="61823" cy="61823"/>
          </a:xfrm>
          <a:prstGeom prst="plus">
            <a:avLst>
              <a:gd name="adj" fmla="val 40089"/>
            </a:avLst>
          </a:prstGeom>
          <a:solidFill>
            <a:srgbClr val="8F8F8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29B33D4-8FAB-973B-194A-6F638165D97C}"/>
              </a:ext>
            </a:extLst>
          </p:cNvPr>
          <p:cNvSpPr txBox="1"/>
          <p:nvPr/>
        </p:nvSpPr>
        <p:spPr>
          <a:xfrm>
            <a:off x="6335898" y="1895835"/>
            <a:ext cx="1214865" cy="238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50" dirty="0">
                <a:solidFill>
                  <a:srgbClr val="38467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2. Shift Upwards</a:t>
            </a:r>
          </a:p>
        </p:txBody>
      </p:sp>
      <p:sp>
        <p:nvSpPr>
          <p:cNvPr id="45" name="사다리꼴 44">
            <a:extLst>
              <a:ext uri="{FF2B5EF4-FFF2-40B4-BE49-F238E27FC236}">
                <a16:creationId xmlns:a16="http://schemas.microsoft.com/office/drawing/2014/main" id="{1083BBAB-D1C7-51D0-7008-913761829C3C}"/>
              </a:ext>
            </a:extLst>
          </p:cNvPr>
          <p:cNvSpPr/>
          <p:nvPr/>
        </p:nvSpPr>
        <p:spPr>
          <a:xfrm>
            <a:off x="6272815" y="2479611"/>
            <a:ext cx="1348842" cy="277698"/>
          </a:xfrm>
          <a:prstGeom prst="trapezoid">
            <a:avLst>
              <a:gd name="adj" fmla="val 81969"/>
            </a:avLst>
          </a:prstGeom>
          <a:solidFill>
            <a:srgbClr val="F6F6F6"/>
          </a:solidFill>
          <a:ln w="9525"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7E890F1-EE5F-AE25-9F62-808A9F9B3C84}"/>
              </a:ext>
            </a:extLst>
          </p:cNvPr>
          <p:cNvCxnSpPr>
            <a:cxnSpLocks/>
          </p:cNvCxnSpPr>
          <p:nvPr/>
        </p:nvCxnSpPr>
        <p:spPr>
          <a:xfrm flipH="1">
            <a:off x="6407320" y="2616324"/>
            <a:ext cx="10763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:a16="http://schemas.microsoft.com/office/drawing/2014/main" id="{04053210-496A-F097-01A7-BBEE8D9C7FC4}"/>
              </a:ext>
            </a:extLst>
          </p:cNvPr>
          <p:cNvSpPr/>
          <p:nvPr/>
        </p:nvSpPr>
        <p:spPr>
          <a:xfrm>
            <a:off x="6460057" y="259269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A5C06D28-23F7-17FD-0027-664E0EB7363F}"/>
              </a:ext>
            </a:extLst>
          </p:cNvPr>
          <p:cNvSpPr/>
          <p:nvPr/>
        </p:nvSpPr>
        <p:spPr>
          <a:xfrm>
            <a:off x="7021258" y="259295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C0D9808-C3E6-B7D1-339A-3D1A18880B38}"/>
              </a:ext>
            </a:extLst>
          </p:cNvPr>
          <p:cNvSpPr/>
          <p:nvPr/>
        </p:nvSpPr>
        <p:spPr>
          <a:xfrm>
            <a:off x="7121570" y="259295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242C322D-ACC5-B3FB-1E9B-096CEA6CBB05}"/>
              </a:ext>
            </a:extLst>
          </p:cNvPr>
          <p:cNvSpPr/>
          <p:nvPr/>
        </p:nvSpPr>
        <p:spPr>
          <a:xfrm>
            <a:off x="6753887" y="259295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1" name="원호 50">
            <a:extLst>
              <a:ext uri="{FF2B5EF4-FFF2-40B4-BE49-F238E27FC236}">
                <a16:creationId xmlns:a16="http://schemas.microsoft.com/office/drawing/2014/main" id="{31DF7D4E-2CE6-4055-8ED8-583CF4790666}"/>
              </a:ext>
            </a:extLst>
          </p:cNvPr>
          <p:cNvSpPr/>
          <p:nvPr/>
        </p:nvSpPr>
        <p:spPr>
          <a:xfrm>
            <a:off x="6627420" y="2289921"/>
            <a:ext cx="648000" cy="648000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2" name="곱하기 기호 51">
            <a:extLst>
              <a:ext uri="{FF2B5EF4-FFF2-40B4-BE49-F238E27FC236}">
                <a16:creationId xmlns:a16="http://schemas.microsoft.com/office/drawing/2014/main" id="{0F1F3385-6538-40AE-DFAE-43439EEFBB78}"/>
              </a:ext>
            </a:extLst>
          </p:cNvPr>
          <p:cNvSpPr/>
          <p:nvPr/>
        </p:nvSpPr>
        <p:spPr>
          <a:xfrm>
            <a:off x="6887787" y="2558979"/>
            <a:ext cx="116010" cy="116010"/>
          </a:xfrm>
          <a:prstGeom prst="mathMultiply">
            <a:avLst>
              <a:gd name="adj1" fmla="val 12913"/>
            </a:avLst>
          </a:prstGeom>
          <a:solidFill>
            <a:srgbClr val="505050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6AE7E68D-64C2-5A63-4DB3-D61CE539D512}"/>
              </a:ext>
            </a:extLst>
          </p:cNvPr>
          <p:cNvCxnSpPr>
            <a:cxnSpLocks/>
          </p:cNvCxnSpPr>
          <p:nvPr/>
        </p:nvCxnSpPr>
        <p:spPr>
          <a:xfrm flipH="1">
            <a:off x="6350191" y="2198597"/>
            <a:ext cx="1177925" cy="0"/>
          </a:xfrm>
          <a:prstGeom prst="line">
            <a:avLst/>
          </a:prstGeom>
          <a:ln w="12700">
            <a:gradFill>
              <a:gsLst>
                <a:gs pos="0">
                  <a:srgbClr val="D1D1D1">
                    <a:alpha val="0"/>
                  </a:srgbClr>
                </a:gs>
                <a:gs pos="90000">
                  <a:srgbClr val="D1D1D1"/>
                </a:gs>
                <a:gs pos="13000">
                  <a:srgbClr val="D1D1D1"/>
                </a:gs>
                <a:gs pos="100000">
                  <a:srgbClr val="D1D1D1">
                    <a:alpha val="0"/>
                  </a:srgbClr>
                </a:gs>
              </a:gsLst>
              <a:lin ang="5400000" scaled="1"/>
            </a:gra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EEEB9DE-4328-9894-3331-7FA8A0B9F29B}"/>
              </a:ext>
            </a:extLst>
          </p:cNvPr>
          <p:cNvCxnSpPr>
            <a:cxnSpLocks/>
          </p:cNvCxnSpPr>
          <p:nvPr/>
        </p:nvCxnSpPr>
        <p:spPr>
          <a:xfrm>
            <a:off x="7362658" y="2206718"/>
            <a:ext cx="0" cy="419435"/>
          </a:xfrm>
          <a:prstGeom prst="line">
            <a:avLst/>
          </a:prstGeom>
          <a:ln w="15875">
            <a:solidFill>
              <a:schemeClr val="bg1">
                <a:lumMod val="65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타원 54">
            <a:extLst>
              <a:ext uri="{FF2B5EF4-FFF2-40B4-BE49-F238E27FC236}">
                <a16:creationId xmlns:a16="http://schemas.microsoft.com/office/drawing/2014/main" id="{DDC532F7-98E5-361F-232A-F5A890769338}"/>
              </a:ext>
            </a:extLst>
          </p:cNvPr>
          <p:cNvSpPr/>
          <p:nvPr/>
        </p:nvSpPr>
        <p:spPr>
          <a:xfrm>
            <a:off x="6460120" y="217601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10E9F18-62BB-00C8-AB90-DBC3C06771E5}"/>
              </a:ext>
            </a:extLst>
          </p:cNvPr>
          <p:cNvSpPr/>
          <p:nvPr/>
        </p:nvSpPr>
        <p:spPr>
          <a:xfrm>
            <a:off x="7021321" y="217626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F8378DB-57E3-B403-2AB2-4AD14EF3366A}"/>
              </a:ext>
            </a:extLst>
          </p:cNvPr>
          <p:cNvSpPr/>
          <p:nvPr/>
        </p:nvSpPr>
        <p:spPr>
          <a:xfrm>
            <a:off x="7121633" y="217626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442F99F-1F4C-0D30-A987-A486EFC39004}"/>
              </a:ext>
            </a:extLst>
          </p:cNvPr>
          <p:cNvSpPr/>
          <p:nvPr/>
        </p:nvSpPr>
        <p:spPr>
          <a:xfrm>
            <a:off x="6753950" y="217626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715BB1-D67A-72D3-3846-49A136681CA1}"/>
                  </a:ext>
                </a:extLst>
              </p:cNvPr>
              <p:cNvSpPr txBox="1"/>
              <p:nvPr/>
            </p:nvSpPr>
            <p:spPr>
              <a:xfrm>
                <a:off x="7283383" y="2267893"/>
                <a:ext cx="404729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700">
                          <a:solidFill>
                            <a:srgbClr val="2B51BB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altLang="ko-KR" sz="1000" dirty="0">
                          <a:solidFill>
                            <a:srgbClr val="2B51BB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ko-KR" altLang="en-US" sz="1000" dirty="0">
                  <a:solidFill>
                    <a:srgbClr val="2B51BB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715BB1-D67A-72D3-3846-49A136681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383" y="2267893"/>
                <a:ext cx="4047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원호 59">
            <a:extLst>
              <a:ext uri="{FF2B5EF4-FFF2-40B4-BE49-F238E27FC236}">
                <a16:creationId xmlns:a16="http://schemas.microsoft.com/office/drawing/2014/main" id="{75A5D799-CCB1-F20F-C9B4-7A3B16008139}"/>
              </a:ext>
            </a:extLst>
          </p:cNvPr>
          <p:cNvSpPr/>
          <p:nvPr/>
        </p:nvSpPr>
        <p:spPr>
          <a:xfrm>
            <a:off x="6628292" y="2526550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1" name="원호 60">
            <a:extLst>
              <a:ext uri="{FF2B5EF4-FFF2-40B4-BE49-F238E27FC236}">
                <a16:creationId xmlns:a16="http://schemas.microsoft.com/office/drawing/2014/main" id="{1E85CDAA-7737-BEA8-00D7-3ACDECE5BE0B}"/>
              </a:ext>
            </a:extLst>
          </p:cNvPr>
          <p:cNvSpPr/>
          <p:nvPr/>
        </p:nvSpPr>
        <p:spPr>
          <a:xfrm rot="10800000">
            <a:off x="6628293" y="2528199"/>
            <a:ext cx="645776" cy="178346"/>
          </a:xfrm>
          <a:prstGeom prst="arc">
            <a:avLst>
              <a:gd name="adj1" fmla="val 25650"/>
              <a:gd name="adj2" fmla="val 10807117"/>
            </a:avLst>
          </a:prstGeom>
          <a:noFill/>
          <a:ln w="19050">
            <a:solidFill>
              <a:srgbClr val="A6B3DE">
                <a:alpha val="48627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935E70B-9C72-0596-340D-BE386B6D415A}"/>
              </a:ext>
            </a:extLst>
          </p:cNvPr>
          <p:cNvSpPr/>
          <p:nvPr/>
        </p:nvSpPr>
        <p:spPr>
          <a:xfrm>
            <a:off x="6203944" y="4079114"/>
            <a:ext cx="1488450" cy="2262198"/>
          </a:xfrm>
          <a:prstGeom prst="roundRect">
            <a:avLst>
              <a:gd name="adj" fmla="val 6940"/>
            </a:avLst>
          </a:prstGeom>
          <a:noFill/>
          <a:ln>
            <a:solidFill>
              <a:srgbClr val="E8E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046E12-695E-AC97-B7A2-BD7754A83244}"/>
              </a:ext>
            </a:extLst>
          </p:cNvPr>
          <p:cNvSpPr txBox="1"/>
          <p:nvPr/>
        </p:nvSpPr>
        <p:spPr>
          <a:xfrm>
            <a:off x="6388743" y="3932920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915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C25D8-ED61-6774-50AE-4C3BE5E4A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D8096F6F-5E07-5592-5F15-3F5E1D038E9E}"/>
              </a:ext>
            </a:extLst>
          </p:cNvPr>
          <p:cNvSpPr/>
          <p:nvPr/>
        </p:nvSpPr>
        <p:spPr>
          <a:xfrm rot="10800000">
            <a:off x="4484057" y="2547675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DB72302-E5A6-E2D9-CF97-1E0FFA61E4BC}"/>
              </a:ext>
            </a:extLst>
          </p:cNvPr>
          <p:cNvGrpSpPr/>
          <p:nvPr/>
        </p:nvGrpSpPr>
        <p:grpSpPr>
          <a:xfrm rot="16200000">
            <a:off x="5738686" y="4689944"/>
            <a:ext cx="413124" cy="376450"/>
            <a:chOff x="3721815" y="3379076"/>
            <a:chExt cx="342472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10F6A0F-DE38-0EAE-0A62-1C6EBD05155D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6770B64-1703-A4C7-544B-08F247B8726D}"/>
                </a:ext>
              </a:extLst>
            </p:cNvPr>
            <p:cNvSpPr txBox="1"/>
            <p:nvPr/>
          </p:nvSpPr>
          <p:spPr>
            <a:xfrm rot="10800000">
              <a:off x="3721815" y="3433325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2DC00ECF-0F71-F5D8-9A77-E972B8F5AD0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240301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0C27B23-6F89-E197-0E0C-89A777686DDB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2620063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42D2413B-5F7A-1A01-86FA-7A8B2B2F5E1E}"/>
              </a:ext>
            </a:extLst>
          </p:cNvPr>
          <p:cNvSpPr>
            <a:spLocks/>
          </p:cNvSpPr>
          <p:nvPr/>
        </p:nvSpPr>
        <p:spPr>
          <a:xfrm flipH="1">
            <a:off x="4596445" y="103064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084B46A0-2FE4-BA49-9996-2FD699524C58}"/>
              </a:ext>
            </a:extLst>
          </p:cNvPr>
          <p:cNvSpPr>
            <a:spLocks/>
          </p:cNvSpPr>
          <p:nvPr/>
        </p:nvSpPr>
        <p:spPr>
          <a:xfrm flipH="1">
            <a:off x="4596447" y="193898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CC6ED163-8E22-C7AD-BF18-79E07A966AAC}"/>
              </a:ext>
            </a:extLst>
          </p:cNvPr>
          <p:cNvSpPr>
            <a:spLocks/>
          </p:cNvSpPr>
          <p:nvPr/>
        </p:nvSpPr>
        <p:spPr>
          <a:xfrm flipH="1">
            <a:off x="4599149" y="297016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FA06A218-157E-BCFF-AE24-78B4F59526FD}"/>
              </a:ext>
            </a:extLst>
          </p:cNvPr>
          <p:cNvSpPr>
            <a:spLocks/>
          </p:cNvSpPr>
          <p:nvPr/>
        </p:nvSpPr>
        <p:spPr>
          <a:xfrm flipH="1">
            <a:off x="4599149" y="3226390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9A9F548F-D0D8-37AD-532B-D024E1BC6D0D}"/>
              </a:ext>
            </a:extLst>
          </p:cNvPr>
          <p:cNvSpPr>
            <a:spLocks/>
          </p:cNvSpPr>
          <p:nvPr/>
        </p:nvSpPr>
        <p:spPr>
          <a:xfrm flipH="1">
            <a:off x="4599149" y="522985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8F96EF30-EE86-B61B-B0BD-E87F076CE558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AA63DEAA-A068-FD5E-98F0-17BBE696FE53}"/>
              </a:ext>
            </a:extLst>
          </p:cNvPr>
          <p:cNvSpPr>
            <a:spLocks/>
          </p:cNvSpPr>
          <p:nvPr/>
        </p:nvSpPr>
        <p:spPr>
          <a:xfrm flipH="1">
            <a:off x="4599149" y="271179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18E1C433-FEA2-58FE-4ED6-8A7A8A4170DB}"/>
              </a:ext>
            </a:extLst>
          </p:cNvPr>
          <p:cNvSpPr>
            <a:spLocks/>
          </p:cNvSpPr>
          <p:nvPr/>
        </p:nvSpPr>
        <p:spPr>
          <a:xfrm flipH="1">
            <a:off x="4599149" y="497120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344A7AD4-58E4-516B-5DCD-035FD34F8245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C83EE2C0-0543-F4AA-7B58-C3A40CD167E0}"/>
              </a:ext>
            </a:extLst>
          </p:cNvPr>
          <p:cNvSpPr>
            <a:spLocks/>
          </p:cNvSpPr>
          <p:nvPr/>
        </p:nvSpPr>
        <p:spPr>
          <a:xfrm flipH="1">
            <a:off x="4599153" y="4399859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FB72A631-83DC-8879-5C93-CA219C481D9F}"/>
              </a:ext>
            </a:extLst>
          </p:cNvPr>
          <p:cNvSpPr>
            <a:spLocks/>
          </p:cNvSpPr>
          <p:nvPr/>
        </p:nvSpPr>
        <p:spPr>
          <a:xfrm flipH="1">
            <a:off x="4596572" y="1287577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DE3B8062-A385-B8C8-934C-F7F90A32A57A}"/>
              </a:ext>
            </a:extLst>
          </p:cNvPr>
          <p:cNvSpPr>
            <a:spLocks/>
          </p:cNvSpPr>
          <p:nvPr/>
        </p:nvSpPr>
        <p:spPr>
          <a:xfrm flipH="1">
            <a:off x="4596445" y="16823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167FE6A5-521A-25EB-B4D0-0FCDC1266AE6}"/>
              </a:ext>
            </a:extLst>
          </p:cNvPr>
          <p:cNvSpPr>
            <a:spLocks/>
          </p:cNvSpPr>
          <p:nvPr/>
        </p:nvSpPr>
        <p:spPr>
          <a:xfrm flipH="1">
            <a:off x="4596447" y="219722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03F6CA68-998A-1DEE-E27A-DD38A62C2050}"/>
              </a:ext>
            </a:extLst>
          </p:cNvPr>
          <p:cNvSpPr>
            <a:spLocks/>
          </p:cNvSpPr>
          <p:nvPr/>
        </p:nvSpPr>
        <p:spPr>
          <a:xfrm flipH="1">
            <a:off x="4599149" y="548871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6C25E825-3AF0-2652-B67B-C7541C7C4E7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455485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5C78B5CD-3E92-0D68-4013-370873667497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5D0B394-0330-7B20-7E21-D2478B48F62B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DBED3D08-6108-9045-9915-605BF2451604}"/>
              </a:ext>
            </a:extLst>
          </p:cNvPr>
          <p:cNvSpPr>
            <a:spLocks/>
          </p:cNvSpPr>
          <p:nvPr/>
        </p:nvSpPr>
        <p:spPr>
          <a:xfrm flipH="1">
            <a:off x="4599147" y="348314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373BC21E-EBF1-DF46-64FB-BCA63001C007}"/>
              </a:ext>
            </a:extLst>
          </p:cNvPr>
          <p:cNvSpPr>
            <a:spLocks/>
          </p:cNvSpPr>
          <p:nvPr/>
        </p:nvSpPr>
        <p:spPr>
          <a:xfrm flipH="1">
            <a:off x="4597696" y="375001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C8DE39A-36E4-7ED4-DCA3-19BEB82EF69A}"/>
              </a:ext>
            </a:extLst>
          </p:cNvPr>
          <p:cNvCxnSpPr>
            <a:cxnSpLocks/>
          </p:cNvCxnSpPr>
          <p:nvPr/>
        </p:nvCxnSpPr>
        <p:spPr>
          <a:xfrm>
            <a:off x="5261375" y="867204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ECF6E2C-C7EC-8BA6-3102-C24B322942B1}"/>
              </a:ext>
            </a:extLst>
          </p:cNvPr>
          <p:cNvCxnSpPr>
            <a:cxnSpLocks/>
          </p:cNvCxnSpPr>
          <p:nvPr/>
        </p:nvCxnSpPr>
        <p:spPr>
          <a:xfrm>
            <a:off x="5262442" y="5753323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34FA1D-E62A-EBF2-2077-482657178CDC}"/>
              </a:ext>
            </a:extLst>
          </p:cNvPr>
          <p:cNvSpPr txBox="1"/>
          <p:nvPr/>
        </p:nvSpPr>
        <p:spPr>
          <a:xfrm>
            <a:off x="4764149" y="659863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77D4BD-07D7-200C-AA52-137B62B49362}"/>
              </a:ext>
            </a:extLst>
          </p:cNvPr>
          <p:cNvSpPr txBox="1"/>
          <p:nvPr/>
        </p:nvSpPr>
        <p:spPr>
          <a:xfrm>
            <a:off x="4764149" y="5881371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2D5BCCE-B81A-7556-69C7-68C13F25949B}"/>
              </a:ext>
            </a:extLst>
          </p:cNvPr>
          <p:cNvSpPr txBox="1"/>
          <p:nvPr/>
        </p:nvSpPr>
        <p:spPr>
          <a:xfrm>
            <a:off x="4302688" y="373662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3DB306-BFE7-5F34-5D9E-9238DC2131FC}"/>
              </a:ext>
            </a:extLst>
          </p:cNvPr>
          <p:cNvSpPr txBox="1"/>
          <p:nvPr/>
        </p:nvSpPr>
        <p:spPr>
          <a:xfrm>
            <a:off x="6011297" y="1275081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(b2)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Shift &amp; Project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0546FD21-E827-7C51-B1ED-C3F39D8B177E}"/>
              </a:ext>
            </a:extLst>
          </p:cNvPr>
          <p:cNvSpPr txBox="1"/>
          <p:nvPr/>
        </p:nvSpPr>
        <p:spPr>
          <a:xfrm>
            <a:off x="6033533" y="4149563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LERP &amp; Project</a:t>
            </a:r>
            <a:endParaRPr lang="ko-KR" altLang="en-US" sz="1200" b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8120DD9-BAB1-E326-63CE-2029FEBD47C7}"/>
              </a:ext>
            </a:extLst>
          </p:cNvPr>
          <p:cNvSpPr txBox="1"/>
          <p:nvPr/>
        </p:nvSpPr>
        <p:spPr>
          <a:xfrm>
            <a:off x="6030178" y="437648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10444DF-E27F-88F8-8F1B-AD13EA6C94DD}"/>
              </a:ext>
            </a:extLst>
          </p:cNvPr>
          <p:cNvSpPr txBox="1"/>
          <p:nvPr/>
        </p:nvSpPr>
        <p:spPr>
          <a:xfrm>
            <a:off x="6011297" y="280116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(b1)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DC6D36AC-07E3-12CE-2261-F645DD137D92}"/>
              </a:ext>
            </a:extLst>
          </p:cNvPr>
          <p:cNvGrpSpPr/>
          <p:nvPr/>
        </p:nvGrpSpPr>
        <p:grpSpPr>
          <a:xfrm>
            <a:off x="5659993" y="447547"/>
            <a:ext cx="1100841" cy="1117274"/>
            <a:chOff x="5572709" y="976330"/>
            <a:chExt cx="1275521" cy="1294562"/>
          </a:xfrm>
        </p:grpSpPr>
        <p:sp>
          <p:nvSpPr>
            <p:cNvPr id="327" name="원호 326">
              <a:extLst>
                <a:ext uri="{FF2B5EF4-FFF2-40B4-BE49-F238E27FC236}">
                  <a16:creationId xmlns:a16="http://schemas.microsoft.com/office/drawing/2014/main" id="{C41F5ABA-53F3-867D-A93F-A2C7F2F6EB54}"/>
                </a:ext>
              </a:extLst>
            </p:cNvPr>
            <p:cNvSpPr/>
            <p:nvPr/>
          </p:nvSpPr>
          <p:spPr>
            <a:xfrm>
              <a:off x="5572709" y="1153677"/>
              <a:ext cx="1117214" cy="1117215"/>
            </a:xfrm>
            <a:prstGeom prst="arc">
              <a:avLst>
                <a:gd name="adj1" fmla="val 14656429"/>
                <a:gd name="adj2" fmla="val 1360317"/>
              </a:avLst>
            </a:prstGeom>
            <a:ln>
              <a:gradFill flip="none" rotWithShape="1">
                <a:gsLst>
                  <a:gs pos="35000">
                    <a:srgbClr val="8CABF8"/>
                  </a:gs>
                  <a:gs pos="50000">
                    <a:schemeClr val="bg1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038060D5-1435-6B33-8249-4F4BAFF87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197" y="1557885"/>
              <a:ext cx="148488" cy="151669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4581F5EB-D050-9703-01DA-90E4D2578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530" y="1336692"/>
              <a:ext cx="197643" cy="202287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631211AE-3591-7BDF-5281-02DA608BCF16}"/>
                </a:ext>
              </a:extLst>
            </p:cNvPr>
            <p:cNvSpPr/>
            <p:nvPr/>
          </p:nvSpPr>
          <p:spPr>
            <a:xfrm>
              <a:off x="6494604" y="1288595"/>
              <a:ext cx="54226" cy="542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95854235-ECEF-A72A-A85A-D472420AA38C}"/>
                </a:ext>
              </a:extLst>
            </p:cNvPr>
            <p:cNvSpPr/>
            <p:nvPr/>
          </p:nvSpPr>
          <p:spPr>
            <a:xfrm>
              <a:off x="6273751" y="1516561"/>
              <a:ext cx="54226" cy="542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AD48F0C9-FDBF-13D4-C2E5-3F632EA9A217}"/>
                </a:ext>
              </a:extLst>
            </p:cNvPr>
            <p:cNvSpPr/>
            <p:nvPr/>
          </p:nvSpPr>
          <p:spPr>
            <a:xfrm>
              <a:off x="6371796" y="1420464"/>
              <a:ext cx="54226" cy="542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십자형 332">
              <a:extLst>
                <a:ext uri="{FF2B5EF4-FFF2-40B4-BE49-F238E27FC236}">
                  <a16:creationId xmlns:a16="http://schemas.microsoft.com/office/drawing/2014/main" id="{989C8E96-BB34-6E03-6AE2-27FC3CE26A04}"/>
                </a:ext>
              </a:extLst>
            </p:cNvPr>
            <p:cNvSpPr/>
            <p:nvPr/>
          </p:nvSpPr>
          <p:spPr>
            <a:xfrm rot="2700000">
              <a:off x="6096751" y="1675361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48EEEA96-1BF0-7B41-2B3A-99D4D842FB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1033" y="1158592"/>
              <a:ext cx="131765" cy="129792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52069F15-E21F-7225-F398-5FE1E3DA4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474" y="976330"/>
              <a:ext cx="165756" cy="169306"/>
            </a:xfrm>
            <a:prstGeom prst="line">
              <a:avLst/>
            </a:prstGeom>
            <a:ln w="12700">
              <a:gradFill flip="none" rotWithShape="1">
                <a:gsLst>
                  <a:gs pos="21000">
                    <a:srgbClr val="8CABF8"/>
                  </a:gs>
                  <a:gs pos="56000">
                    <a:srgbClr val="8CABF8">
                      <a:alpha val="0"/>
                    </a:srgbClr>
                  </a:gs>
                </a:gsLst>
                <a:lin ang="2700000" scaled="1"/>
                <a:tileRect/>
              </a:gra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C9949FE0-8C78-3F67-FCCC-76288596D3E3}"/>
                </a:ext>
              </a:extLst>
            </p:cNvPr>
            <p:cNvSpPr/>
            <p:nvPr/>
          </p:nvSpPr>
          <p:spPr>
            <a:xfrm>
              <a:off x="6639617" y="1143051"/>
              <a:ext cx="54226" cy="54226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B402C866-FDD2-F635-0C27-FB29F7673A70}"/>
              </a:ext>
            </a:extLst>
          </p:cNvPr>
          <p:cNvSpPr txBox="1"/>
          <p:nvPr/>
        </p:nvSpPr>
        <p:spPr>
          <a:xfrm>
            <a:off x="6584519" y="643695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are</a:t>
            </a:r>
            <a:r>
              <a:rPr kumimoji="1" lang="ko-KR" altLang="en-US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mapped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to a single point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658855D2-F607-7912-3230-E6354A288C2E}"/>
              </a:ext>
            </a:extLst>
          </p:cNvPr>
          <p:cNvGrpSpPr/>
          <p:nvPr/>
        </p:nvGrpSpPr>
        <p:grpSpPr>
          <a:xfrm>
            <a:off x="6312983" y="4597954"/>
            <a:ext cx="1014897" cy="994272"/>
            <a:chOff x="6247401" y="5019260"/>
            <a:chExt cx="1140392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508EA508-06A2-C9C7-C699-F4C296D970D8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7BDC74F4-71AE-44E3-792D-9177851C2D7A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056F3E4F-3E06-4E82-43FA-E6FC332F9418}"/>
                </a:ext>
              </a:extLst>
            </p:cNvPr>
            <p:cNvSpPr/>
            <p:nvPr/>
          </p:nvSpPr>
          <p:spPr>
            <a:xfrm>
              <a:off x="6247401" y="5502024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AB518B4E-B3C4-267E-CA5E-DF3CD3AA2505}"/>
                </a:ext>
              </a:extLst>
            </p:cNvPr>
            <p:cNvSpPr/>
            <p:nvPr/>
          </p:nvSpPr>
          <p:spPr>
            <a:xfrm>
              <a:off x="7174432" y="5135593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A6DFEFD8-4624-8D3F-EAE2-93891CCF46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49EDB187-2883-972C-061E-0415CD049961}"/>
                </a:ext>
              </a:extLst>
            </p:cNvPr>
            <p:cNvSpPr/>
            <p:nvPr/>
          </p:nvSpPr>
          <p:spPr>
            <a:xfrm>
              <a:off x="6652825" y="533952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230A86C5-2435-E665-5C39-21BA0EE4DF8B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230A86C5-2435-E665-5C39-21BA0EE4DF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blipFill>
                  <a:blip r:embed="rId6"/>
                  <a:stretch>
                    <a:fillRect l="-5000" r="-15000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8B9DFF2B-7EA0-F276-EFBE-5BD7C469A087}"/>
                    </a:ext>
                  </a:extLst>
                </p:cNvPr>
                <p:cNvSpPr txBox="1"/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8B9DFF2B-7EA0-F276-EFBE-5BD7C469A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blipFill>
                  <a:blip r:embed="rId7"/>
                  <a:stretch>
                    <a:fillRect l="-2564" b="-68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35CBC229-9FE1-47E5-FF81-F77078BE9E69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35CBC229-9FE1-47E5-FF81-F77078BE9E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blipFill>
                  <a:blip r:embed="rId8"/>
                  <a:stretch>
                    <a:fillRect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C879041-B49F-A1E2-DFDE-F1F54C031927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4C879041-B49F-A1E2-DFDE-F1F54C0319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blipFill>
                  <a:blip r:embed="rId9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0985E921-CAE9-AB67-2AF5-9E8E81C6990A}"/>
              </a:ext>
            </a:extLst>
          </p:cNvPr>
          <p:cNvGrpSpPr/>
          <p:nvPr/>
        </p:nvGrpSpPr>
        <p:grpSpPr>
          <a:xfrm>
            <a:off x="6213162" y="5535858"/>
            <a:ext cx="1103905" cy="996896"/>
            <a:chOff x="6150906" y="6033098"/>
            <a:chExt cx="1240408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D0E2860D-CF3F-CD3A-4FFC-A3FE24B64C4F}"/>
                </a:ext>
              </a:extLst>
            </p:cNvPr>
            <p:cNvSpPr/>
            <p:nvPr/>
          </p:nvSpPr>
          <p:spPr>
            <a:xfrm>
              <a:off x="6274100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072EEBD4-795C-79D1-3172-66036B13D6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898400BF-886C-2B4F-6004-B133B05518B1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CD95D8C1-5470-20C8-3A15-E3A1563D4727}"/>
                </a:ext>
              </a:extLst>
            </p:cNvPr>
            <p:cNvSpPr/>
            <p:nvPr/>
          </p:nvSpPr>
          <p:spPr>
            <a:xfrm>
              <a:off x="6487124" y="6113738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876B6632-AE7E-E76C-ADC9-D9875334C98B}"/>
                </a:ext>
              </a:extLst>
            </p:cNvPr>
            <p:cNvSpPr/>
            <p:nvPr/>
          </p:nvSpPr>
          <p:spPr>
            <a:xfrm>
              <a:off x="6247509" y="6522091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AC193F7C-C215-21DD-4947-08E585E3FE55}"/>
                </a:ext>
              </a:extLst>
            </p:cNvPr>
            <p:cNvSpPr/>
            <p:nvPr/>
          </p:nvSpPr>
          <p:spPr>
            <a:xfrm>
              <a:off x="7178108" y="6152090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7F4369F5-2D5B-925A-AED5-EA4300C08375}"/>
                    </a:ext>
                  </a:extLst>
                </p:cNvPr>
                <p:cNvSpPr txBox="1"/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7F4369F5-2D5B-925A-AED5-EA4300C08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906" y="6033098"/>
                  <a:ext cx="369194" cy="149573"/>
                </a:xfrm>
                <a:prstGeom prst="rect">
                  <a:avLst/>
                </a:prstGeom>
                <a:blipFill>
                  <a:blip r:embed="rId10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4A4E5FEC-37EA-3732-4978-BAA8D9506207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E2983A48-6AFC-AF39-729A-400A3B4E5F15}"/>
                </a:ext>
              </a:extLst>
            </p:cNvPr>
            <p:cNvSpPr/>
            <p:nvPr/>
          </p:nvSpPr>
          <p:spPr>
            <a:xfrm>
              <a:off x="6656501" y="6356025"/>
              <a:ext cx="52587" cy="52587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0D2A1D74-F533-C54D-F69B-44F85592C2D3}"/>
                </a:ext>
              </a:extLst>
            </p:cNvPr>
            <p:cNvSpPr/>
            <p:nvPr/>
          </p:nvSpPr>
          <p:spPr>
            <a:xfrm rot="2700000">
              <a:off x="6798128" y="6557731"/>
              <a:ext cx="69467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4E3417B-6FA5-2856-1AC2-B4EEE86EB9D0}"/>
              </a:ext>
            </a:extLst>
          </p:cNvPr>
          <p:cNvGrpSpPr/>
          <p:nvPr/>
        </p:nvGrpSpPr>
        <p:grpSpPr>
          <a:xfrm>
            <a:off x="6139270" y="2351757"/>
            <a:ext cx="1415297" cy="993930"/>
            <a:chOff x="6145732" y="2887696"/>
            <a:chExt cx="1415297" cy="993930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ECA0136-8B28-0C9E-BA5B-A561D208DC16}"/>
                </a:ext>
              </a:extLst>
            </p:cNvPr>
            <p:cNvSpPr txBox="1"/>
            <p:nvPr/>
          </p:nvSpPr>
          <p:spPr>
            <a:xfrm>
              <a:off x="6213578" y="2887696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C3A95474-84F8-C0E6-B4DB-F8F3E9AC4775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BF707EDD-6D06-938B-A85D-47D87D9E3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21440951-D123-5C6C-1229-4752FA65AB6E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BF4E821E-3738-B0EF-B6F3-07096B058210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2696C70A-F46A-9A4C-6E04-78EEC65C70EC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29A73D4B-DCBE-4DAA-DBA9-3F8A65C7D78F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5F0EBF61-0444-2560-BE35-9409C4A68489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8120DE04-9E8A-8943-F554-9040E51154FF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B0CC4BC3-A6A5-A78B-67D1-D971F39D23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877373D-C17F-C586-B159-81E0C9A3A02F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E04856C8-A8CF-DCD3-30D7-20F8BD92B656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9910283D-A467-2C64-4429-CEE62C1FAB64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B45732FA-95DA-0229-5F85-CBC9AC333E5A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1DADAC38-A7FC-A5C4-E32D-E4F4489606C1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A2B7DA2-CEB5-7F3A-C90F-FBD83968571C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A2B7DA2-CEB5-7F3A-C90F-FBD839685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F60EE7B4-0E6E-6DB6-CC60-DC718A87B869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5E85C285-221B-D1EC-EC5F-975BD321238C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79487E7-B594-2929-8CD6-4C21A57802CB}"/>
              </a:ext>
            </a:extLst>
          </p:cNvPr>
          <p:cNvGrpSpPr/>
          <p:nvPr/>
        </p:nvGrpSpPr>
        <p:grpSpPr>
          <a:xfrm>
            <a:off x="6153351" y="3212589"/>
            <a:ext cx="1348842" cy="1061233"/>
            <a:chOff x="6152798" y="3735829"/>
            <a:chExt cx="1348842" cy="1061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129ECC3-799C-4A38-39B8-099A9D6858A7}"/>
                </a:ext>
              </a:extLst>
            </p:cNvPr>
            <p:cNvSpPr txBox="1"/>
            <p:nvPr/>
          </p:nvSpPr>
          <p:spPr>
            <a:xfrm>
              <a:off x="6210403" y="3735829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BEC4B2E3-6128-4683-2ABD-EACCC473E77C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A213D951-B5DF-D95E-8DEB-657AE4113D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C352FE89-F0F6-3E95-C11A-92FF36D1CCEC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22C9F3BA-C96B-25E8-5570-F754DBF74303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C3EF3FF3-77D7-03BC-9F43-1266B8F0FF82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FB940FED-627F-F034-2750-A8DAD039CCD9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9063D125-96A9-5A47-46BA-6F1AD55C0F74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3A7253CC-E8FA-9389-747C-FC716D4B91C7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9C577A9E-C17C-6E69-DCC6-BAD8BECA07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A78BFA8A-3DE1-64CF-C082-F2ADC66BD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B1D850BD-D7C7-A129-4D71-4DFA28A9D072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295466F6-D56C-332B-B9A3-8D8800498E6F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B16DCE37-5731-EDC7-477C-A7E174B9820D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BB01EB29-6B5C-43A6-B745-8F0F9DEC632B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1011B867-1EBF-A3C8-3662-0BFB802D51FE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5C2731EA-3A64-486A-2104-E633CD86913B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CE975965-33C2-59DF-B7F1-E3DCF4F42AA2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F02B2727-A5E3-0942-2675-52BFCCAD584E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BBD05A5F-54A7-78FF-EF69-58D4F22E3B11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D8D375C0-ADC6-51AD-F125-E8BE016CE77C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719C54D1-D2A3-3D59-898F-96ACCEBEFBD9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0C2072F4-5812-1C73-52AE-03B95A108CA0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E8E83BF9-E9BD-182A-2C78-72AF5BA1E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FD13B29-C4EA-DB1F-9379-760A2C787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77C7D84A-AB0E-E329-5AFD-995BC8E8BEB6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9CDAA481-F8E5-D6A4-2876-55695C316219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80B30E5-136D-3844-26DA-89FE08F7F4DF}"/>
              </a:ext>
            </a:extLst>
          </p:cNvPr>
          <p:cNvGrpSpPr/>
          <p:nvPr/>
        </p:nvGrpSpPr>
        <p:grpSpPr>
          <a:xfrm>
            <a:off x="6031795" y="1504447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26E6FE4-3028-D2A6-55BD-F480F4BA8CE1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CCCFC9E6-993D-AD58-80FE-CAC28A86C744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3FB2E2FC-B6A4-1003-059F-94353DBF6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810FBB2F-6E92-25A4-5ADB-4C1B43CB6E53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5EEEBC0F-A0A1-2A2D-A478-1E63D5DCCB33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E75A3285-DE2E-3C55-84CC-A399C97DC246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B9BE84BB-74F6-8CE8-BBE7-91082604201D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07381E5D-CB93-413B-4F8D-4A2E72F044E9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C5F3F2E5-E883-1DC1-396F-CFD392CC7444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FE5A8C3D-48DA-A783-BEAB-5DD0010AE3F1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65BF4A2A-AF3B-6F42-B7AF-B00A1B5EF0D3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59A18641-68B7-C763-483B-053B7589129F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1B54E663-2659-CD48-F6B4-0EB4CDF02CFA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7B90C4BA-FFBA-A219-822A-DB10A6AF632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2B71A224-9B16-6C8B-2509-3DA20D084F69}"/>
              </a:ext>
            </a:extLst>
          </p:cNvPr>
          <p:cNvSpPr txBox="1"/>
          <p:nvPr/>
        </p:nvSpPr>
        <p:spPr>
          <a:xfrm>
            <a:off x="6033705" y="5305254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9A7C1EFF-9693-666F-6496-2AED7EACE3D3}"/>
              </a:ext>
            </a:extLst>
          </p:cNvPr>
          <p:cNvCxnSpPr>
            <a:cxnSpLocks/>
          </p:cNvCxnSpPr>
          <p:nvPr/>
        </p:nvCxnSpPr>
        <p:spPr>
          <a:xfrm>
            <a:off x="6108260" y="192024"/>
            <a:ext cx="0" cy="6528816"/>
          </a:xfrm>
          <a:prstGeom prst="line">
            <a:avLst/>
          </a:prstGeom>
          <a:ln>
            <a:solidFill>
              <a:schemeClr val="bg2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9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BD905-09F4-92A3-1771-7ADBE428D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사다리꼴 259">
            <a:extLst>
              <a:ext uri="{FF2B5EF4-FFF2-40B4-BE49-F238E27FC236}">
                <a16:creationId xmlns:a16="http://schemas.microsoft.com/office/drawing/2014/main" id="{682C6C1F-CD58-C71A-EA5C-BF360897BCC9}"/>
              </a:ext>
            </a:extLst>
          </p:cNvPr>
          <p:cNvSpPr/>
          <p:nvPr/>
        </p:nvSpPr>
        <p:spPr>
          <a:xfrm>
            <a:off x="7994811" y="2626805"/>
            <a:ext cx="1020130" cy="277698"/>
          </a:xfrm>
          <a:prstGeom prst="trapezoid">
            <a:avLst>
              <a:gd name="adj" fmla="val 8196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30B63D2D-5284-AE78-2872-67FE232882F1}"/>
              </a:ext>
            </a:extLst>
          </p:cNvPr>
          <p:cNvCxnSpPr>
            <a:cxnSpLocks/>
          </p:cNvCxnSpPr>
          <p:nvPr/>
        </p:nvCxnSpPr>
        <p:spPr>
          <a:xfrm flipH="1">
            <a:off x="8034361" y="4026608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34A7CD46-10A9-381A-2CAC-A44D6A036E7C}"/>
              </a:ext>
            </a:extLst>
          </p:cNvPr>
          <p:cNvCxnSpPr>
            <a:cxnSpLocks/>
          </p:cNvCxnSpPr>
          <p:nvPr/>
        </p:nvCxnSpPr>
        <p:spPr>
          <a:xfrm flipH="1">
            <a:off x="8034361" y="3200046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725EE30C-18B2-2927-F451-0898A8E54554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FCBA708-D5FC-6C94-AD2C-3AEB31A6389C}"/>
              </a:ext>
            </a:extLst>
          </p:cNvPr>
          <p:cNvGrpSpPr/>
          <p:nvPr/>
        </p:nvGrpSpPr>
        <p:grpSpPr>
          <a:xfrm rot="16200000">
            <a:off x="5738686" y="5098889"/>
            <a:ext cx="413124" cy="376450"/>
            <a:chOff x="3721815" y="3379076"/>
            <a:chExt cx="342472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2513690-0C51-317B-8CDE-806818F7DC59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B9BBD3F-0403-3FD2-FE02-978C4095BBA3}"/>
                </a:ext>
              </a:extLst>
            </p:cNvPr>
            <p:cNvSpPr txBox="1"/>
            <p:nvPr/>
          </p:nvSpPr>
          <p:spPr>
            <a:xfrm rot="10800000">
              <a:off x="3721815" y="3433325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F2DE4014-0334-BB7F-7868-E1A01462F771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D02B88A-9B53-CD0E-DE7F-1E87A0D4A577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92C8A242-9609-6434-E0BD-B8805DA8FF93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6513B1F7-AEEC-FC92-7513-A714B976B116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740B7F05-2D06-E943-1D20-52D6E733DA85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652BD2EC-75C6-9E8D-7064-628EBF5EB288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34C1539D-BC5B-9A22-0AA1-97E1ED1553EF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201372A-178A-ECF8-21CA-B5AEE20B0544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16E07F9C-84D9-A254-5641-A7B3411D324B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D06B725F-2B47-CA0C-E9A4-E6DE7AAD1421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AD6E1C93-2B4C-90E5-1157-3E15E6B6E180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CD36FBDE-163C-0FAD-B8FA-448376EC64ED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E3D5B22C-47F5-8C02-72F7-E3A23BE8AEDC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D8EE38DC-28A1-29C4-F29D-2D66B5CC7352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7D651472-FE3B-40DB-65B9-F54EB14085BD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14A9BE85-24BA-73C0-77EF-B8D2E2078C83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A98F705-F43F-6A93-0188-2B224EDF3E2A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EDBFE91-2995-1927-D1D4-C29BB49F0443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C38C5E7-66CD-CB1C-9C48-8E17C8C4E1CF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56CF227C-51D5-9839-9CAC-0C370804C880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D023C847-5286-1EF7-A197-DA6166909959}"/>
              </a:ext>
            </a:extLst>
          </p:cNvPr>
          <p:cNvSpPr/>
          <p:nvPr/>
        </p:nvSpPr>
        <p:spPr>
          <a:xfrm>
            <a:off x="4416064" y="485005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7F694415-ACB0-B3A8-4C86-97B4CE00DB77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1D05136-048A-75CE-0419-121779837094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09A0DA-71C4-088A-21BA-EE0776EC9E60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44A6B7-0883-38AC-77D8-B3F1E5BC99B2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AD480-40C0-C309-B937-B4B93905DF17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6FE7B7-D0DB-5922-B39A-CEFAADE466D6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1E29E92-5873-780F-3BE2-95077C8610A0}"/>
              </a:ext>
            </a:extLst>
          </p:cNvPr>
          <p:cNvSpPr txBox="1"/>
          <p:nvPr/>
        </p:nvSpPr>
        <p:spPr>
          <a:xfrm>
            <a:off x="6007835" y="1798321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(b2)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Shift &amp; Project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2E3AD9A9-C268-BF5B-369D-31B9AC09C2B7}"/>
              </a:ext>
            </a:extLst>
          </p:cNvPr>
          <p:cNvCxnSpPr>
            <a:cxnSpLocks/>
          </p:cNvCxnSpPr>
          <p:nvPr/>
        </p:nvCxnSpPr>
        <p:spPr>
          <a:xfrm flipH="1">
            <a:off x="8026361" y="2763776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9F162ECF-E90F-029F-468C-EE0113CD6CB9}"/>
              </a:ext>
            </a:extLst>
          </p:cNvPr>
          <p:cNvSpPr/>
          <p:nvPr/>
        </p:nvSpPr>
        <p:spPr>
          <a:xfrm>
            <a:off x="8235806" y="2487937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75A2ACB-76B4-5115-DFF7-2CEA6DA2E4B1}"/>
              </a:ext>
            </a:extLst>
          </p:cNvPr>
          <p:cNvSpPr txBox="1"/>
          <p:nvPr/>
        </p:nvSpPr>
        <p:spPr>
          <a:xfrm>
            <a:off x="8702837" y="2584429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07E13C4-0B78-49CD-385C-8A0FE98414BC}"/>
              </a:ext>
            </a:extLst>
          </p:cNvPr>
          <p:cNvSpPr txBox="1"/>
          <p:nvPr/>
        </p:nvSpPr>
        <p:spPr>
          <a:xfrm>
            <a:off x="8443654" y="2300305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51F979B3-9C9F-0F30-317D-4CB2A25C22A3}"/>
              </a:ext>
            </a:extLst>
          </p:cNvPr>
          <p:cNvGrpSpPr/>
          <p:nvPr/>
        </p:nvGrpSpPr>
        <p:grpSpPr>
          <a:xfrm>
            <a:off x="9621654" y="2583885"/>
            <a:ext cx="1259496" cy="554603"/>
            <a:chOff x="7874644" y="2658436"/>
            <a:chExt cx="1591902" cy="700975"/>
          </a:xfrm>
        </p:grpSpPr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FF2EB314-5B88-E649-01FB-DBE47FB9BD8B}"/>
                </a:ext>
              </a:extLst>
            </p:cNvPr>
            <p:cNvSpPr/>
            <p:nvPr/>
          </p:nvSpPr>
          <p:spPr>
            <a:xfrm>
              <a:off x="8137055" y="2953776"/>
              <a:ext cx="1329491" cy="307726"/>
            </a:xfrm>
            <a:prstGeom prst="parallelogram">
              <a:avLst>
                <a:gd name="adj" fmla="val 8115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74754EF-80DE-018F-3112-0EC13EF6FA00}"/>
                </a:ext>
              </a:extLst>
            </p:cNvPr>
            <p:cNvSpPr/>
            <p:nvPr/>
          </p:nvSpPr>
          <p:spPr>
            <a:xfrm>
              <a:off x="8612726" y="295377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EDEF68C0-72E5-EEA0-24B4-1D9BB6F2D4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2991649"/>
              <a:ext cx="217943" cy="267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7A7BF3D-7499-55E4-7885-990623854B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3261428"/>
              <a:ext cx="35904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58564F62-CC62-3991-30F7-C3AFCAD555E3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05" y="2855345"/>
              <a:ext cx="0" cy="414582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8627C06-E301-09E7-B831-06651CFF63AB}"/>
                </a:ext>
              </a:extLst>
            </p:cNvPr>
            <p:cNvSpPr txBox="1"/>
            <p:nvPr/>
          </p:nvSpPr>
          <p:spPr>
            <a:xfrm rot="21093750">
              <a:off x="8033904" y="3048207"/>
              <a:ext cx="1098129" cy="3112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083CAD9-598D-D369-534A-6B1A7F3E3048}"/>
                </a:ext>
              </a:extLst>
            </p:cNvPr>
            <p:cNvSpPr txBox="1"/>
            <p:nvPr/>
          </p:nvSpPr>
          <p:spPr>
            <a:xfrm>
              <a:off x="7874644" y="2658436"/>
              <a:ext cx="847180" cy="25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7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700" i="1" dirty="0">
                <a:solidFill>
                  <a:srgbClr val="2749A9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368E4EE-4ADA-7B28-F876-E5F332BF1B18}"/>
                </a:ext>
              </a:extLst>
            </p:cNvPr>
            <p:cNvSpPr/>
            <p:nvPr/>
          </p:nvSpPr>
          <p:spPr>
            <a:xfrm>
              <a:off x="8581374" y="2986631"/>
              <a:ext cx="733155" cy="137053"/>
            </a:xfrm>
            <a:prstGeom prst="ellipse">
              <a:avLst/>
            </a:prstGeom>
            <a:solidFill>
              <a:schemeClr val="bg2">
                <a:lumMod val="50000"/>
                <a:alpha val="20000"/>
              </a:schemeClr>
            </a:solidFill>
            <a:ln w="1270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2EC6EF4-BC0B-7353-18E7-62D0E2FE1E86}"/>
                </a:ext>
              </a:extLst>
            </p:cNvPr>
            <p:cNvSpPr/>
            <p:nvPr/>
          </p:nvSpPr>
          <p:spPr>
            <a:xfrm>
              <a:off x="8579168" y="2689873"/>
              <a:ext cx="733773" cy="433384"/>
            </a:xfrm>
            <a:custGeom>
              <a:avLst/>
              <a:gdLst>
                <a:gd name="connsiteX0" fmla="*/ 1803593 w 3619723"/>
                <a:gd name="connsiteY0" fmla="*/ 11 h 2137894"/>
                <a:gd name="connsiteX1" fmla="*/ 3619723 w 3619723"/>
                <a:gd name="connsiteY1" fmla="*/ 1793687 h 2137894"/>
                <a:gd name="connsiteX2" fmla="*/ 3617385 w 3619723"/>
                <a:gd name="connsiteY2" fmla="*/ 1793695 h 2137894"/>
                <a:gd name="connsiteX3" fmla="*/ 3619048 w 3619723"/>
                <a:gd name="connsiteY3" fmla="*/ 1799852 h 2137894"/>
                <a:gd name="connsiteX4" fmla="*/ 1810711 w 3619723"/>
                <a:gd name="connsiteY4" fmla="*/ 2137894 h 2137894"/>
                <a:gd name="connsiteX5" fmla="*/ 11711 w 3619723"/>
                <a:gd name="connsiteY5" fmla="*/ 1834415 h 2137894"/>
                <a:gd name="connsiteX6" fmla="*/ 4110 w 3619723"/>
                <a:gd name="connsiteY6" fmla="*/ 1806279 h 2137894"/>
                <a:gd name="connsiteX7" fmla="*/ 0 w 3619723"/>
                <a:gd name="connsiteY7" fmla="*/ 1806293 h 2137894"/>
                <a:gd name="connsiteX8" fmla="*/ 1803593 w 3619723"/>
                <a:gd name="connsiteY8" fmla="*/ 11 h 213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723" h="2137894">
                  <a:moveTo>
                    <a:pt x="1803593" y="11"/>
                  </a:moveTo>
                  <a:cubicBezTo>
                    <a:pt x="2799299" y="-3457"/>
                    <a:pt x="3610804" y="798015"/>
                    <a:pt x="3619723" y="1793687"/>
                  </a:cubicBezTo>
                  <a:lnTo>
                    <a:pt x="3617385" y="1793695"/>
                  </a:lnTo>
                  <a:lnTo>
                    <a:pt x="3619048" y="1799852"/>
                  </a:lnTo>
                  <a:cubicBezTo>
                    <a:pt x="3619048" y="1986547"/>
                    <a:pt x="2809428" y="2137894"/>
                    <a:pt x="1810711" y="2137894"/>
                  </a:cubicBezTo>
                  <a:cubicBezTo>
                    <a:pt x="874414" y="2137894"/>
                    <a:pt x="104315" y="2004874"/>
                    <a:pt x="11711" y="1834415"/>
                  </a:cubicBezTo>
                  <a:lnTo>
                    <a:pt x="4110" y="1806279"/>
                  </a:lnTo>
                  <a:lnTo>
                    <a:pt x="0" y="1806293"/>
                  </a:lnTo>
                  <a:cubicBezTo>
                    <a:pt x="1985" y="810583"/>
                    <a:pt x="807887" y="3479"/>
                    <a:pt x="1803593" y="11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 w="9525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십자형 131">
              <a:extLst>
                <a:ext uri="{FF2B5EF4-FFF2-40B4-BE49-F238E27FC236}">
                  <a16:creationId xmlns:a16="http://schemas.microsoft.com/office/drawing/2014/main" id="{2CE009FF-EBE0-9218-088F-A6E0B71185BA}"/>
                </a:ext>
              </a:extLst>
            </p:cNvPr>
            <p:cNvSpPr/>
            <p:nvPr/>
          </p:nvSpPr>
          <p:spPr>
            <a:xfrm>
              <a:off x="8910762" y="3020685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0FFD75DC-7886-9AA7-6CBD-74BC4A67CF7A}"/>
                </a:ext>
              </a:extLst>
            </p:cNvPr>
            <p:cNvSpPr/>
            <p:nvPr/>
          </p:nvSpPr>
          <p:spPr>
            <a:xfrm>
              <a:off x="9021853" y="301331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25F876FA-7EE6-E189-A6D2-BF0DA3C2D4E7}"/>
                </a:ext>
              </a:extLst>
            </p:cNvPr>
            <p:cNvSpPr/>
            <p:nvPr/>
          </p:nvSpPr>
          <p:spPr>
            <a:xfrm>
              <a:off x="9114005" y="299988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D752A89B-A83F-59A7-5ED7-BA02368B1F8C}"/>
                </a:ext>
              </a:extLst>
            </p:cNvPr>
            <p:cNvSpPr/>
            <p:nvPr/>
          </p:nvSpPr>
          <p:spPr>
            <a:xfrm>
              <a:off x="8805193" y="3017500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02E28744-322C-884F-AC18-92B6454B7D3D}"/>
              </a:ext>
            </a:extLst>
          </p:cNvPr>
          <p:cNvSpPr/>
          <p:nvPr/>
        </p:nvSpPr>
        <p:spPr>
          <a:xfrm>
            <a:off x="8133442" y="273989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F4A4150B-78C6-2C11-D75C-76E10772D420}"/>
              </a:ext>
            </a:extLst>
          </p:cNvPr>
          <p:cNvCxnSpPr>
            <a:cxnSpLocks/>
          </p:cNvCxnSpPr>
          <p:nvPr/>
        </p:nvCxnSpPr>
        <p:spPr>
          <a:xfrm flipH="1">
            <a:off x="8034361" y="3639213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D4972CFA-CE15-AFD7-8F85-5DDC7ED2227D}"/>
              </a:ext>
            </a:extLst>
          </p:cNvPr>
          <p:cNvSpPr/>
          <p:nvPr/>
        </p:nvSpPr>
        <p:spPr>
          <a:xfrm>
            <a:off x="8586898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666A643E-0002-EFE6-3471-B46F803D7CC7}"/>
              </a:ext>
            </a:extLst>
          </p:cNvPr>
          <p:cNvSpPr/>
          <p:nvPr/>
        </p:nvSpPr>
        <p:spPr>
          <a:xfrm>
            <a:off x="8687210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79F0766F-2502-55A1-6A77-37D0717CA29D}"/>
              </a:ext>
            </a:extLst>
          </p:cNvPr>
          <p:cNvSpPr/>
          <p:nvPr/>
        </p:nvSpPr>
        <p:spPr>
          <a:xfrm>
            <a:off x="8365547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38C5C229-4BE7-9FEE-09B3-4A16025FB7A2}"/>
              </a:ext>
            </a:extLst>
          </p:cNvPr>
          <p:cNvSpPr/>
          <p:nvPr/>
        </p:nvSpPr>
        <p:spPr>
          <a:xfrm>
            <a:off x="8141442" y="317641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7E941C7-1F73-D0AD-F122-64F77986C484}"/>
              </a:ext>
            </a:extLst>
          </p:cNvPr>
          <p:cNvSpPr txBox="1"/>
          <p:nvPr/>
        </p:nvSpPr>
        <p:spPr>
          <a:xfrm>
            <a:off x="8365547" y="947367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2749A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Multiple datapoints are mapped to a single point in hypersphere </a:t>
            </a:r>
            <a:endParaRPr lang="ko-KR" altLang="en-US" sz="800" i="1" dirty="0">
              <a:solidFill>
                <a:srgbClr val="2749A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3CD1427B-5D94-E2D7-81D5-A1D1844ADD37}"/>
              </a:ext>
            </a:extLst>
          </p:cNvPr>
          <p:cNvCxnSpPr>
            <a:cxnSpLocks/>
          </p:cNvCxnSpPr>
          <p:nvPr/>
        </p:nvCxnSpPr>
        <p:spPr>
          <a:xfrm>
            <a:off x="8860159" y="3217377"/>
            <a:ext cx="0" cy="41943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원호 201">
            <a:extLst>
              <a:ext uri="{FF2B5EF4-FFF2-40B4-BE49-F238E27FC236}">
                <a16:creationId xmlns:a16="http://schemas.microsoft.com/office/drawing/2014/main" id="{38AF9985-64CE-61F2-6B0E-45299E39F301}"/>
              </a:ext>
            </a:extLst>
          </p:cNvPr>
          <p:cNvSpPr/>
          <p:nvPr/>
        </p:nvSpPr>
        <p:spPr>
          <a:xfrm>
            <a:off x="8243806" y="3363374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7608064-7A45-6710-5FD6-CC9B00C55D1B}"/>
              </a:ext>
            </a:extLst>
          </p:cNvPr>
          <p:cNvCxnSpPr>
            <a:cxnSpLocks/>
          </p:cNvCxnSpPr>
          <p:nvPr/>
        </p:nvCxnSpPr>
        <p:spPr>
          <a:xfrm flipH="1">
            <a:off x="8034362" y="4465775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A353D8EA-8698-E3F3-044E-743CA7B0E874}"/>
              </a:ext>
            </a:extLst>
          </p:cNvPr>
          <p:cNvCxnSpPr>
            <a:cxnSpLocks/>
          </p:cNvCxnSpPr>
          <p:nvPr/>
        </p:nvCxnSpPr>
        <p:spPr>
          <a:xfrm>
            <a:off x="8346055" y="4253237"/>
            <a:ext cx="165810" cy="20777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7C4B394D-5288-577F-CEDF-DE5CBC985EAA}"/>
              </a:ext>
            </a:extLst>
          </p:cNvPr>
          <p:cNvCxnSpPr>
            <a:cxnSpLocks/>
          </p:cNvCxnSpPr>
          <p:nvPr/>
        </p:nvCxnSpPr>
        <p:spPr>
          <a:xfrm>
            <a:off x="8436276" y="4191325"/>
            <a:ext cx="75589" cy="26968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7ADBA17E-3FB9-9BC9-5887-7B434B7EFF2A}"/>
              </a:ext>
            </a:extLst>
          </p:cNvPr>
          <p:cNvCxnSpPr>
            <a:cxnSpLocks/>
          </p:cNvCxnSpPr>
          <p:nvPr/>
        </p:nvCxnSpPr>
        <p:spPr>
          <a:xfrm flipH="1">
            <a:off x="8511865" y="4199262"/>
            <a:ext cx="59885" cy="2617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499DF446-FFEB-A498-9914-48D3E0FA83B2}"/>
              </a:ext>
            </a:extLst>
          </p:cNvPr>
          <p:cNvCxnSpPr>
            <a:cxnSpLocks/>
          </p:cNvCxnSpPr>
          <p:nvPr/>
        </p:nvCxnSpPr>
        <p:spPr>
          <a:xfrm flipH="1">
            <a:off x="8511865" y="4222715"/>
            <a:ext cx="109538" cy="2382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원호 178">
            <a:extLst>
              <a:ext uri="{FF2B5EF4-FFF2-40B4-BE49-F238E27FC236}">
                <a16:creationId xmlns:a16="http://schemas.microsoft.com/office/drawing/2014/main" id="{FEE66E43-D8A8-49F3-CB22-416A7C79A8E4}"/>
              </a:ext>
            </a:extLst>
          </p:cNvPr>
          <p:cNvSpPr/>
          <p:nvPr/>
        </p:nvSpPr>
        <p:spPr>
          <a:xfrm>
            <a:off x="8243807" y="4189936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99C1D47F-63B6-AD81-BC34-AF9EA2A94CA0}"/>
              </a:ext>
            </a:extLst>
          </p:cNvPr>
          <p:cNvSpPr/>
          <p:nvPr/>
        </p:nvSpPr>
        <p:spPr>
          <a:xfrm>
            <a:off x="8586899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C8062617-EC2F-979F-0ACD-44CD21FEC769}"/>
              </a:ext>
            </a:extLst>
          </p:cNvPr>
          <p:cNvSpPr/>
          <p:nvPr/>
        </p:nvSpPr>
        <p:spPr>
          <a:xfrm>
            <a:off x="8687211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C21A0CD-96C1-35EA-9C9C-4FDC4D310E79}"/>
              </a:ext>
            </a:extLst>
          </p:cNvPr>
          <p:cNvSpPr/>
          <p:nvPr/>
        </p:nvSpPr>
        <p:spPr>
          <a:xfrm>
            <a:off x="8365548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ADE44FCB-6AF0-1538-F70E-DE80D6B065FF}"/>
              </a:ext>
            </a:extLst>
          </p:cNvPr>
          <p:cNvSpPr/>
          <p:nvPr/>
        </p:nvSpPr>
        <p:spPr>
          <a:xfrm>
            <a:off x="8141443" y="400298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4" name="십자형 193">
            <a:extLst>
              <a:ext uri="{FF2B5EF4-FFF2-40B4-BE49-F238E27FC236}">
                <a16:creationId xmlns:a16="http://schemas.microsoft.com/office/drawing/2014/main" id="{49E51A55-C15B-8ABF-CC9A-57C17EA4E680}"/>
              </a:ext>
            </a:extLst>
          </p:cNvPr>
          <p:cNvSpPr/>
          <p:nvPr/>
        </p:nvSpPr>
        <p:spPr>
          <a:xfrm rot="2700000">
            <a:off x="8477129" y="3603666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5" name="십자형 194">
            <a:extLst>
              <a:ext uri="{FF2B5EF4-FFF2-40B4-BE49-F238E27FC236}">
                <a16:creationId xmlns:a16="http://schemas.microsoft.com/office/drawing/2014/main" id="{05E22885-559F-6787-CAA4-A50A2790F95B}"/>
              </a:ext>
            </a:extLst>
          </p:cNvPr>
          <p:cNvSpPr/>
          <p:nvPr/>
        </p:nvSpPr>
        <p:spPr>
          <a:xfrm rot="2700000">
            <a:off x="8476598" y="4428660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7B996A33-433D-D573-EF2F-DBE02B6FA46A}"/>
              </a:ext>
            </a:extLst>
          </p:cNvPr>
          <p:cNvCxnSpPr>
            <a:cxnSpLocks/>
          </p:cNvCxnSpPr>
          <p:nvPr/>
        </p:nvCxnSpPr>
        <p:spPr>
          <a:xfrm>
            <a:off x="8188015" y="4053977"/>
            <a:ext cx="138113" cy="173068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2A2DAB4D-A15A-9768-C7B6-CF0D06C61334}"/>
              </a:ext>
            </a:extLst>
          </p:cNvPr>
          <p:cNvCxnSpPr>
            <a:cxnSpLocks/>
          </p:cNvCxnSpPr>
          <p:nvPr/>
        </p:nvCxnSpPr>
        <p:spPr>
          <a:xfrm>
            <a:off x="8398610" y="4057975"/>
            <a:ext cx="30702" cy="109537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FF471DDB-2335-5118-1721-2B3DAC0ACB73}"/>
              </a:ext>
            </a:extLst>
          </p:cNvPr>
          <p:cNvCxnSpPr>
            <a:cxnSpLocks/>
          </p:cNvCxnSpPr>
          <p:nvPr/>
        </p:nvCxnSpPr>
        <p:spPr>
          <a:xfrm flipH="1">
            <a:off x="8578540" y="4064325"/>
            <a:ext cx="23181" cy="101322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A7E4285D-74B8-6BDD-94ED-2FED1F61D905}"/>
              </a:ext>
            </a:extLst>
          </p:cNvPr>
          <p:cNvCxnSpPr>
            <a:cxnSpLocks/>
          </p:cNvCxnSpPr>
          <p:nvPr/>
        </p:nvCxnSpPr>
        <p:spPr>
          <a:xfrm flipH="1">
            <a:off x="8640453" y="4057975"/>
            <a:ext cx="55933" cy="121681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2E672716-C956-1575-366B-F58D535BD300}"/>
              </a:ext>
            </a:extLst>
          </p:cNvPr>
          <p:cNvSpPr/>
          <p:nvPr/>
        </p:nvSpPr>
        <p:spPr>
          <a:xfrm>
            <a:off x="8320671" y="422545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ED951281-E487-72D2-6FCA-9C5065183714}"/>
              </a:ext>
            </a:extLst>
          </p:cNvPr>
          <p:cNvSpPr/>
          <p:nvPr/>
        </p:nvSpPr>
        <p:spPr>
          <a:xfrm>
            <a:off x="8412802" y="417276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334A7E74-B4EC-750C-E654-58213CD8CFEF}"/>
              </a:ext>
            </a:extLst>
          </p:cNvPr>
          <p:cNvSpPr/>
          <p:nvPr/>
        </p:nvSpPr>
        <p:spPr>
          <a:xfrm>
            <a:off x="8546956" y="417097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BE1B8A1-195C-F754-758C-2675E4A53F1D}"/>
              </a:ext>
            </a:extLst>
          </p:cNvPr>
          <p:cNvSpPr/>
          <p:nvPr/>
        </p:nvSpPr>
        <p:spPr>
          <a:xfrm>
            <a:off x="8605273" y="418712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8B0DB73D-F435-82E9-64CB-6BE57B9C2A71}"/>
              </a:ext>
            </a:extLst>
          </p:cNvPr>
          <p:cNvSpPr txBox="1"/>
          <p:nvPr/>
        </p:nvSpPr>
        <p:spPr>
          <a:xfrm>
            <a:off x="6031832" y="4672803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LERP &amp; Project</a:t>
            </a:r>
            <a:endParaRPr lang="ko-KR" altLang="en-US" sz="1200" b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EBBF921-0FBA-992A-1B8F-49A4FF092396}"/>
              </a:ext>
            </a:extLst>
          </p:cNvPr>
          <p:cNvSpPr txBox="1"/>
          <p:nvPr/>
        </p:nvSpPr>
        <p:spPr>
          <a:xfrm>
            <a:off x="6031621" y="489972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5F4977F6-AAC9-D500-C1C2-C5951BB03FFD}"/>
              </a:ext>
            </a:extLst>
          </p:cNvPr>
          <p:cNvSpPr/>
          <p:nvPr/>
        </p:nvSpPr>
        <p:spPr>
          <a:xfrm>
            <a:off x="8230945" y="2687360"/>
            <a:ext cx="545476" cy="150646"/>
          </a:xfrm>
          <a:prstGeom prst="ellipse">
            <a:avLst/>
          </a:prstGeom>
          <a:noFill/>
          <a:ln w="15875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F20B1F15-E5DC-5026-E787-3F70AC1393D6}"/>
              </a:ext>
            </a:extLst>
          </p:cNvPr>
          <p:cNvCxnSpPr>
            <a:cxnSpLocks/>
          </p:cNvCxnSpPr>
          <p:nvPr/>
        </p:nvCxnSpPr>
        <p:spPr>
          <a:xfrm>
            <a:off x="8503756" y="2350794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69E899C8-9930-A027-27D6-79CA6AFF0B2D}"/>
              </a:ext>
            </a:extLst>
          </p:cNvPr>
          <p:cNvSpPr/>
          <p:nvPr/>
        </p:nvSpPr>
        <p:spPr>
          <a:xfrm>
            <a:off x="8578898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C6F05F81-DCE9-1084-8327-5B0A7BA93454}"/>
              </a:ext>
            </a:extLst>
          </p:cNvPr>
          <p:cNvSpPr/>
          <p:nvPr/>
        </p:nvSpPr>
        <p:spPr>
          <a:xfrm>
            <a:off x="8679210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04A3463-DCBF-A4FB-4296-F73F5B3F3CE0}"/>
              </a:ext>
            </a:extLst>
          </p:cNvPr>
          <p:cNvSpPr/>
          <p:nvPr/>
        </p:nvSpPr>
        <p:spPr>
          <a:xfrm>
            <a:off x="8357547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0B1140A6-87D6-BD44-8866-23ADB30F09D9}"/>
              </a:ext>
            </a:extLst>
          </p:cNvPr>
          <p:cNvSpPr txBox="1"/>
          <p:nvPr/>
        </p:nvSpPr>
        <p:spPr>
          <a:xfrm>
            <a:off x="6010712" y="803356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(b1)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303" name="십자형 302">
            <a:extLst>
              <a:ext uri="{FF2B5EF4-FFF2-40B4-BE49-F238E27FC236}">
                <a16:creationId xmlns:a16="http://schemas.microsoft.com/office/drawing/2014/main" id="{007AC23F-59DB-3D07-FC4E-EC468FBF0C64}"/>
              </a:ext>
            </a:extLst>
          </p:cNvPr>
          <p:cNvSpPr/>
          <p:nvPr/>
        </p:nvSpPr>
        <p:spPr>
          <a:xfrm rot="2700000">
            <a:off x="8470142" y="272607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27DB064D-6343-BD71-AF33-A2689D270F61}"/>
              </a:ext>
            </a:extLst>
          </p:cNvPr>
          <p:cNvGrpSpPr/>
          <p:nvPr/>
        </p:nvGrpSpPr>
        <p:grpSpPr>
          <a:xfrm>
            <a:off x="5656144" y="970787"/>
            <a:ext cx="1100841" cy="1117274"/>
            <a:chOff x="5572709" y="976330"/>
            <a:chExt cx="1275521" cy="1294562"/>
          </a:xfrm>
        </p:grpSpPr>
        <p:sp>
          <p:nvSpPr>
            <p:cNvPr id="327" name="원호 326">
              <a:extLst>
                <a:ext uri="{FF2B5EF4-FFF2-40B4-BE49-F238E27FC236}">
                  <a16:creationId xmlns:a16="http://schemas.microsoft.com/office/drawing/2014/main" id="{A3E9B774-F760-8014-DB54-5036FF53E2D2}"/>
                </a:ext>
              </a:extLst>
            </p:cNvPr>
            <p:cNvSpPr/>
            <p:nvPr/>
          </p:nvSpPr>
          <p:spPr>
            <a:xfrm>
              <a:off x="5572709" y="1153677"/>
              <a:ext cx="1117214" cy="1117215"/>
            </a:xfrm>
            <a:prstGeom prst="arc">
              <a:avLst>
                <a:gd name="adj1" fmla="val 14656429"/>
                <a:gd name="adj2" fmla="val 1360317"/>
              </a:avLst>
            </a:prstGeom>
            <a:ln>
              <a:gradFill flip="none" rotWithShape="1">
                <a:gsLst>
                  <a:gs pos="35000">
                    <a:srgbClr val="8CABF8"/>
                  </a:gs>
                  <a:gs pos="50000">
                    <a:schemeClr val="bg1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6D16949D-B8DD-AC8E-73AE-D7C0D339D5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197" y="1557885"/>
              <a:ext cx="148488" cy="151669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E8C0EC9A-CF47-B31D-DC18-848CDC6B94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530" y="1336692"/>
              <a:ext cx="197643" cy="202287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30A7D9C8-3FB0-3F45-5679-581B343FE7CA}"/>
                </a:ext>
              </a:extLst>
            </p:cNvPr>
            <p:cNvSpPr/>
            <p:nvPr/>
          </p:nvSpPr>
          <p:spPr>
            <a:xfrm>
              <a:off x="6494605" y="12885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6E0826A4-7F6A-A0E6-F546-B4DD62D4176C}"/>
                </a:ext>
              </a:extLst>
            </p:cNvPr>
            <p:cNvSpPr/>
            <p:nvPr/>
          </p:nvSpPr>
          <p:spPr>
            <a:xfrm>
              <a:off x="6273752" y="151656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82F0219D-4BF9-E70D-1455-C37A43BFBC29}"/>
                </a:ext>
              </a:extLst>
            </p:cNvPr>
            <p:cNvSpPr/>
            <p:nvPr/>
          </p:nvSpPr>
          <p:spPr>
            <a:xfrm>
              <a:off x="6371797" y="142046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십자형 332">
              <a:extLst>
                <a:ext uri="{FF2B5EF4-FFF2-40B4-BE49-F238E27FC236}">
                  <a16:creationId xmlns:a16="http://schemas.microsoft.com/office/drawing/2014/main" id="{B8AE7E39-15B5-BE5D-8088-EA4F424A69F6}"/>
                </a:ext>
              </a:extLst>
            </p:cNvPr>
            <p:cNvSpPr/>
            <p:nvPr/>
          </p:nvSpPr>
          <p:spPr>
            <a:xfrm rot="2700000">
              <a:off x="6096751" y="1675361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49C133DD-1D86-2012-F567-BA02DB1D12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1033" y="1158592"/>
              <a:ext cx="131765" cy="129792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ECF41DF7-4AD3-0626-0048-BF5F8A5C8E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474" y="976330"/>
              <a:ext cx="165756" cy="169306"/>
            </a:xfrm>
            <a:prstGeom prst="line">
              <a:avLst/>
            </a:prstGeom>
            <a:ln w="12700">
              <a:gradFill flip="none" rotWithShape="1">
                <a:gsLst>
                  <a:gs pos="21000">
                    <a:srgbClr val="8CABF8"/>
                  </a:gs>
                  <a:gs pos="56000">
                    <a:srgbClr val="8CABF8">
                      <a:alpha val="0"/>
                    </a:srgbClr>
                  </a:gs>
                </a:gsLst>
                <a:lin ang="2700000" scaled="1"/>
                <a:tileRect/>
              </a:gra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055C4187-33C8-7B52-5497-0E214A4317A0}"/>
                </a:ext>
              </a:extLst>
            </p:cNvPr>
            <p:cNvSpPr/>
            <p:nvPr/>
          </p:nvSpPr>
          <p:spPr>
            <a:xfrm>
              <a:off x="6639618" y="114305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C7C59053-ED10-F60F-7BEE-53B2CDF68D99}"/>
              </a:ext>
            </a:extLst>
          </p:cNvPr>
          <p:cNvSpPr txBox="1"/>
          <p:nvPr/>
        </p:nvSpPr>
        <p:spPr>
          <a:xfrm>
            <a:off x="6580670" y="1166935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are</a:t>
            </a:r>
            <a:r>
              <a:rPr kumimoji="1" lang="ko-KR" altLang="en-US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mapped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to a single point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25B9E071-65E1-E33E-6D16-744F555133EF}"/>
              </a:ext>
            </a:extLst>
          </p:cNvPr>
          <p:cNvSpPr txBox="1"/>
          <p:nvPr/>
        </p:nvSpPr>
        <p:spPr>
          <a:xfrm>
            <a:off x="1066800" y="3182341"/>
            <a:ext cx="22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 뒷부분 점선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CCA9BCC2-26A9-C142-FC6E-4BFB3B7957CB}"/>
              </a:ext>
            </a:extLst>
          </p:cNvPr>
          <p:cNvSpPr txBox="1"/>
          <p:nvPr/>
        </p:nvSpPr>
        <p:spPr>
          <a:xfrm>
            <a:off x="8344088" y="1400270"/>
            <a:ext cx="1117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collapse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BB529A0E-5318-36E9-EB82-B761A6663457}"/>
              </a:ext>
            </a:extLst>
          </p:cNvPr>
          <p:cNvGrpSpPr/>
          <p:nvPr/>
        </p:nvGrpSpPr>
        <p:grpSpPr>
          <a:xfrm>
            <a:off x="6309854" y="5121194"/>
            <a:ext cx="1014897" cy="994272"/>
            <a:chOff x="6247401" y="5019260"/>
            <a:chExt cx="1140392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0E89759E-E3F6-C3E5-578A-D6EA46EDD233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00FE764E-4CA9-2792-DF0B-7FF1F6BC454A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CBC8C71C-FF9D-EC41-1630-BC5EB071B427}"/>
                </a:ext>
              </a:extLst>
            </p:cNvPr>
            <p:cNvSpPr/>
            <p:nvPr/>
          </p:nvSpPr>
          <p:spPr>
            <a:xfrm>
              <a:off x="6247401" y="5502024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AA36097B-1D1A-05ED-6A69-7554FA5F3755}"/>
                </a:ext>
              </a:extLst>
            </p:cNvPr>
            <p:cNvSpPr/>
            <p:nvPr/>
          </p:nvSpPr>
          <p:spPr>
            <a:xfrm>
              <a:off x="7174432" y="5135593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229AF72F-B61E-17E7-BA31-76BF68F435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A2BB683-0834-5619-7E0F-AE2397BEA427}"/>
                </a:ext>
              </a:extLst>
            </p:cNvPr>
            <p:cNvSpPr/>
            <p:nvPr/>
          </p:nvSpPr>
          <p:spPr>
            <a:xfrm>
              <a:off x="6652825" y="5339528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C6581EF-E84B-BE3F-CB2A-BE7722AB4C36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AC6581EF-E84B-BE3F-CB2A-BE7722AB4C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968"/>
                  <a:ext cx="79537" cy="138334"/>
                </a:xfrm>
                <a:prstGeom prst="rect">
                  <a:avLst/>
                </a:prstGeom>
                <a:blipFill>
                  <a:blip r:embed="rId6"/>
                  <a:stretch>
                    <a:fillRect l="-10526" r="-15789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27BE78E-1840-DAE5-1558-49C3AB51CC64}"/>
                    </a:ext>
                  </a:extLst>
                </p:cNvPr>
                <p:cNvSpPr txBox="1"/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F27BE78E-1840-DAE5-1558-49C3AB51C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6" y="5136982"/>
                  <a:ext cx="230359" cy="12104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AF7BF36-0687-1336-1369-60FC0275BCB9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2AF7BF36-0687-1336-1369-60FC0275BC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334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947DFC8F-3C72-53C1-740C-C5FCC7C001D6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947DFC8F-3C72-53C1-740C-C5FCC7C001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334"/>
                </a:xfrm>
                <a:prstGeom prst="rect">
                  <a:avLst/>
                </a:prstGeom>
                <a:blipFill>
                  <a:blip r:embed="rId9"/>
                  <a:stretch>
                    <a:fillRect l="-23529" r="-129412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1B8FC140-0E6D-7910-3D2D-EAA865CBC5AF}"/>
              </a:ext>
            </a:extLst>
          </p:cNvPr>
          <p:cNvGrpSpPr/>
          <p:nvPr/>
        </p:nvGrpSpPr>
        <p:grpSpPr>
          <a:xfrm>
            <a:off x="6204149" y="6059098"/>
            <a:ext cx="1118028" cy="996896"/>
            <a:chOff x="6135025" y="6033098"/>
            <a:chExt cx="1256275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C2A2410D-6FDC-2566-148C-596A619B5D24}"/>
                </a:ext>
              </a:extLst>
            </p:cNvPr>
            <p:cNvSpPr/>
            <p:nvPr/>
          </p:nvSpPr>
          <p:spPr>
            <a:xfrm>
              <a:off x="6274086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E3BDDCC5-0011-6D5C-0034-302DB298F2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83E5C1F4-7469-8B59-C190-C36F470B56BB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63C3721A-474C-8CEE-A07D-67002B2A0452}"/>
                </a:ext>
              </a:extLst>
            </p:cNvPr>
            <p:cNvSpPr/>
            <p:nvPr/>
          </p:nvSpPr>
          <p:spPr>
            <a:xfrm>
              <a:off x="6482366" y="61184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8C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FB9BD29F-3CC4-9A2B-CE6A-D5EFDD38DE80}"/>
                </a:ext>
              </a:extLst>
            </p:cNvPr>
            <p:cNvSpPr/>
            <p:nvPr/>
          </p:nvSpPr>
          <p:spPr>
            <a:xfrm>
              <a:off x="6247509" y="6522091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B8D45955-EA86-3A37-1DAE-C4EB1EB9B583}"/>
                </a:ext>
              </a:extLst>
            </p:cNvPr>
            <p:cNvSpPr/>
            <p:nvPr/>
          </p:nvSpPr>
          <p:spPr>
            <a:xfrm>
              <a:off x="7178108" y="6152090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4AD1F88-F484-0F2B-FC42-A533919DA668}"/>
                    </a:ext>
                  </a:extLst>
                </p:cNvPr>
                <p:cNvSpPr txBox="1"/>
                <p:nvPr/>
              </p:nvSpPr>
              <p:spPr>
                <a:xfrm>
                  <a:off x="6135025" y="6033098"/>
                  <a:ext cx="400955" cy="1495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14AD1F88-F484-0F2B-FC42-A533919DA6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25" y="6033098"/>
                  <a:ext cx="400955" cy="149573"/>
                </a:xfrm>
                <a:prstGeom prst="rect">
                  <a:avLst/>
                </a:prstGeom>
                <a:blipFill>
                  <a:blip r:embed="rId10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81516098-0692-B99E-1823-7D434E3940D2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7A9B8F13-B1CA-5138-0488-E247D8C46BF9}"/>
                </a:ext>
              </a:extLst>
            </p:cNvPr>
            <p:cNvSpPr/>
            <p:nvPr/>
          </p:nvSpPr>
          <p:spPr>
            <a:xfrm>
              <a:off x="6656501" y="6356025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252E215D-7AED-11E8-4D19-F0C6955F327A}"/>
                </a:ext>
              </a:extLst>
            </p:cNvPr>
            <p:cNvSpPr/>
            <p:nvPr/>
          </p:nvSpPr>
          <p:spPr>
            <a:xfrm rot="2700000">
              <a:off x="6798128" y="6557731"/>
              <a:ext cx="69467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96CF255-E5C1-FE92-0D0E-41D7255F3465}"/>
              </a:ext>
            </a:extLst>
          </p:cNvPr>
          <p:cNvGrpSpPr/>
          <p:nvPr/>
        </p:nvGrpSpPr>
        <p:grpSpPr>
          <a:xfrm>
            <a:off x="9114174" y="1915557"/>
            <a:ext cx="645777" cy="179995"/>
            <a:chOff x="9114174" y="1915557"/>
            <a:chExt cx="645777" cy="179995"/>
          </a:xfrm>
        </p:grpSpPr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F9F69722-9764-9664-937A-CB156FFDD843}"/>
                </a:ext>
              </a:extLst>
            </p:cNvPr>
            <p:cNvSpPr/>
            <p:nvPr/>
          </p:nvSpPr>
          <p:spPr>
            <a:xfrm>
              <a:off x="9114174" y="19155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7A641B1C-E75B-E743-BBA7-207920AFFD9D}"/>
                </a:ext>
              </a:extLst>
            </p:cNvPr>
            <p:cNvSpPr/>
            <p:nvPr/>
          </p:nvSpPr>
          <p:spPr>
            <a:xfrm rot="10800000">
              <a:off x="9114175" y="19172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>
                  <a:alpha val="33000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9645EE2-1195-41B3-6060-E2BF74760529}"/>
              </a:ext>
            </a:extLst>
          </p:cNvPr>
          <p:cNvGrpSpPr/>
          <p:nvPr/>
        </p:nvGrpSpPr>
        <p:grpSpPr>
          <a:xfrm>
            <a:off x="6145732" y="2874997"/>
            <a:ext cx="1415297" cy="993930"/>
            <a:chOff x="6145732" y="2887696"/>
            <a:chExt cx="1415297" cy="993930"/>
          </a:xfrm>
        </p:grpSpPr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120F5EC3-FB24-B90E-9B31-D86682DA9B57}"/>
                </a:ext>
              </a:extLst>
            </p:cNvPr>
            <p:cNvSpPr txBox="1"/>
            <p:nvPr/>
          </p:nvSpPr>
          <p:spPr>
            <a:xfrm>
              <a:off x="6213578" y="2887696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00B0355A-2648-9579-61D5-740E6E2C5594}"/>
                </a:ext>
              </a:extLst>
            </p:cNvPr>
            <p:cNvSpPr/>
            <p:nvPr/>
          </p:nvSpPr>
          <p:spPr>
            <a:xfrm>
              <a:off x="6145732" y="342331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3EAD78A7-718A-0EBD-0109-BA9140104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237" y="356002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4AD02CA0-F796-E7EF-D10A-48E1A700C4BC}"/>
                </a:ext>
              </a:extLst>
            </p:cNvPr>
            <p:cNvSpPr/>
            <p:nvPr/>
          </p:nvSpPr>
          <p:spPr>
            <a:xfrm>
              <a:off x="6332974" y="35364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00C36FE1-1986-29B7-FC7A-8C106238663C}"/>
                </a:ext>
              </a:extLst>
            </p:cNvPr>
            <p:cNvSpPr/>
            <p:nvPr/>
          </p:nvSpPr>
          <p:spPr>
            <a:xfrm>
              <a:off x="6894175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D8B5EFEB-2F64-F690-D3DA-D796BCE90EB9}"/>
                </a:ext>
              </a:extLst>
            </p:cNvPr>
            <p:cNvSpPr/>
            <p:nvPr/>
          </p:nvSpPr>
          <p:spPr>
            <a:xfrm>
              <a:off x="6994487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64E20130-B748-32F5-B38E-0DD4ECA03B3B}"/>
                </a:ext>
              </a:extLst>
            </p:cNvPr>
            <p:cNvSpPr/>
            <p:nvPr/>
          </p:nvSpPr>
          <p:spPr>
            <a:xfrm>
              <a:off x="6626804" y="353666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688872CA-C44C-3AE2-E463-71B8D1828B7A}"/>
                </a:ext>
              </a:extLst>
            </p:cNvPr>
            <p:cNvSpPr/>
            <p:nvPr/>
          </p:nvSpPr>
          <p:spPr>
            <a:xfrm>
              <a:off x="6495573" y="323362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10812D52-8CC7-DFE7-140A-CBBEF5576126}"/>
                </a:ext>
              </a:extLst>
            </p:cNvPr>
            <p:cNvSpPr/>
            <p:nvPr/>
          </p:nvSpPr>
          <p:spPr>
            <a:xfrm>
              <a:off x="6760704" y="350268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10C9904A-1606-7F1F-6AF2-6930552CF0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0044" y="314230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C3B1DA0-F50D-3BBA-0842-B94065C8A96A}"/>
                </a:ext>
              </a:extLst>
            </p:cNvPr>
            <p:cNvCxnSpPr>
              <a:cxnSpLocks/>
            </p:cNvCxnSpPr>
            <p:nvPr/>
          </p:nvCxnSpPr>
          <p:spPr>
            <a:xfrm>
              <a:off x="7235575" y="3150423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5BA0E197-E3EF-018B-7285-E3590B64E7C1}"/>
                </a:ext>
              </a:extLst>
            </p:cNvPr>
            <p:cNvSpPr/>
            <p:nvPr/>
          </p:nvSpPr>
          <p:spPr>
            <a:xfrm>
              <a:off x="6333037" y="311971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C4FDE3E4-A8C4-08CA-48F9-BE5B5C4A90DD}"/>
                </a:ext>
              </a:extLst>
            </p:cNvPr>
            <p:cNvSpPr/>
            <p:nvPr/>
          </p:nvSpPr>
          <p:spPr>
            <a:xfrm>
              <a:off x="6894238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98E3E9ED-08D9-BD4D-EA66-3A4F9210E911}"/>
                </a:ext>
              </a:extLst>
            </p:cNvPr>
            <p:cNvSpPr/>
            <p:nvPr/>
          </p:nvSpPr>
          <p:spPr>
            <a:xfrm>
              <a:off x="6994550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D968677A-A693-852B-AD21-6C4CC4C67C52}"/>
                </a:ext>
              </a:extLst>
            </p:cNvPr>
            <p:cNvSpPr/>
            <p:nvPr/>
          </p:nvSpPr>
          <p:spPr>
            <a:xfrm>
              <a:off x="6626867" y="31199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E1A48EB-D90F-45C7-8B34-6D6F0E0B434C}"/>
                    </a:ext>
                  </a:extLst>
                </p:cNvPr>
                <p:cNvSpPr txBox="1"/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7E1A48EB-D90F-45C7-8B34-6D6F0E0B4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6300" y="3211598"/>
                  <a:ext cx="404729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2B017ECA-8EF0-94D6-F5A0-28D137A67CAE}"/>
                </a:ext>
              </a:extLst>
            </p:cNvPr>
            <p:cNvSpPr/>
            <p:nvPr/>
          </p:nvSpPr>
          <p:spPr>
            <a:xfrm>
              <a:off x="6501209" y="3470255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52DDF0B8-C3D3-CCDB-78F3-15E273F845E5}"/>
                </a:ext>
              </a:extLst>
            </p:cNvPr>
            <p:cNvSpPr/>
            <p:nvPr/>
          </p:nvSpPr>
          <p:spPr>
            <a:xfrm rot="10800000">
              <a:off x="6501210" y="3471904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E3888F72-DC02-21DF-C3A7-CE3584A0ED60}"/>
              </a:ext>
            </a:extLst>
          </p:cNvPr>
          <p:cNvGrpSpPr/>
          <p:nvPr/>
        </p:nvGrpSpPr>
        <p:grpSpPr>
          <a:xfrm>
            <a:off x="6152798" y="3735829"/>
            <a:ext cx="1348842" cy="1061233"/>
            <a:chOff x="6152798" y="3735829"/>
            <a:chExt cx="1348842" cy="106123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A416FB0A-CAEE-2B05-3273-2E755CF34772}"/>
                </a:ext>
              </a:extLst>
            </p:cNvPr>
            <p:cNvSpPr txBox="1"/>
            <p:nvPr/>
          </p:nvSpPr>
          <p:spPr>
            <a:xfrm>
              <a:off x="6210403" y="3735829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D16DCAD2-8BFC-7E7B-0E5B-11DDEE98350C}"/>
                </a:ext>
              </a:extLst>
            </p:cNvPr>
            <p:cNvSpPr/>
            <p:nvPr/>
          </p:nvSpPr>
          <p:spPr>
            <a:xfrm>
              <a:off x="6152798" y="4338752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D37FA476-ECFC-675C-7298-68458174B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1039" y="4475465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C981F694-5FD2-BDC0-36D1-D6B089C5B909}"/>
                </a:ext>
              </a:extLst>
            </p:cNvPr>
            <p:cNvSpPr/>
            <p:nvPr/>
          </p:nvSpPr>
          <p:spPr>
            <a:xfrm>
              <a:off x="6333776" y="44518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E4D8DC70-5B52-670B-98A1-6FF1441149A4}"/>
                </a:ext>
              </a:extLst>
            </p:cNvPr>
            <p:cNvSpPr/>
            <p:nvPr/>
          </p:nvSpPr>
          <p:spPr>
            <a:xfrm>
              <a:off x="6894977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2378C10C-1E7B-FAFA-1743-346D58F8FF05}"/>
                </a:ext>
              </a:extLst>
            </p:cNvPr>
            <p:cNvSpPr/>
            <p:nvPr/>
          </p:nvSpPr>
          <p:spPr>
            <a:xfrm>
              <a:off x="6995289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C5C9DEED-8978-1C1C-B989-FFB98B1343CA}"/>
                </a:ext>
              </a:extLst>
            </p:cNvPr>
            <p:cNvSpPr/>
            <p:nvPr/>
          </p:nvSpPr>
          <p:spPr>
            <a:xfrm>
              <a:off x="6627606" y="44520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0E804E4D-C90B-D412-1F12-0B4CFEE8A5E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238" y="4250010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9E6EF89D-2008-68CB-A91C-BAF9DABEC62D}"/>
                </a:ext>
              </a:extLst>
            </p:cNvPr>
            <p:cNvCxnSpPr>
              <a:cxnSpLocks/>
            </p:cNvCxnSpPr>
            <p:nvPr/>
          </p:nvCxnSpPr>
          <p:spPr>
            <a:xfrm>
              <a:off x="6713719" y="4169306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344091C7-DC7E-9471-B2B0-2672EC4F7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1488" y="4169306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31991E4E-965C-72E8-3934-60B231211F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4663" y="4175656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8E332598-7D3E-E556-A650-1E3379266D1B}"/>
                </a:ext>
              </a:extLst>
            </p:cNvPr>
            <p:cNvSpPr/>
            <p:nvPr/>
          </p:nvSpPr>
          <p:spPr>
            <a:xfrm>
              <a:off x="6496375" y="4149062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DAAAA4D7-E9CB-3997-791D-1869D3C5E204}"/>
                </a:ext>
              </a:extLst>
            </p:cNvPr>
            <p:cNvSpPr/>
            <p:nvPr/>
          </p:nvSpPr>
          <p:spPr>
            <a:xfrm>
              <a:off x="6761506" y="4418120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C3D380EC-FAAE-BD23-D5E8-1E60478D9F13}"/>
                </a:ext>
              </a:extLst>
            </p:cNvPr>
            <p:cNvSpPr/>
            <p:nvPr/>
          </p:nvSpPr>
          <p:spPr>
            <a:xfrm>
              <a:off x="6333839" y="39660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725F416C-CD53-D20F-D919-702AE6AFFAF8}"/>
                </a:ext>
              </a:extLst>
            </p:cNvPr>
            <p:cNvSpPr/>
            <p:nvPr/>
          </p:nvSpPr>
          <p:spPr>
            <a:xfrm>
              <a:off x="6895040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9570FD6A-4DE2-AA76-6816-6259C1030AE2}"/>
                </a:ext>
              </a:extLst>
            </p:cNvPr>
            <p:cNvSpPr/>
            <p:nvPr/>
          </p:nvSpPr>
          <p:spPr>
            <a:xfrm>
              <a:off x="6995352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30CE40E5-6085-9B46-E360-5FFE24878D08}"/>
                </a:ext>
              </a:extLst>
            </p:cNvPr>
            <p:cNvSpPr/>
            <p:nvPr/>
          </p:nvSpPr>
          <p:spPr>
            <a:xfrm>
              <a:off x="6627669" y="396626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EC5BD006-80EC-BD58-6798-E5360ADD51DE}"/>
                </a:ext>
              </a:extLst>
            </p:cNvPr>
            <p:cNvSpPr/>
            <p:nvPr/>
          </p:nvSpPr>
          <p:spPr>
            <a:xfrm>
              <a:off x="6562504" y="421604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60C41562-A6EB-E59F-3191-8CD1CE511E20}"/>
                </a:ext>
              </a:extLst>
            </p:cNvPr>
            <p:cNvSpPr/>
            <p:nvPr/>
          </p:nvSpPr>
          <p:spPr>
            <a:xfrm>
              <a:off x="6688041" y="41394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C5B5167C-A539-FAAC-66CB-8064C9C0523B}"/>
                </a:ext>
              </a:extLst>
            </p:cNvPr>
            <p:cNvSpPr/>
            <p:nvPr/>
          </p:nvSpPr>
          <p:spPr>
            <a:xfrm>
              <a:off x="6864080" y="413173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D40A8F04-729E-C51E-3A06-D77B6FE35CD4}"/>
                </a:ext>
              </a:extLst>
            </p:cNvPr>
            <p:cNvSpPr/>
            <p:nvPr/>
          </p:nvSpPr>
          <p:spPr>
            <a:xfrm>
              <a:off x="6925242" y="41494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2E4661E9-FDB0-A580-A460-792BC7C99EB8}"/>
                </a:ext>
              </a:extLst>
            </p:cNvPr>
            <p:cNvCxnSpPr>
              <a:cxnSpLocks/>
            </p:cNvCxnSpPr>
            <p:nvPr/>
          </p:nvCxnSpPr>
          <p:spPr>
            <a:xfrm>
              <a:off x="6378575" y="4009991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FE2E5E6A-8620-C38C-1CB8-AAE724559BFB}"/>
                </a:ext>
              </a:extLst>
            </p:cNvPr>
            <p:cNvCxnSpPr>
              <a:cxnSpLocks/>
            </p:cNvCxnSpPr>
            <p:nvPr/>
          </p:nvCxnSpPr>
          <p:spPr>
            <a:xfrm>
              <a:off x="6659755" y="4011958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467812E7-A0A2-79E3-9785-035454E4C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2925" y="4013731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5E466CA1-0E2C-D367-0EF2-B391A6D101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6550" y="4010094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F3E49C18-9988-5DFA-3E7A-16F74C019A35}"/>
                </a:ext>
              </a:extLst>
            </p:cNvPr>
            <p:cNvSpPr/>
            <p:nvPr/>
          </p:nvSpPr>
          <p:spPr>
            <a:xfrm>
              <a:off x="6497011" y="438711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3945E5E5-7BFD-DDFB-6ACD-C1D955E67179}"/>
                </a:ext>
              </a:extLst>
            </p:cNvPr>
            <p:cNvSpPr/>
            <p:nvPr/>
          </p:nvSpPr>
          <p:spPr>
            <a:xfrm rot="10800000">
              <a:off x="6497012" y="4388768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4BBF074-9FD6-C873-984A-B40E91F6BD08}"/>
              </a:ext>
            </a:extLst>
          </p:cNvPr>
          <p:cNvGrpSpPr/>
          <p:nvPr/>
        </p:nvGrpSpPr>
        <p:grpSpPr>
          <a:xfrm>
            <a:off x="6033012" y="2027687"/>
            <a:ext cx="1575184" cy="974756"/>
            <a:chOff x="6033012" y="2031920"/>
            <a:chExt cx="1575184" cy="974756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5DD27769-2B96-7942-4A8A-EBE664A6ACC5}"/>
                </a:ext>
              </a:extLst>
            </p:cNvPr>
            <p:cNvSpPr txBox="1"/>
            <p:nvPr/>
          </p:nvSpPr>
          <p:spPr>
            <a:xfrm>
              <a:off x="6033012" y="2031920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719A32AA-8479-2600-38D2-594D71C6AFE3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4CC8F405-DACD-8322-4AC8-BA3087EAB9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9CF22508-B4F5-DD75-C341-649057CFA113}"/>
                </a:ext>
              </a:extLst>
            </p:cNvPr>
            <p:cNvSpPr txBox="1"/>
            <p:nvPr/>
          </p:nvSpPr>
          <p:spPr>
            <a:xfrm>
              <a:off x="6899070" y="2692714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45204509-6670-E93B-7C7A-29C4EAB0237D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B11FA336-0001-1548-525A-FBB35AF78DEC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26542D7B-8C19-58AF-39BF-751FF2C0CCDB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D6F46E6D-5399-6DA2-F444-7BA6EE4448C3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070D3964-96DB-E904-9DF8-C62AD49283CB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AB91C691-B6A2-B2A3-69FD-EC9FAAB6B357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2ACF8E8-A12D-5EC0-5203-CA37F0D7653E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64598CB3-639F-6C28-15E9-66BAC8C6A722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0F1BC27C-E879-E143-49AD-827535C19299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D5495FC6-9D92-3F9E-591C-47A2E6E5D7C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1" name="TextBox 250">
            <a:extLst>
              <a:ext uri="{FF2B5EF4-FFF2-40B4-BE49-F238E27FC236}">
                <a16:creationId xmlns:a16="http://schemas.microsoft.com/office/drawing/2014/main" id="{C64598A3-FD28-24E8-44DB-2766E5A47416}"/>
              </a:ext>
            </a:extLst>
          </p:cNvPr>
          <p:cNvSpPr txBox="1"/>
          <p:nvPr/>
        </p:nvSpPr>
        <p:spPr>
          <a:xfrm>
            <a:off x="6031621" y="5828494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73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4477B-FE8F-358D-BCB0-E2825F93E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사다리꼴 259">
            <a:extLst>
              <a:ext uri="{FF2B5EF4-FFF2-40B4-BE49-F238E27FC236}">
                <a16:creationId xmlns:a16="http://schemas.microsoft.com/office/drawing/2014/main" id="{DA7D1027-8B63-86A0-931A-B812EAF9E8A4}"/>
              </a:ext>
            </a:extLst>
          </p:cNvPr>
          <p:cNvSpPr/>
          <p:nvPr/>
        </p:nvSpPr>
        <p:spPr>
          <a:xfrm>
            <a:off x="7994811" y="2626805"/>
            <a:ext cx="1020130" cy="277698"/>
          </a:xfrm>
          <a:prstGeom prst="trapezoid">
            <a:avLst>
              <a:gd name="adj" fmla="val 8196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A1116429-057C-BFE9-1CDF-F71229381305}"/>
              </a:ext>
            </a:extLst>
          </p:cNvPr>
          <p:cNvCxnSpPr>
            <a:cxnSpLocks/>
          </p:cNvCxnSpPr>
          <p:nvPr/>
        </p:nvCxnSpPr>
        <p:spPr>
          <a:xfrm flipH="1">
            <a:off x="8034361" y="4026608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8B79DF14-D291-6312-2096-E48EC7A95135}"/>
              </a:ext>
            </a:extLst>
          </p:cNvPr>
          <p:cNvCxnSpPr>
            <a:cxnSpLocks/>
          </p:cNvCxnSpPr>
          <p:nvPr/>
        </p:nvCxnSpPr>
        <p:spPr>
          <a:xfrm flipH="1">
            <a:off x="8034361" y="3200046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18DE227D-2D54-B458-41C4-0436F8B36649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63478492-5D2B-3544-765E-9B10D093BDD7}"/>
              </a:ext>
            </a:extLst>
          </p:cNvPr>
          <p:cNvGrpSpPr/>
          <p:nvPr/>
        </p:nvGrpSpPr>
        <p:grpSpPr>
          <a:xfrm rot="16200000">
            <a:off x="5738686" y="5098889"/>
            <a:ext cx="413124" cy="376450"/>
            <a:chOff x="3721815" y="3379076"/>
            <a:chExt cx="342472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658D610-2ACE-114C-2C35-A7B203CA6AE7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284A2DD2-B148-5A5B-607D-F4F2AB232DD9}"/>
                </a:ext>
              </a:extLst>
            </p:cNvPr>
            <p:cNvSpPr txBox="1"/>
            <p:nvPr/>
          </p:nvSpPr>
          <p:spPr>
            <a:xfrm rot="10800000">
              <a:off x="3721815" y="3433325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6C66C834-16B2-1E55-6717-E8917323BD6D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190E97A-D887-11D6-A999-38F4D4E5672C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299C8A85-617E-B77B-4FEA-8DFE00B67CBB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FEA475A6-A3C3-3EFB-062A-492FBFC3A334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CA0F759E-1DCE-2704-ED09-AEE2E7E5C936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268325C7-4A06-1E6F-C0DF-EC5D816F14CD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AA3007F4-D339-91CF-4A97-8AF37FDE69BB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2058362-A1CF-9B80-8E85-BEC2B7652ABA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764C701B-DEE2-35AD-73CB-7D09DD769BAF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D1074619-BCC6-FAA4-2584-27CC547F1D37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75E90FE2-EC1F-36A8-ADDF-BA7D06F8412C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E85EEDD3-2AF5-2D42-C870-D67FEE837AE9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D939342A-9C8A-69A2-1A85-CE61123D7EB1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46F1214A-5E63-89A2-27CB-8242D524267D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771AEF2F-8470-678A-602B-25E9E6E200CA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9F4B3ACE-93FB-5DFB-7C53-6F5A168AC71F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1183FF5-23DD-B46E-97E4-05FF6081990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90C977E-13BB-DA23-D6A4-0CC733564524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9792A5D-3FE0-B8AF-0C2B-BBEFAF8677B4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EEE8E524-E150-8F39-8429-B43A01F8ACB2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5BCCAF8-23F7-ECED-262F-C5CE0CDC851F}"/>
              </a:ext>
            </a:extLst>
          </p:cNvPr>
          <p:cNvSpPr/>
          <p:nvPr/>
        </p:nvSpPr>
        <p:spPr>
          <a:xfrm>
            <a:off x="4409764" y="464949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2A0F3459-415B-4133-CF16-F1A68FA95CFE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B0044420-1E12-1A51-A680-0DE604C8D524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C02A84-E48C-209E-C4E7-10F92B05950C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145745-C66E-8454-89E3-C612A1E6D521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404D6-6973-1AA9-A028-508FF360AD4A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ECFDBE9-0911-669A-D5EF-F851B14A8DFA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9E5AFEF-3268-9622-1620-EFE56275BA8E}"/>
              </a:ext>
            </a:extLst>
          </p:cNvPr>
          <p:cNvSpPr txBox="1"/>
          <p:nvPr/>
        </p:nvSpPr>
        <p:spPr>
          <a:xfrm>
            <a:off x="6007835" y="1775461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(b2)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Shift &amp; Project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AC08A1E-9935-1BFE-F8DA-45281DDB5EE7}"/>
              </a:ext>
            </a:extLst>
          </p:cNvPr>
          <p:cNvSpPr txBox="1"/>
          <p:nvPr/>
        </p:nvSpPr>
        <p:spPr>
          <a:xfrm>
            <a:off x="6033012" y="2009060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Extend a new axis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E039984-6534-72A4-6DFB-0422196367E4}"/>
              </a:ext>
            </a:extLst>
          </p:cNvPr>
          <p:cNvCxnSpPr>
            <a:cxnSpLocks/>
          </p:cNvCxnSpPr>
          <p:nvPr/>
        </p:nvCxnSpPr>
        <p:spPr>
          <a:xfrm flipH="1">
            <a:off x="8026361" y="2763776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F52ED750-E499-22BC-DCF6-742283A049C2}"/>
              </a:ext>
            </a:extLst>
          </p:cNvPr>
          <p:cNvSpPr/>
          <p:nvPr/>
        </p:nvSpPr>
        <p:spPr>
          <a:xfrm>
            <a:off x="8235806" y="2487937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AB32BD6-D077-534A-A83D-D4539D7F73A5}"/>
              </a:ext>
            </a:extLst>
          </p:cNvPr>
          <p:cNvSpPr txBox="1"/>
          <p:nvPr/>
        </p:nvSpPr>
        <p:spPr>
          <a:xfrm>
            <a:off x="8702837" y="2584429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C570964-FF7B-4110-5FCA-52CD70737B25}"/>
              </a:ext>
            </a:extLst>
          </p:cNvPr>
          <p:cNvSpPr txBox="1"/>
          <p:nvPr/>
        </p:nvSpPr>
        <p:spPr>
          <a:xfrm>
            <a:off x="8443654" y="2300305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6D45A5D-1BA9-1AB0-1B34-209EC09BFBA3}"/>
              </a:ext>
            </a:extLst>
          </p:cNvPr>
          <p:cNvGrpSpPr/>
          <p:nvPr/>
        </p:nvGrpSpPr>
        <p:grpSpPr>
          <a:xfrm>
            <a:off x="9621654" y="2583885"/>
            <a:ext cx="1259496" cy="554603"/>
            <a:chOff x="7874644" y="2658436"/>
            <a:chExt cx="1591902" cy="700975"/>
          </a:xfrm>
        </p:grpSpPr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CC0CF9BD-2510-EF02-332E-91B3B3B0BBF4}"/>
                </a:ext>
              </a:extLst>
            </p:cNvPr>
            <p:cNvSpPr/>
            <p:nvPr/>
          </p:nvSpPr>
          <p:spPr>
            <a:xfrm>
              <a:off x="8137055" y="2953776"/>
              <a:ext cx="1329491" cy="307726"/>
            </a:xfrm>
            <a:prstGeom prst="parallelogram">
              <a:avLst>
                <a:gd name="adj" fmla="val 8115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58B2AD61-CD7A-A1A8-C9DB-ED0C435B3FE3}"/>
                </a:ext>
              </a:extLst>
            </p:cNvPr>
            <p:cNvSpPr/>
            <p:nvPr/>
          </p:nvSpPr>
          <p:spPr>
            <a:xfrm>
              <a:off x="8612726" y="295377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C539B3B5-16C0-8983-180A-B7F7550A98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2991649"/>
              <a:ext cx="217943" cy="267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D7901414-2D56-53AE-D252-98BF2341C1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3261428"/>
              <a:ext cx="35904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44AFB78-6EE1-5EB5-A592-7746780D9CCE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05" y="2855345"/>
              <a:ext cx="0" cy="414582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BC22D1-2382-C41D-33AB-5A2CA212A6D6}"/>
                </a:ext>
              </a:extLst>
            </p:cNvPr>
            <p:cNvSpPr txBox="1"/>
            <p:nvPr/>
          </p:nvSpPr>
          <p:spPr>
            <a:xfrm rot="21093750">
              <a:off x="8033904" y="3048207"/>
              <a:ext cx="1098129" cy="3112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F3B2290-E159-8672-EBF3-3E48C4A9064E}"/>
                </a:ext>
              </a:extLst>
            </p:cNvPr>
            <p:cNvSpPr txBox="1"/>
            <p:nvPr/>
          </p:nvSpPr>
          <p:spPr>
            <a:xfrm>
              <a:off x="7874644" y="2658436"/>
              <a:ext cx="847180" cy="25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7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700" i="1" dirty="0">
                <a:solidFill>
                  <a:srgbClr val="2749A9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0A305E8-07B4-2C99-AC8B-EBC5BBA954B6}"/>
                </a:ext>
              </a:extLst>
            </p:cNvPr>
            <p:cNvSpPr/>
            <p:nvPr/>
          </p:nvSpPr>
          <p:spPr>
            <a:xfrm>
              <a:off x="8581374" y="2986631"/>
              <a:ext cx="733155" cy="137053"/>
            </a:xfrm>
            <a:prstGeom prst="ellipse">
              <a:avLst/>
            </a:prstGeom>
            <a:solidFill>
              <a:schemeClr val="bg2">
                <a:lumMod val="50000"/>
                <a:alpha val="20000"/>
              </a:schemeClr>
            </a:solidFill>
            <a:ln w="1270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420F781-065F-D2CD-B138-C3EB48C0E08C}"/>
                </a:ext>
              </a:extLst>
            </p:cNvPr>
            <p:cNvSpPr/>
            <p:nvPr/>
          </p:nvSpPr>
          <p:spPr>
            <a:xfrm>
              <a:off x="8579168" y="2689873"/>
              <a:ext cx="733773" cy="433384"/>
            </a:xfrm>
            <a:custGeom>
              <a:avLst/>
              <a:gdLst>
                <a:gd name="connsiteX0" fmla="*/ 1803593 w 3619723"/>
                <a:gd name="connsiteY0" fmla="*/ 11 h 2137894"/>
                <a:gd name="connsiteX1" fmla="*/ 3619723 w 3619723"/>
                <a:gd name="connsiteY1" fmla="*/ 1793687 h 2137894"/>
                <a:gd name="connsiteX2" fmla="*/ 3617385 w 3619723"/>
                <a:gd name="connsiteY2" fmla="*/ 1793695 h 2137894"/>
                <a:gd name="connsiteX3" fmla="*/ 3619048 w 3619723"/>
                <a:gd name="connsiteY3" fmla="*/ 1799852 h 2137894"/>
                <a:gd name="connsiteX4" fmla="*/ 1810711 w 3619723"/>
                <a:gd name="connsiteY4" fmla="*/ 2137894 h 2137894"/>
                <a:gd name="connsiteX5" fmla="*/ 11711 w 3619723"/>
                <a:gd name="connsiteY5" fmla="*/ 1834415 h 2137894"/>
                <a:gd name="connsiteX6" fmla="*/ 4110 w 3619723"/>
                <a:gd name="connsiteY6" fmla="*/ 1806279 h 2137894"/>
                <a:gd name="connsiteX7" fmla="*/ 0 w 3619723"/>
                <a:gd name="connsiteY7" fmla="*/ 1806293 h 2137894"/>
                <a:gd name="connsiteX8" fmla="*/ 1803593 w 3619723"/>
                <a:gd name="connsiteY8" fmla="*/ 11 h 213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723" h="2137894">
                  <a:moveTo>
                    <a:pt x="1803593" y="11"/>
                  </a:moveTo>
                  <a:cubicBezTo>
                    <a:pt x="2799299" y="-3457"/>
                    <a:pt x="3610804" y="798015"/>
                    <a:pt x="3619723" y="1793687"/>
                  </a:cubicBezTo>
                  <a:lnTo>
                    <a:pt x="3617385" y="1793695"/>
                  </a:lnTo>
                  <a:lnTo>
                    <a:pt x="3619048" y="1799852"/>
                  </a:lnTo>
                  <a:cubicBezTo>
                    <a:pt x="3619048" y="1986547"/>
                    <a:pt x="2809428" y="2137894"/>
                    <a:pt x="1810711" y="2137894"/>
                  </a:cubicBezTo>
                  <a:cubicBezTo>
                    <a:pt x="874414" y="2137894"/>
                    <a:pt x="104315" y="2004874"/>
                    <a:pt x="11711" y="1834415"/>
                  </a:cubicBezTo>
                  <a:lnTo>
                    <a:pt x="4110" y="1806279"/>
                  </a:lnTo>
                  <a:lnTo>
                    <a:pt x="0" y="1806293"/>
                  </a:lnTo>
                  <a:cubicBezTo>
                    <a:pt x="1985" y="810583"/>
                    <a:pt x="807887" y="3479"/>
                    <a:pt x="1803593" y="11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 w="9525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십자형 131">
              <a:extLst>
                <a:ext uri="{FF2B5EF4-FFF2-40B4-BE49-F238E27FC236}">
                  <a16:creationId xmlns:a16="http://schemas.microsoft.com/office/drawing/2014/main" id="{C7EFCCF7-D3AF-0006-7FFC-953EDDB828A9}"/>
                </a:ext>
              </a:extLst>
            </p:cNvPr>
            <p:cNvSpPr/>
            <p:nvPr/>
          </p:nvSpPr>
          <p:spPr>
            <a:xfrm>
              <a:off x="8910762" y="3020685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B806B26-615E-F3BD-71F4-1CF989E228EC}"/>
                </a:ext>
              </a:extLst>
            </p:cNvPr>
            <p:cNvSpPr/>
            <p:nvPr/>
          </p:nvSpPr>
          <p:spPr>
            <a:xfrm>
              <a:off x="9021853" y="301331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D854004B-2065-3842-5EBA-AAF7DF2DCBC8}"/>
                </a:ext>
              </a:extLst>
            </p:cNvPr>
            <p:cNvSpPr/>
            <p:nvPr/>
          </p:nvSpPr>
          <p:spPr>
            <a:xfrm>
              <a:off x="9114005" y="299988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0914244A-73A6-0F0F-B304-A39D384E118A}"/>
                </a:ext>
              </a:extLst>
            </p:cNvPr>
            <p:cNvSpPr/>
            <p:nvPr/>
          </p:nvSpPr>
          <p:spPr>
            <a:xfrm>
              <a:off x="8805193" y="3017500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C36712B1-E7CE-3845-EBFD-C02D8F7E4602}"/>
              </a:ext>
            </a:extLst>
          </p:cNvPr>
          <p:cNvSpPr/>
          <p:nvPr/>
        </p:nvSpPr>
        <p:spPr>
          <a:xfrm>
            <a:off x="8133442" y="273989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BCF2B36-34D8-9F43-8216-9C7593B0FE7E}"/>
              </a:ext>
            </a:extLst>
          </p:cNvPr>
          <p:cNvSpPr txBox="1"/>
          <p:nvPr/>
        </p:nvSpPr>
        <p:spPr>
          <a:xfrm>
            <a:off x="6213578" y="2864836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128ABDF7-325F-1C05-2BEF-51A62B9C0FBA}"/>
              </a:ext>
            </a:extLst>
          </p:cNvPr>
          <p:cNvCxnSpPr>
            <a:cxnSpLocks/>
          </p:cNvCxnSpPr>
          <p:nvPr/>
        </p:nvCxnSpPr>
        <p:spPr>
          <a:xfrm flipH="1">
            <a:off x="8034361" y="3639213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3C02ECF2-5A58-DA86-6B49-B8C2D7332AA0}"/>
              </a:ext>
            </a:extLst>
          </p:cNvPr>
          <p:cNvSpPr/>
          <p:nvPr/>
        </p:nvSpPr>
        <p:spPr>
          <a:xfrm>
            <a:off x="8586898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7A02D310-F153-C13B-EC36-2B1EB4C2FD8B}"/>
              </a:ext>
            </a:extLst>
          </p:cNvPr>
          <p:cNvSpPr/>
          <p:nvPr/>
        </p:nvSpPr>
        <p:spPr>
          <a:xfrm>
            <a:off x="8687210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B8A190F1-1CF4-E65B-95F9-E875DB98215E}"/>
              </a:ext>
            </a:extLst>
          </p:cNvPr>
          <p:cNvSpPr/>
          <p:nvPr/>
        </p:nvSpPr>
        <p:spPr>
          <a:xfrm>
            <a:off x="8365547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DC9C1DFD-687D-BE63-3A48-386D6317C99D}"/>
              </a:ext>
            </a:extLst>
          </p:cNvPr>
          <p:cNvSpPr/>
          <p:nvPr/>
        </p:nvSpPr>
        <p:spPr>
          <a:xfrm>
            <a:off x="8141442" y="317641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057DE7C-6DBA-0550-40AF-B452EBBE2D74}"/>
              </a:ext>
            </a:extLst>
          </p:cNvPr>
          <p:cNvSpPr txBox="1"/>
          <p:nvPr/>
        </p:nvSpPr>
        <p:spPr>
          <a:xfrm>
            <a:off x="8365547" y="947367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2749A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Multiple datapoints are mapped to a single point in hypersphere </a:t>
            </a:r>
            <a:endParaRPr lang="ko-KR" altLang="en-US" sz="800" i="1" dirty="0">
              <a:solidFill>
                <a:srgbClr val="2749A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EA71A737-96CD-AEBC-72B4-646E19536469}"/>
              </a:ext>
            </a:extLst>
          </p:cNvPr>
          <p:cNvCxnSpPr>
            <a:cxnSpLocks/>
          </p:cNvCxnSpPr>
          <p:nvPr/>
        </p:nvCxnSpPr>
        <p:spPr>
          <a:xfrm>
            <a:off x="8860159" y="3217377"/>
            <a:ext cx="0" cy="41943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원호 201">
            <a:extLst>
              <a:ext uri="{FF2B5EF4-FFF2-40B4-BE49-F238E27FC236}">
                <a16:creationId xmlns:a16="http://schemas.microsoft.com/office/drawing/2014/main" id="{83549405-3518-492C-EFD9-2F9F257DD33A}"/>
              </a:ext>
            </a:extLst>
          </p:cNvPr>
          <p:cNvSpPr/>
          <p:nvPr/>
        </p:nvSpPr>
        <p:spPr>
          <a:xfrm>
            <a:off x="8243806" y="3363374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1057A24-F7CC-B0ED-53AF-45C0B232E6E2}"/>
              </a:ext>
            </a:extLst>
          </p:cNvPr>
          <p:cNvSpPr txBox="1"/>
          <p:nvPr/>
        </p:nvSpPr>
        <p:spPr>
          <a:xfrm>
            <a:off x="6210403" y="3712969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3. L2 Projection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202E1649-38FB-749C-03CA-C7A9DA94EFD4}"/>
              </a:ext>
            </a:extLst>
          </p:cNvPr>
          <p:cNvCxnSpPr>
            <a:cxnSpLocks/>
          </p:cNvCxnSpPr>
          <p:nvPr/>
        </p:nvCxnSpPr>
        <p:spPr>
          <a:xfrm flipH="1">
            <a:off x="8034362" y="4465775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B3B48679-B335-508C-5127-C65C2F95C0C4}"/>
              </a:ext>
            </a:extLst>
          </p:cNvPr>
          <p:cNvCxnSpPr>
            <a:cxnSpLocks/>
          </p:cNvCxnSpPr>
          <p:nvPr/>
        </p:nvCxnSpPr>
        <p:spPr>
          <a:xfrm>
            <a:off x="8346055" y="4253237"/>
            <a:ext cx="165810" cy="20777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6AF205C-312B-6BC5-4DF7-CDCB3EB10BDD}"/>
              </a:ext>
            </a:extLst>
          </p:cNvPr>
          <p:cNvCxnSpPr>
            <a:cxnSpLocks/>
          </p:cNvCxnSpPr>
          <p:nvPr/>
        </p:nvCxnSpPr>
        <p:spPr>
          <a:xfrm>
            <a:off x="8436276" y="4191325"/>
            <a:ext cx="75589" cy="26968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5ED68D19-C403-BEC6-1880-405A57C0E2E9}"/>
              </a:ext>
            </a:extLst>
          </p:cNvPr>
          <p:cNvCxnSpPr>
            <a:cxnSpLocks/>
          </p:cNvCxnSpPr>
          <p:nvPr/>
        </p:nvCxnSpPr>
        <p:spPr>
          <a:xfrm flipH="1">
            <a:off x="8511865" y="4199262"/>
            <a:ext cx="59885" cy="2617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B5DD0281-39CC-CF68-4EBD-E030377B7C19}"/>
              </a:ext>
            </a:extLst>
          </p:cNvPr>
          <p:cNvCxnSpPr>
            <a:cxnSpLocks/>
          </p:cNvCxnSpPr>
          <p:nvPr/>
        </p:nvCxnSpPr>
        <p:spPr>
          <a:xfrm flipH="1">
            <a:off x="8511865" y="4222715"/>
            <a:ext cx="109538" cy="2382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원호 178">
            <a:extLst>
              <a:ext uri="{FF2B5EF4-FFF2-40B4-BE49-F238E27FC236}">
                <a16:creationId xmlns:a16="http://schemas.microsoft.com/office/drawing/2014/main" id="{2A498B55-777D-61D0-4B94-E6B7189F989D}"/>
              </a:ext>
            </a:extLst>
          </p:cNvPr>
          <p:cNvSpPr/>
          <p:nvPr/>
        </p:nvSpPr>
        <p:spPr>
          <a:xfrm>
            <a:off x="8243807" y="4189936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1BD4253-3C5D-4068-968A-2AAB226BE53B}"/>
              </a:ext>
            </a:extLst>
          </p:cNvPr>
          <p:cNvSpPr/>
          <p:nvPr/>
        </p:nvSpPr>
        <p:spPr>
          <a:xfrm>
            <a:off x="8586899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F7F7178C-A98F-66F3-2416-775D72234D2A}"/>
              </a:ext>
            </a:extLst>
          </p:cNvPr>
          <p:cNvSpPr/>
          <p:nvPr/>
        </p:nvSpPr>
        <p:spPr>
          <a:xfrm>
            <a:off x="8687211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13395FE1-DB37-80EC-D15E-0EC65AA8556B}"/>
              </a:ext>
            </a:extLst>
          </p:cNvPr>
          <p:cNvSpPr/>
          <p:nvPr/>
        </p:nvSpPr>
        <p:spPr>
          <a:xfrm>
            <a:off x="8365548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F2879E50-FB27-DAA7-2574-37E95BBDD713}"/>
              </a:ext>
            </a:extLst>
          </p:cNvPr>
          <p:cNvSpPr/>
          <p:nvPr/>
        </p:nvSpPr>
        <p:spPr>
          <a:xfrm>
            <a:off x="8141443" y="400298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4" name="십자형 193">
            <a:extLst>
              <a:ext uri="{FF2B5EF4-FFF2-40B4-BE49-F238E27FC236}">
                <a16:creationId xmlns:a16="http://schemas.microsoft.com/office/drawing/2014/main" id="{D2DAA334-8F40-12A4-2A5B-E20601E9B073}"/>
              </a:ext>
            </a:extLst>
          </p:cNvPr>
          <p:cNvSpPr/>
          <p:nvPr/>
        </p:nvSpPr>
        <p:spPr>
          <a:xfrm rot="2700000">
            <a:off x="8477129" y="3603666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5" name="십자형 194">
            <a:extLst>
              <a:ext uri="{FF2B5EF4-FFF2-40B4-BE49-F238E27FC236}">
                <a16:creationId xmlns:a16="http://schemas.microsoft.com/office/drawing/2014/main" id="{B0F51F1C-DB94-2917-828C-3814D9BB9A19}"/>
              </a:ext>
            </a:extLst>
          </p:cNvPr>
          <p:cNvSpPr/>
          <p:nvPr/>
        </p:nvSpPr>
        <p:spPr>
          <a:xfrm rot="2700000">
            <a:off x="8476598" y="4428660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17CDAD14-73F6-6C20-1474-076A191A08A8}"/>
              </a:ext>
            </a:extLst>
          </p:cNvPr>
          <p:cNvCxnSpPr>
            <a:cxnSpLocks/>
          </p:cNvCxnSpPr>
          <p:nvPr/>
        </p:nvCxnSpPr>
        <p:spPr>
          <a:xfrm>
            <a:off x="8188015" y="4053977"/>
            <a:ext cx="138113" cy="173068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66D4D086-45C9-397F-4CD7-E242F9F7A7C1}"/>
              </a:ext>
            </a:extLst>
          </p:cNvPr>
          <p:cNvCxnSpPr>
            <a:cxnSpLocks/>
          </p:cNvCxnSpPr>
          <p:nvPr/>
        </p:nvCxnSpPr>
        <p:spPr>
          <a:xfrm>
            <a:off x="8398610" y="4057975"/>
            <a:ext cx="30702" cy="109537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BB53077F-01A3-5844-74E3-E5D98784202E}"/>
              </a:ext>
            </a:extLst>
          </p:cNvPr>
          <p:cNvCxnSpPr>
            <a:cxnSpLocks/>
          </p:cNvCxnSpPr>
          <p:nvPr/>
        </p:nvCxnSpPr>
        <p:spPr>
          <a:xfrm flipH="1">
            <a:off x="8578540" y="4064325"/>
            <a:ext cx="23181" cy="101322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7845A768-756F-A3A0-3B0E-0E0514DE9989}"/>
              </a:ext>
            </a:extLst>
          </p:cNvPr>
          <p:cNvCxnSpPr>
            <a:cxnSpLocks/>
          </p:cNvCxnSpPr>
          <p:nvPr/>
        </p:nvCxnSpPr>
        <p:spPr>
          <a:xfrm flipH="1">
            <a:off x="8640453" y="4057975"/>
            <a:ext cx="55933" cy="121681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6226C687-2EC0-5FCF-8A5D-D962F3BBE40A}"/>
              </a:ext>
            </a:extLst>
          </p:cNvPr>
          <p:cNvSpPr/>
          <p:nvPr/>
        </p:nvSpPr>
        <p:spPr>
          <a:xfrm>
            <a:off x="8320671" y="422545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A06A09DC-0D12-ABB1-0B21-5D3E32AA96A9}"/>
              </a:ext>
            </a:extLst>
          </p:cNvPr>
          <p:cNvSpPr/>
          <p:nvPr/>
        </p:nvSpPr>
        <p:spPr>
          <a:xfrm>
            <a:off x="8412802" y="417276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20F663C0-CF6A-0F46-0F60-ADA86CF28F6B}"/>
              </a:ext>
            </a:extLst>
          </p:cNvPr>
          <p:cNvSpPr/>
          <p:nvPr/>
        </p:nvSpPr>
        <p:spPr>
          <a:xfrm>
            <a:off x="8546956" y="417097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70C52631-D2FD-3925-5896-CBECD901489B}"/>
              </a:ext>
            </a:extLst>
          </p:cNvPr>
          <p:cNvSpPr/>
          <p:nvPr/>
        </p:nvSpPr>
        <p:spPr>
          <a:xfrm>
            <a:off x="8605273" y="418712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A068F0B-55AD-C80C-F806-BE5EF6176097}"/>
              </a:ext>
            </a:extLst>
          </p:cNvPr>
          <p:cNvSpPr txBox="1"/>
          <p:nvPr/>
        </p:nvSpPr>
        <p:spPr>
          <a:xfrm>
            <a:off x="6031832" y="4672803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LERP &amp; Project</a:t>
            </a:r>
            <a:endParaRPr lang="ko-KR" altLang="en-US" sz="1200" b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65341177-540F-61F0-F2E0-320DC31603E8}"/>
              </a:ext>
            </a:extLst>
          </p:cNvPr>
          <p:cNvSpPr txBox="1"/>
          <p:nvPr/>
        </p:nvSpPr>
        <p:spPr>
          <a:xfrm>
            <a:off x="6031621" y="489972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C461E21D-DB2B-E6F1-B7A9-5932B1014187}"/>
              </a:ext>
            </a:extLst>
          </p:cNvPr>
          <p:cNvSpPr txBox="1"/>
          <p:nvPr/>
        </p:nvSpPr>
        <p:spPr>
          <a:xfrm>
            <a:off x="6031621" y="5908578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16C7B3AB-4591-DFCA-DAA3-4EC08818C6D8}"/>
              </a:ext>
            </a:extLst>
          </p:cNvPr>
          <p:cNvSpPr/>
          <p:nvPr/>
        </p:nvSpPr>
        <p:spPr>
          <a:xfrm>
            <a:off x="8230945" y="2687360"/>
            <a:ext cx="545476" cy="150646"/>
          </a:xfrm>
          <a:prstGeom prst="ellipse">
            <a:avLst/>
          </a:prstGeom>
          <a:noFill/>
          <a:ln w="15875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B4444F79-E107-6F50-80B5-42F6E53F6982}"/>
              </a:ext>
            </a:extLst>
          </p:cNvPr>
          <p:cNvCxnSpPr>
            <a:cxnSpLocks/>
          </p:cNvCxnSpPr>
          <p:nvPr/>
        </p:nvCxnSpPr>
        <p:spPr>
          <a:xfrm>
            <a:off x="8503756" y="2350794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8BB911BF-5B54-AA4C-AD14-D26B3DCA6428}"/>
              </a:ext>
            </a:extLst>
          </p:cNvPr>
          <p:cNvSpPr/>
          <p:nvPr/>
        </p:nvSpPr>
        <p:spPr>
          <a:xfrm>
            <a:off x="8578898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CAC0053B-11F3-A824-3D1D-3A76E42A3712}"/>
              </a:ext>
            </a:extLst>
          </p:cNvPr>
          <p:cNvSpPr/>
          <p:nvPr/>
        </p:nvSpPr>
        <p:spPr>
          <a:xfrm>
            <a:off x="8679210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50EFC66E-59AB-D032-7D55-7CC1DCF166C2}"/>
              </a:ext>
            </a:extLst>
          </p:cNvPr>
          <p:cNvSpPr/>
          <p:nvPr/>
        </p:nvSpPr>
        <p:spPr>
          <a:xfrm>
            <a:off x="8357547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6A079C2F-64B5-FF08-0F1A-D36EE1AA33B8}"/>
              </a:ext>
            </a:extLst>
          </p:cNvPr>
          <p:cNvSpPr txBox="1"/>
          <p:nvPr/>
        </p:nvSpPr>
        <p:spPr>
          <a:xfrm>
            <a:off x="6010712" y="803356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(b1)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303" name="십자형 302">
            <a:extLst>
              <a:ext uri="{FF2B5EF4-FFF2-40B4-BE49-F238E27FC236}">
                <a16:creationId xmlns:a16="http://schemas.microsoft.com/office/drawing/2014/main" id="{9432DBF6-091D-1A49-26EF-E0C812676FA5}"/>
              </a:ext>
            </a:extLst>
          </p:cNvPr>
          <p:cNvSpPr/>
          <p:nvPr/>
        </p:nvSpPr>
        <p:spPr>
          <a:xfrm rot="2700000">
            <a:off x="8470142" y="272607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7CFE48CC-0C63-A98C-A228-88FFF7001034}"/>
              </a:ext>
            </a:extLst>
          </p:cNvPr>
          <p:cNvGrpSpPr/>
          <p:nvPr/>
        </p:nvGrpSpPr>
        <p:grpSpPr>
          <a:xfrm>
            <a:off x="5656144" y="970787"/>
            <a:ext cx="1100841" cy="1117274"/>
            <a:chOff x="5572709" y="976330"/>
            <a:chExt cx="1275521" cy="1294562"/>
          </a:xfrm>
        </p:grpSpPr>
        <p:sp>
          <p:nvSpPr>
            <p:cNvPr id="327" name="원호 326">
              <a:extLst>
                <a:ext uri="{FF2B5EF4-FFF2-40B4-BE49-F238E27FC236}">
                  <a16:creationId xmlns:a16="http://schemas.microsoft.com/office/drawing/2014/main" id="{1EBD0D95-4B2A-FF93-D42C-481344E2689C}"/>
                </a:ext>
              </a:extLst>
            </p:cNvPr>
            <p:cNvSpPr/>
            <p:nvPr/>
          </p:nvSpPr>
          <p:spPr>
            <a:xfrm>
              <a:off x="5572709" y="1153677"/>
              <a:ext cx="1117214" cy="1117215"/>
            </a:xfrm>
            <a:prstGeom prst="arc">
              <a:avLst>
                <a:gd name="adj1" fmla="val 14656429"/>
                <a:gd name="adj2" fmla="val 1360317"/>
              </a:avLst>
            </a:prstGeom>
            <a:ln>
              <a:gradFill flip="none" rotWithShape="1">
                <a:gsLst>
                  <a:gs pos="35000">
                    <a:srgbClr val="8CABF8"/>
                  </a:gs>
                  <a:gs pos="50000">
                    <a:schemeClr val="bg1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80ABCBC8-A5D2-3F29-50BA-078423243E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197" y="1557885"/>
              <a:ext cx="148488" cy="151669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490D403B-DD48-0605-34DB-5A68D9A28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530" y="1336692"/>
              <a:ext cx="197643" cy="202287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906CA5EB-A873-AE85-7169-7880B10F014E}"/>
                </a:ext>
              </a:extLst>
            </p:cNvPr>
            <p:cNvSpPr/>
            <p:nvPr/>
          </p:nvSpPr>
          <p:spPr>
            <a:xfrm>
              <a:off x="6494605" y="12885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BF76DBD3-2416-8B89-C77A-8A728108F941}"/>
                </a:ext>
              </a:extLst>
            </p:cNvPr>
            <p:cNvSpPr/>
            <p:nvPr/>
          </p:nvSpPr>
          <p:spPr>
            <a:xfrm>
              <a:off x="6273752" y="151656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D9CC16A0-54DE-6F8F-4987-0DA92A85D659}"/>
                </a:ext>
              </a:extLst>
            </p:cNvPr>
            <p:cNvSpPr/>
            <p:nvPr/>
          </p:nvSpPr>
          <p:spPr>
            <a:xfrm>
              <a:off x="6371797" y="142046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십자형 332">
              <a:extLst>
                <a:ext uri="{FF2B5EF4-FFF2-40B4-BE49-F238E27FC236}">
                  <a16:creationId xmlns:a16="http://schemas.microsoft.com/office/drawing/2014/main" id="{8B1AAF66-4B58-9606-BAD4-4772C816209C}"/>
                </a:ext>
              </a:extLst>
            </p:cNvPr>
            <p:cNvSpPr/>
            <p:nvPr/>
          </p:nvSpPr>
          <p:spPr>
            <a:xfrm rot="2700000">
              <a:off x="6096751" y="1675361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9F88D857-B655-E9F9-2649-293B7079C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1033" y="1158592"/>
              <a:ext cx="131765" cy="129792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79471549-E57A-A87C-4864-EA40FD11C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474" y="976330"/>
              <a:ext cx="165756" cy="169306"/>
            </a:xfrm>
            <a:prstGeom prst="line">
              <a:avLst/>
            </a:prstGeom>
            <a:ln w="12700">
              <a:gradFill flip="none" rotWithShape="1">
                <a:gsLst>
                  <a:gs pos="21000">
                    <a:srgbClr val="8CABF8"/>
                  </a:gs>
                  <a:gs pos="56000">
                    <a:srgbClr val="8CABF8">
                      <a:alpha val="0"/>
                    </a:srgbClr>
                  </a:gs>
                </a:gsLst>
                <a:lin ang="2700000" scaled="1"/>
                <a:tileRect/>
              </a:gra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335BB8F9-9655-02B0-3933-25ACB645ED27}"/>
                </a:ext>
              </a:extLst>
            </p:cNvPr>
            <p:cNvSpPr/>
            <p:nvPr/>
          </p:nvSpPr>
          <p:spPr>
            <a:xfrm>
              <a:off x="6639618" y="114305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337" name="TextBox 336">
            <a:extLst>
              <a:ext uri="{FF2B5EF4-FFF2-40B4-BE49-F238E27FC236}">
                <a16:creationId xmlns:a16="http://schemas.microsoft.com/office/drawing/2014/main" id="{E639A8AA-5ACC-4131-D4D1-1723202F7495}"/>
              </a:ext>
            </a:extLst>
          </p:cNvPr>
          <p:cNvSpPr txBox="1"/>
          <p:nvPr/>
        </p:nvSpPr>
        <p:spPr>
          <a:xfrm>
            <a:off x="6580670" y="1166935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are</a:t>
            </a:r>
            <a:r>
              <a:rPr kumimoji="1" lang="ko-KR" altLang="en-US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mapped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to a single point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66D0F68E-26D7-CD67-7068-8A0876DA7239}"/>
              </a:ext>
            </a:extLst>
          </p:cNvPr>
          <p:cNvGrpSpPr/>
          <p:nvPr/>
        </p:nvGrpSpPr>
        <p:grpSpPr>
          <a:xfrm>
            <a:off x="6144459" y="2176905"/>
            <a:ext cx="1435814" cy="806911"/>
            <a:chOff x="6178452" y="2285847"/>
            <a:chExt cx="1435814" cy="806911"/>
          </a:xfrm>
        </p:grpSpPr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5D6B2E48-01D2-51DF-D442-136C48ABC06E}"/>
                </a:ext>
              </a:extLst>
            </p:cNvPr>
            <p:cNvSpPr/>
            <p:nvPr/>
          </p:nvSpPr>
          <p:spPr>
            <a:xfrm>
              <a:off x="6178452" y="2634448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6D8C9DD9-3554-65B0-43C8-1C9572E958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2957" y="2771161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153E48E5-F8D1-7271-A2F9-43BAE0D330C6}"/>
                </a:ext>
              </a:extLst>
            </p:cNvPr>
            <p:cNvSpPr txBox="1"/>
            <p:nvPr/>
          </p:nvSpPr>
          <p:spPr>
            <a:xfrm>
              <a:off x="6933063" y="2778796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CE578C9F-4D16-682E-646B-6AE2790C3EFF}"/>
                </a:ext>
              </a:extLst>
            </p:cNvPr>
            <p:cNvSpPr/>
            <p:nvPr/>
          </p:nvSpPr>
          <p:spPr>
            <a:xfrm>
              <a:off x="6365694" y="274753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775180C7-8D11-F20D-99F6-7ED815088E91}"/>
                </a:ext>
              </a:extLst>
            </p:cNvPr>
            <p:cNvSpPr/>
            <p:nvPr/>
          </p:nvSpPr>
          <p:spPr>
            <a:xfrm>
              <a:off x="6926895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5E96CB57-3BEA-63DB-EA0B-B446048EBEA7}"/>
                </a:ext>
              </a:extLst>
            </p:cNvPr>
            <p:cNvSpPr/>
            <p:nvPr/>
          </p:nvSpPr>
          <p:spPr>
            <a:xfrm>
              <a:off x="7027207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A5FED41C-D02A-1239-B314-A588B6FB763D}"/>
                </a:ext>
              </a:extLst>
            </p:cNvPr>
            <p:cNvSpPr/>
            <p:nvPr/>
          </p:nvSpPr>
          <p:spPr>
            <a:xfrm>
              <a:off x="6659524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5699B728-B78D-0D73-54DC-3C3374A76E36}"/>
                </a:ext>
              </a:extLst>
            </p:cNvPr>
            <p:cNvSpPr/>
            <p:nvPr/>
          </p:nvSpPr>
          <p:spPr>
            <a:xfrm>
              <a:off x="6528792" y="2681153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74722125-355A-7F93-4A86-42F9FB0465EA}"/>
                </a:ext>
              </a:extLst>
            </p:cNvPr>
            <p:cNvSpPr/>
            <p:nvPr/>
          </p:nvSpPr>
          <p:spPr>
            <a:xfrm>
              <a:off x="6528293" y="2444758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5BCB610C-A01F-1FDF-8B40-3F39ECE1A6AC}"/>
                </a:ext>
              </a:extLst>
            </p:cNvPr>
            <p:cNvCxnSpPr>
              <a:cxnSpLocks/>
            </p:cNvCxnSpPr>
            <p:nvPr/>
          </p:nvCxnSpPr>
          <p:spPr>
            <a:xfrm>
              <a:off x="6850948" y="2343150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95EDD394-3A53-2186-FF73-15ABE909D79B}"/>
                </a:ext>
              </a:extLst>
            </p:cNvPr>
            <p:cNvSpPr/>
            <p:nvPr/>
          </p:nvSpPr>
          <p:spPr>
            <a:xfrm>
              <a:off x="6793424" y="2713816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796316B8-0171-F3EE-35EA-1461D4856CD4}"/>
                </a:ext>
              </a:extLst>
            </p:cNvPr>
            <p:cNvSpPr txBox="1"/>
            <p:nvPr/>
          </p:nvSpPr>
          <p:spPr>
            <a:xfrm>
              <a:off x="6779069" y="2285847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</p:grpSp>
      <p:sp>
        <p:nvSpPr>
          <p:cNvPr id="345" name="TextBox 344">
            <a:extLst>
              <a:ext uri="{FF2B5EF4-FFF2-40B4-BE49-F238E27FC236}">
                <a16:creationId xmlns:a16="http://schemas.microsoft.com/office/drawing/2014/main" id="{B2C82256-06AE-A09F-4D1A-D50B0C7299AE}"/>
              </a:ext>
            </a:extLst>
          </p:cNvPr>
          <p:cNvSpPr txBox="1"/>
          <p:nvPr/>
        </p:nvSpPr>
        <p:spPr>
          <a:xfrm>
            <a:off x="1066800" y="3182341"/>
            <a:ext cx="22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 뒷부분 점선</a:t>
            </a:r>
          </a:p>
        </p:txBody>
      </p: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BB66B3B2-1EC2-9A08-B96E-10CCFC5F556D}"/>
              </a:ext>
            </a:extLst>
          </p:cNvPr>
          <p:cNvGrpSpPr/>
          <p:nvPr/>
        </p:nvGrpSpPr>
        <p:grpSpPr>
          <a:xfrm>
            <a:off x="6146534" y="3943144"/>
            <a:ext cx="1348842" cy="831058"/>
            <a:chOff x="6181459" y="3967061"/>
            <a:chExt cx="1348842" cy="831058"/>
          </a:xfrm>
        </p:grpSpPr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B7BC9DF1-5254-09A2-F9F2-287C0488E0AE}"/>
                </a:ext>
              </a:extLst>
            </p:cNvPr>
            <p:cNvSpPr/>
            <p:nvPr/>
          </p:nvSpPr>
          <p:spPr>
            <a:xfrm>
              <a:off x="6181459" y="4339809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43B89D00-3723-541F-BE37-FF6227AA32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964" y="447652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4CD9B2B9-B53D-4190-71D9-DC60B2A96E2C}"/>
                </a:ext>
              </a:extLst>
            </p:cNvPr>
            <p:cNvSpPr/>
            <p:nvPr/>
          </p:nvSpPr>
          <p:spPr>
            <a:xfrm>
              <a:off x="6368701" y="44528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3D884D77-2FBB-BF5A-949F-D2E897798837}"/>
                </a:ext>
              </a:extLst>
            </p:cNvPr>
            <p:cNvSpPr/>
            <p:nvPr/>
          </p:nvSpPr>
          <p:spPr>
            <a:xfrm>
              <a:off x="6929902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89070E90-6998-43F4-5AFB-DF4438561905}"/>
                </a:ext>
              </a:extLst>
            </p:cNvPr>
            <p:cNvSpPr/>
            <p:nvPr/>
          </p:nvSpPr>
          <p:spPr>
            <a:xfrm>
              <a:off x="7030214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FD740049-09EB-B0E1-AE64-FE2D7BE9495C}"/>
                </a:ext>
              </a:extLst>
            </p:cNvPr>
            <p:cNvSpPr/>
            <p:nvPr/>
          </p:nvSpPr>
          <p:spPr>
            <a:xfrm>
              <a:off x="6662531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834A8D5F-F4B4-3B0F-CE1B-103561228D88}"/>
                </a:ext>
              </a:extLst>
            </p:cNvPr>
            <p:cNvSpPr/>
            <p:nvPr/>
          </p:nvSpPr>
          <p:spPr>
            <a:xfrm>
              <a:off x="6531799" y="4386514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9AC7E012-7FBB-D001-2DF0-2ABA08008726}"/>
                </a:ext>
              </a:extLst>
            </p:cNvPr>
            <p:cNvCxnSpPr>
              <a:cxnSpLocks/>
            </p:cNvCxnSpPr>
            <p:nvPr/>
          </p:nvCxnSpPr>
          <p:spPr>
            <a:xfrm>
              <a:off x="6634163" y="4251067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E38F3359-55F3-1542-12E6-82A7D441F98C}"/>
                </a:ext>
              </a:extLst>
            </p:cNvPr>
            <p:cNvCxnSpPr>
              <a:cxnSpLocks/>
            </p:cNvCxnSpPr>
            <p:nvPr/>
          </p:nvCxnSpPr>
          <p:spPr>
            <a:xfrm>
              <a:off x="6748644" y="4170363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51903035-5431-C6E1-5E25-F6931294D0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6413" y="4170363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029D7E71-6770-2F6D-5E5B-CACEA48C06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588" y="4176713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0776DDFB-27DF-04CE-DDD0-9EEBD163C7C4}"/>
                </a:ext>
              </a:extLst>
            </p:cNvPr>
            <p:cNvSpPr/>
            <p:nvPr/>
          </p:nvSpPr>
          <p:spPr>
            <a:xfrm>
              <a:off x="6531300" y="4150119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B2436FED-605E-9144-C137-13F2D8C34756}"/>
                </a:ext>
              </a:extLst>
            </p:cNvPr>
            <p:cNvSpPr/>
            <p:nvPr/>
          </p:nvSpPr>
          <p:spPr>
            <a:xfrm>
              <a:off x="6796431" y="4419177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738C7B3C-8285-01B4-9FDE-ACAE2F39AE4C}"/>
                </a:ext>
              </a:extLst>
            </p:cNvPr>
            <p:cNvSpPr/>
            <p:nvPr/>
          </p:nvSpPr>
          <p:spPr>
            <a:xfrm>
              <a:off x="6368764" y="396706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3C234306-D264-B529-E7CE-1D1A9ACFDE41}"/>
                </a:ext>
              </a:extLst>
            </p:cNvPr>
            <p:cNvSpPr/>
            <p:nvPr/>
          </p:nvSpPr>
          <p:spPr>
            <a:xfrm>
              <a:off x="6929965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EC3B35FB-A2C7-78CB-BCBB-8396E89DF6B1}"/>
                </a:ext>
              </a:extLst>
            </p:cNvPr>
            <p:cNvSpPr/>
            <p:nvPr/>
          </p:nvSpPr>
          <p:spPr>
            <a:xfrm>
              <a:off x="7030277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6D9824F3-467C-D4C0-C53B-5FD7D47712DE}"/>
                </a:ext>
              </a:extLst>
            </p:cNvPr>
            <p:cNvSpPr/>
            <p:nvPr/>
          </p:nvSpPr>
          <p:spPr>
            <a:xfrm>
              <a:off x="6662594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5FDCF058-7723-4EDF-D29A-36C7F4029898}"/>
                </a:ext>
              </a:extLst>
            </p:cNvPr>
            <p:cNvSpPr/>
            <p:nvPr/>
          </p:nvSpPr>
          <p:spPr>
            <a:xfrm>
              <a:off x="6597429" y="42171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3BDEB11-E5DD-C62A-50E9-384C40735A24}"/>
                </a:ext>
              </a:extLst>
            </p:cNvPr>
            <p:cNvSpPr/>
            <p:nvPr/>
          </p:nvSpPr>
          <p:spPr>
            <a:xfrm>
              <a:off x="6722966" y="414051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4D2113F0-1488-7CFA-1DAB-927929076D48}"/>
                </a:ext>
              </a:extLst>
            </p:cNvPr>
            <p:cNvSpPr/>
            <p:nvPr/>
          </p:nvSpPr>
          <p:spPr>
            <a:xfrm>
              <a:off x="6899005" y="413278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33B7698-9CC4-23C7-870A-2DD0BC47CF03}"/>
                </a:ext>
              </a:extLst>
            </p:cNvPr>
            <p:cNvSpPr/>
            <p:nvPr/>
          </p:nvSpPr>
          <p:spPr>
            <a:xfrm>
              <a:off x="6960167" y="415052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66A625A6-1B87-9469-B7F8-7AE87B74B1D2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0" y="4011048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DAF4A8D5-0034-F1D8-BEF0-3DDD5E2B6835}"/>
                </a:ext>
              </a:extLst>
            </p:cNvPr>
            <p:cNvCxnSpPr>
              <a:cxnSpLocks/>
            </p:cNvCxnSpPr>
            <p:nvPr/>
          </p:nvCxnSpPr>
          <p:spPr>
            <a:xfrm>
              <a:off x="6694680" y="4013015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231F9DB0-36AB-E3AD-B275-73BEF5766D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7850" y="4014788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C8C0E3F3-A2BE-C8D4-BA45-6E82541195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475" y="4011151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6CD4DC21-FD25-4F2A-D45B-4AE05703E84C}"/>
              </a:ext>
            </a:extLst>
          </p:cNvPr>
          <p:cNvSpPr txBox="1"/>
          <p:nvPr/>
        </p:nvSpPr>
        <p:spPr>
          <a:xfrm>
            <a:off x="8344088" y="1400270"/>
            <a:ext cx="1117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collapse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7A31567B-0C44-7B0A-90AF-D1BD6EA96B47}"/>
              </a:ext>
            </a:extLst>
          </p:cNvPr>
          <p:cNvGrpSpPr/>
          <p:nvPr/>
        </p:nvGrpSpPr>
        <p:grpSpPr>
          <a:xfrm>
            <a:off x="6145732" y="3096855"/>
            <a:ext cx="1415297" cy="761911"/>
            <a:chOff x="6181459" y="3198596"/>
            <a:chExt cx="1415297" cy="761911"/>
          </a:xfrm>
        </p:grpSpPr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8EC93980-3020-39EB-6397-0DD6CCB74E0F}"/>
                </a:ext>
              </a:extLst>
            </p:cNvPr>
            <p:cNvSpPr/>
            <p:nvPr/>
          </p:nvSpPr>
          <p:spPr>
            <a:xfrm>
              <a:off x="6181459" y="3502197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D309F471-3417-DC05-9336-4DF67C075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964" y="3638910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FB7DDE79-6F2B-D6C2-E7DC-2FAFE72DCB98}"/>
                </a:ext>
              </a:extLst>
            </p:cNvPr>
            <p:cNvSpPr/>
            <p:nvPr/>
          </p:nvSpPr>
          <p:spPr>
            <a:xfrm>
              <a:off x="6368701" y="361528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7AB63C74-74A2-188B-2B14-3078D0155485}"/>
                </a:ext>
              </a:extLst>
            </p:cNvPr>
            <p:cNvSpPr/>
            <p:nvPr/>
          </p:nvSpPr>
          <p:spPr>
            <a:xfrm>
              <a:off x="6929902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E6BDBE94-BB75-665D-81A0-CBEDF68D0B21}"/>
                </a:ext>
              </a:extLst>
            </p:cNvPr>
            <p:cNvSpPr/>
            <p:nvPr/>
          </p:nvSpPr>
          <p:spPr>
            <a:xfrm>
              <a:off x="7030214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55C06813-A00C-009C-0CB6-5E02DFC04F1B}"/>
                </a:ext>
              </a:extLst>
            </p:cNvPr>
            <p:cNvSpPr/>
            <p:nvPr/>
          </p:nvSpPr>
          <p:spPr>
            <a:xfrm>
              <a:off x="6662531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A95A9E3A-BAB5-4BDB-3279-CE08B150D02B}"/>
                </a:ext>
              </a:extLst>
            </p:cNvPr>
            <p:cNvSpPr/>
            <p:nvPr/>
          </p:nvSpPr>
          <p:spPr>
            <a:xfrm>
              <a:off x="6531799" y="3548902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E23EED3A-BDA6-D45F-206C-914D5366DB57}"/>
                </a:ext>
              </a:extLst>
            </p:cNvPr>
            <p:cNvSpPr/>
            <p:nvPr/>
          </p:nvSpPr>
          <p:spPr>
            <a:xfrm>
              <a:off x="6531300" y="3312507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2856E3F9-E162-29B8-B57C-21A0B20A1195}"/>
                </a:ext>
              </a:extLst>
            </p:cNvPr>
            <p:cNvSpPr/>
            <p:nvPr/>
          </p:nvSpPr>
          <p:spPr>
            <a:xfrm>
              <a:off x="6796431" y="3581565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C1923BD6-A37B-16D5-49C3-80BD13660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771" y="3221183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A182A166-D0D7-91C9-5DB7-242C8E57EDD4}"/>
                </a:ext>
              </a:extLst>
            </p:cNvPr>
            <p:cNvCxnSpPr>
              <a:cxnSpLocks/>
            </p:cNvCxnSpPr>
            <p:nvPr/>
          </p:nvCxnSpPr>
          <p:spPr>
            <a:xfrm>
              <a:off x="7271302" y="3226129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31F89512-D03B-AA16-094E-4371708827D7}"/>
                </a:ext>
              </a:extLst>
            </p:cNvPr>
            <p:cNvSpPr/>
            <p:nvPr/>
          </p:nvSpPr>
          <p:spPr>
            <a:xfrm>
              <a:off x="6368764" y="31985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0DE0F0DE-EAE9-0294-E9ED-883E4E3EB82A}"/>
                </a:ext>
              </a:extLst>
            </p:cNvPr>
            <p:cNvSpPr/>
            <p:nvPr/>
          </p:nvSpPr>
          <p:spPr>
            <a:xfrm>
              <a:off x="6929965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96B2F970-BCCA-DA4C-88B5-29477E58337C}"/>
                </a:ext>
              </a:extLst>
            </p:cNvPr>
            <p:cNvSpPr/>
            <p:nvPr/>
          </p:nvSpPr>
          <p:spPr>
            <a:xfrm>
              <a:off x="7030277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3F4304A5-6788-937D-4EC2-73664BEFD113}"/>
                </a:ext>
              </a:extLst>
            </p:cNvPr>
            <p:cNvSpPr/>
            <p:nvPr/>
          </p:nvSpPr>
          <p:spPr>
            <a:xfrm>
              <a:off x="6662594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08905DE0-376E-71AB-6BA4-2EA8F9AD516C}"/>
                    </a:ext>
                  </a:extLst>
                </p:cNvPr>
                <p:cNvSpPr txBox="1"/>
                <p:nvPr/>
              </p:nvSpPr>
              <p:spPr>
                <a:xfrm>
                  <a:off x="7192027" y="3290479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08905DE0-376E-71AB-6BA4-2EA8F9AD51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2027" y="3290479"/>
                  <a:ext cx="404729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F6E8FC60-F513-1341-EC19-4BA437548A5F}"/>
              </a:ext>
            </a:extLst>
          </p:cNvPr>
          <p:cNvGrpSpPr/>
          <p:nvPr/>
        </p:nvGrpSpPr>
        <p:grpSpPr>
          <a:xfrm>
            <a:off x="6242049" y="5117367"/>
            <a:ext cx="1145744" cy="1117215"/>
            <a:chOff x="6242049" y="5019260"/>
            <a:chExt cx="1145744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8B42F8F5-F441-6D94-4F10-40C6A595D85B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8AF4F6B6-1543-136E-A9FB-12EDFF560A34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04538187-3CB9-354D-1470-54C91B47874E}"/>
                </a:ext>
              </a:extLst>
            </p:cNvPr>
            <p:cNvSpPr/>
            <p:nvPr/>
          </p:nvSpPr>
          <p:spPr>
            <a:xfrm>
              <a:off x="6242049" y="5507378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28647B07-0BA8-FE06-9E34-0A7174A53BC6}"/>
                </a:ext>
              </a:extLst>
            </p:cNvPr>
            <p:cNvSpPr/>
            <p:nvPr/>
          </p:nvSpPr>
          <p:spPr>
            <a:xfrm>
              <a:off x="7174432" y="5135593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818CB2BE-F21F-1D41-D0A4-95858CC838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A9645981-82CD-F27F-A765-520B293D4BE2}"/>
                </a:ext>
              </a:extLst>
            </p:cNvPr>
            <p:cNvSpPr/>
            <p:nvPr/>
          </p:nvSpPr>
          <p:spPr>
            <a:xfrm>
              <a:off x="6652825" y="5339528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FD1F370-5E4B-7D71-475D-95C1ABF4A759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885"/>
                  <a:ext cx="79537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5FD1F370-5E4B-7D71-475D-95C1ABF4A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885"/>
                  <a:ext cx="79537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9091" r="-18182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F086DCE-3D72-75EC-57D3-8F8757F14DEA}"/>
                    </a:ext>
                  </a:extLst>
                </p:cNvPr>
                <p:cNvSpPr txBox="1"/>
                <p:nvPr/>
              </p:nvSpPr>
              <p:spPr>
                <a:xfrm rot="20348521">
                  <a:off x="6773007" y="5135947"/>
                  <a:ext cx="230359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9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4F086DCE-3D72-75EC-57D3-8F8757F14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7" y="5135947"/>
                  <a:ext cx="230359" cy="123111"/>
                </a:xfrm>
                <a:prstGeom prst="rect">
                  <a:avLst/>
                </a:prstGeom>
                <a:blipFill>
                  <a:blip r:embed="rId8"/>
                  <a:stretch>
                    <a:fillRect l="-2273" r="-2273"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A1A6872F-44E1-7033-90BE-D431E48D2751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A1A6872F-44E1-7033-90BE-D431E48D2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499"/>
                </a:xfrm>
                <a:prstGeom prst="rect">
                  <a:avLst/>
                </a:prstGeom>
                <a:blipFill>
                  <a:blip r:embed="rId9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96D480C-30B9-74C2-5E56-95C81A88BBC3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796D480C-30B9-74C2-5E56-95C81A88B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499"/>
                </a:xfrm>
                <a:prstGeom prst="rect">
                  <a:avLst/>
                </a:prstGeom>
                <a:blipFill>
                  <a:blip r:embed="rId10"/>
                  <a:stretch>
                    <a:fillRect l="-26316" r="-126316"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7D2F9004-4286-1256-3C6D-D0B9B0B592C7}"/>
              </a:ext>
            </a:extLst>
          </p:cNvPr>
          <p:cNvGrpSpPr/>
          <p:nvPr/>
        </p:nvGrpSpPr>
        <p:grpSpPr>
          <a:xfrm>
            <a:off x="6135025" y="6147398"/>
            <a:ext cx="1256275" cy="1120163"/>
            <a:chOff x="6135025" y="6033098"/>
            <a:chExt cx="1256275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7CF99200-7AD9-D41B-1DEB-BE5864580646}"/>
                </a:ext>
              </a:extLst>
            </p:cNvPr>
            <p:cNvSpPr/>
            <p:nvPr/>
          </p:nvSpPr>
          <p:spPr>
            <a:xfrm>
              <a:off x="6274086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28CA3626-72DD-4192-F613-6E12A16DF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9F15C7D1-564C-D5F5-9A11-DD95610393E2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7698CCC5-250D-75A7-6B54-BCAB5499F93A}"/>
                </a:ext>
              </a:extLst>
            </p:cNvPr>
            <p:cNvSpPr/>
            <p:nvPr/>
          </p:nvSpPr>
          <p:spPr>
            <a:xfrm>
              <a:off x="6482366" y="61184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8C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7E70ED6D-7A02-8364-7546-997B9D30ABAB}"/>
                </a:ext>
              </a:extLst>
            </p:cNvPr>
            <p:cNvSpPr/>
            <p:nvPr/>
          </p:nvSpPr>
          <p:spPr>
            <a:xfrm>
              <a:off x="6245725" y="6523875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4C108770-5D4B-890D-8EF3-6A96093C7C2E}"/>
                </a:ext>
              </a:extLst>
            </p:cNvPr>
            <p:cNvSpPr/>
            <p:nvPr/>
          </p:nvSpPr>
          <p:spPr>
            <a:xfrm>
              <a:off x="7178108" y="6152090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1E16F163-781D-3A8C-09CF-069C70EE0CA0}"/>
                </a:ext>
              </a:extLst>
            </p:cNvPr>
            <p:cNvSpPr/>
            <p:nvPr/>
          </p:nvSpPr>
          <p:spPr>
            <a:xfrm rot="2700000">
              <a:off x="6798128" y="6557730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87416E56-E0C2-DF6B-BC85-31637FF62BF6}"/>
                    </a:ext>
                  </a:extLst>
                </p:cNvPr>
                <p:cNvSpPr txBox="1"/>
                <p:nvPr/>
              </p:nvSpPr>
              <p:spPr>
                <a:xfrm>
                  <a:off x="6135025" y="6033098"/>
                  <a:ext cx="400955" cy="1495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87416E56-E0C2-DF6B-BC85-31637FF62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25" y="6033098"/>
                  <a:ext cx="400955" cy="149593"/>
                </a:xfrm>
                <a:prstGeom prst="rect">
                  <a:avLst/>
                </a:prstGeom>
                <a:blipFill>
                  <a:blip r:embed="rId11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3B4FCB08-27D6-25BA-96CA-24993EEBE902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22C55916-CE2B-F601-5499-E03C32C69862}"/>
                </a:ext>
              </a:extLst>
            </p:cNvPr>
            <p:cNvSpPr/>
            <p:nvPr/>
          </p:nvSpPr>
          <p:spPr>
            <a:xfrm>
              <a:off x="6656501" y="6356025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38662756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5029-B8AA-B7A9-8A20-5A087646D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393841E1-6E69-A63F-C9BB-58F08F2A6EFB}"/>
              </a:ext>
            </a:extLst>
          </p:cNvPr>
          <p:cNvGrpSpPr/>
          <p:nvPr/>
        </p:nvGrpSpPr>
        <p:grpSpPr>
          <a:xfrm>
            <a:off x="5655302" y="3854953"/>
            <a:ext cx="1100840" cy="1117274"/>
            <a:chOff x="5572710" y="976330"/>
            <a:chExt cx="1275520" cy="1294562"/>
          </a:xfrm>
        </p:grpSpPr>
        <p:sp>
          <p:nvSpPr>
            <p:cNvPr id="327" name="원호 326">
              <a:extLst>
                <a:ext uri="{FF2B5EF4-FFF2-40B4-BE49-F238E27FC236}">
                  <a16:creationId xmlns:a16="http://schemas.microsoft.com/office/drawing/2014/main" id="{20F13EEA-98CA-F667-FFB0-A07D65A98866}"/>
                </a:ext>
              </a:extLst>
            </p:cNvPr>
            <p:cNvSpPr/>
            <p:nvPr/>
          </p:nvSpPr>
          <p:spPr>
            <a:xfrm>
              <a:off x="5572710" y="1153677"/>
              <a:ext cx="1117214" cy="1117215"/>
            </a:xfrm>
            <a:prstGeom prst="arc">
              <a:avLst>
                <a:gd name="adj1" fmla="val 14656429"/>
                <a:gd name="adj2" fmla="val 2050949"/>
              </a:avLst>
            </a:prstGeom>
            <a:ln>
              <a:gradFill flip="none" rotWithShape="1">
                <a:gsLst>
                  <a:gs pos="35000">
                    <a:srgbClr val="8CABF8"/>
                  </a:gs>
                  <a:gs pos="50000">
                    <a:schemeClr val="bg1"/>
                  </a:gs>
                </a:gsLst>
                <a:lin ang="81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28" name="직선 연결선 327">
              <a:extLst>
                <a:ext uri="{FF2B5EF4-FFF2-40B4-BE49-F238E27FC236}">
                  <a16:creationId xmlns:a16="http://schemas.microsoft.com/office/drawing/2014/main" id="{8DF71145-751A-3AA3-D56A-943D6A2896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197" y="1557885"/>
              <a:ext cx="148488" cy="151669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822DFCE1-8F04-565B-C894-065101A60E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0530" y="1336692"/>
              <a:ext cx="197643" cy="202287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0" name="타원 329">
              <a:extLst>
                <a:ext uri="{FF2B5EF4-FFF2-40B4-BE49-F238E27FC236}">
                  <a16:creationId xmlns:a16="http://schemas.microsoft.com/office/drawing/2014/main" id="{D6DDD086-363D-8DD2-4D16-5C8609D62F75}"/>
                </a:ext>
              </a:extLst>
            </p:cNvPr>
            <p:cNvSpPr/>
            <p:nvPr/>
          </p:nvSpPr>
          <p:spPr>
            <a:xfrm>
              <a:off x="6494605" y="12885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1" name="타원 330">
              <a:extLst>
                <a:ext uri="{FF2B5EF4-FFF2-40B4-BE49-F238E27FC236}">
                  <a16:creationId xmlns:a16="http://schemas.microsoft.com/office/drawing/2014/main" id="{AB32B7FC-30F9-FA72-B175-56FB034C6917}"/>
                </a:ext>
              </a:extLst>
            </p:cNvPr>
            <p:cNvSpPr/>
            <p:nvPr/>
          </p:nvSpPr>
          <p:spPr>
            <a:xfrm>
              <a:off x="6273752" y="151656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2" name="타원 331">
              <a:extLst>
                <a:ext uri="{FF2B5EF4-FFF2-40B4-BE49-F238E27FC236}">
                  <a16:creationId xmlns:a16="http://schemas.microsoft.com/office/drawing/2014/main" id="{C8D27ADB-BBD9-BC47-0285-53B9021A0967}"/>
                </a:ext>
              </a:extLst>
            </p:cNvPr>
            <p:cNvSpPr/>
            <p:nvPr/>
          </p:nvSpPr>
          <p:spPr>
            <a:xfrm>
              <a:off x="6371797" y="142046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3" name="십자형 332">
              <a:extLst>
                <a:ext uri="{FF2B5EF4-FFF2-40B4-BE49-F238E27FC236}">
                  <a16:creationId xmlns:a16="http://schemas.microsoft.com/office/drawing/2014/main" id="{1F0E6A77-050B-37F7-B274-32C4CAF43ECA}"/>
                </a:ext>
              </a:extLst>
            </p:cNvPr>
            <p:cNvSpPr/>
            <p:nvPr/>
          </p:nvSpPr>
          <p:spPr>
            <a:xfrm rot="2700000">
              <a:off x="6096751" y="1675361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34" name="직선 연결선 333">
              <a:extLst>
                <a:ext uri="{FF2B5EF4-FFF2-40B4-BE49-F238E27FC236}">
                  <a16:creationId xmlns:a16="http://schemas.microsoft.com/office/drawing/2014/main" id="{9494E1EE-E9AF-9C05-0C4E-F2A206DD7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1033" y="1158592"/>
              <a:ext cx="131765" cy="129792"/>
            </a:xfrm>
            <a:prstGeom prst="line">
              <a:avLst/>
            </a:prstGeom>
            <a:ln w="12700">
              <a:solidFill>
                <a:srgbClr val="8CABF8"/>
              </a:solidFill>
              <a:prstDash val="sysDash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연결선 334">
              <a:extLst>
                <a:ext uri="{FF2B5EF4-FFF2-40B4-BE49-F238E27FC236}">
                  <a16:creationId xmlns:a16="http://schemas.microsoft.com/office/drawing/2014/main" id="{DF3D1BFE-3095-6771-5EEE-CCAC90E869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82474" y="976330"/>
              <a:ext cx="165756" cy="169306"/>
            </a:xfrm>
            <a:prstGeom prst="line">
              <a:avLst/>
            </a:prstGeom>
            <a:ln w="12700">
              <a:gradFill flip="none" rotWithShape="1">
                <a:gsLst>
                  <a:gs pos="21000">
                    <a:srgbClr val="8CABF8"/>
                  </a:gs>
                  <a:gs pos="56000">
                    <a:srgbClr val="8CABF8">
                      <a:alpha val="0"/>
                    </a:srgbClr>
                  </a:gs>
                </a:gsLst>
                <a:lin ang="2700000" scaled="1"/>
                <a:tileRect/>
              </a:gra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6" name="타원 335">
              <a:extLst>
                <a:ext uri="{FF2B5EF4-FFF2-40B4-BE49-F238E27FC236}">
                  <a16:creationId xmlns:a16="http://schemas.microsoft.com/office/drawing/2014/main" id="{2C5ADCA3-A930-C14B-56D6-7879BDBD39EE}"/>
                </a:ext>
              </a:extLst>
            </p:cNvPr>
            <p:cNvSpPr/>
            <p:nvPr/>
          </p:nvSpPr>
          <p:spPr>
            <a:xfrm>
              <a:off x="6639618" y="1143052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sp>
        <p:nvSpPr>
          <p:cNvPr id="260" name="사다리꼴 259">
            <a:extLst>
              <a:ext uri="{FF2B5EF4-FFF2-40B4-BE49-F238E27FC236}">
                <a16:creationId xmlns:a16="http://schemas.microsoft.com/office/drawing/2014/main" id="{32466466-2925-4519-5B1F-79845CA8A075}"/>
              </a:ext>
            </a:extLst>
          </p:cNvPr>
          <p:cNvSpPr/>
          <p:nvPr/>
        </p:nvSpPr>
        <p:spPr>
          <a:xfrm>
            <a:off x="7994811" y="2626805"/>
            <a:ext cx="1020130" cy="277698"/>
          </a:xfrm>
          <a:prstGeom prst="trapezoid">
            <a:avLst>
              <a:gd name="adj" fmla="val 8196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EEBF1083-3F35-1614-A331-4CE04FF91F32}"/>
              </a:ext>
            </a:extLst>
          </p:cNvPr>
          <p:cNvCxnSpPr>
            <a:cxnSpLocks/>
          </p:cNvCxnSpPr>
          <p:nvPr/>
        </p:nvCxnSpPr>
        <p:spPr>
          <a:xfrm flipH="1">
            <a:off x="8034361" y="4026608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3386513-34C3-2838-AF1E-8514345BE657}"/>
              </a:ext>
            </a:extLst>
          </p:cNvPr>
          <p:cNvCxnSpPr>
            <a:cxnSpLocks/>
          </p:cNvCxnSpPr>
          <p:nvPr/>
        </p:nvCxnSpPr>
        <p:spPr>
          <a:xfrm flipH="1">
            <a:off x="8034361" y="3200046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8F7F9BD4-27C4-6055-7456-74A415A613F1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C4F4B823-D376-F1F8-D285-E6E79CA4719E}"/>
              </a:ext>
            </a:extLst>
          </p:cNvPr>
          <p:cNvGrpSpPr/>
          <p:nvPr/>
        </p:nvGrpSpPr>
        <p:grpSpPr>
          <a:xfrm rot="16200000">
            <a:off x="5738686" y="5098889"/>
            <a:ext cx="413124" cy="376450"/>
            <a:chOff x="3721815" y="3379076"/>
            <a:chExt cx="342472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2650EA4-5323-79B6-244B-F19508E70E98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E7B31CE-1DFB-1419-B515-E18E78C1D9DE}"/>
                </a:ext>
              </a:extLst>
            </p:cNvPr>
            <p:cNvSpPr txBox="1"/>
            <p:nvPr/>
          </p:nvSpPr>
          <p:spPr>
            <a:xfrm rot="10800000">
              <a:off x="3721815" y="3433325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91512B6D-A1D3-4077-3628-C631E8A31DDF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90772330-FBFC-BEE7-A958-CF2F6F104F74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D7B41159-FDBD-D545-F4C5-B559D1A14F4A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B9218BF2-7449-EAE1-D51E-545627DEF13E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8D6842EE-9F0A-DFEF-6D94-16D06C37020A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A21205B0-7E9D-F02F-8A76-8C42938D9706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57D03FD2-F660-67A2-5623-077A55FC885E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47F3EBE-F646-76E8-2C16-253A4180AEAD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82AF508D-5581-B503-49DD-5206F382455B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352EBB96-5738-3711-42F2-21430F0B5611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1EA821F5-8982-55E2-ADD7-0757E2EBBBED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20E02DE0-93B7-A2EF-C2FE-6B5913285761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495747D4-7523-A4BF-31B9-13CC45F46DE1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5F56C86F-EA01-2F64-1A92-588301EC5302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36F5C8B4-4263-8D93-A010-57393864583E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332F0AB0-EFA8-C28A-741F-7740992CA93C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EC5BB10-2145-6D42-D3C7-988C89312671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FE2B059-1BBF-AB99-4414-D635D00AAA5B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4012AE5-48A6-37BD-38A8-BBFB704DC88E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18C6D25F-3389-2AA5-8F22-1DE529D24925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4505007-46A8-42AE-B536-DE818FE0EE79}"/>
              </a:ext>
            </a:extLst>
          </p:cNvPr>
          <p:cNvSpPr/>
          <p:nvPr/>
        </p:nvSpPr>
        <p:spPr>
          <a:xfrm>
            <a:off x="4409764" y="464949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78473F52-CF79-B92E-5C1C-3A70C4DB8774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E8E8513-1375-708E-6DA9-3CDA72242382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16214B-2E82-40F3-1486-E468CEC7ACFE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48A5354-2C9A-1DDB-1FC6-F4067DF95989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B447-9A58-99A6-BE6B-93447740FE82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FD70E5E-E02D-5325-CB7A-2C622EFB4B29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1DC2A6-6098-85DB-2686-1DF80BD7673B}"/>
              </a:ext>
            </a:extLst>
          </p:cNvPr>
          <p:cNvSpPr txBox="1"/>
          <p:nvPr/>
        </p:nvSpPr>
        <p:spPr>
          <a:xfrm>
            <a:off x="6007835" y="799342"/>
            <a:ext cx="1620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Shift &amp; Project</a:t>
            </a:r>
            <a:endParaRPr lang="ko-KR" altLang="en-US" sz="1200" b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220A5C-004A-31F9-6B3E-DF5055DC858E}"/>
              </a:ext>
            </a:extLst>
          </p:cNvPr>
          <p:cNvSpPr txBox="1"/>
          <p:nvPr/>
        </p:nvSpPr>
        <p:spPr>
          <a:xfrm>
            <a:off x="6033012" y="103294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Extend a new axis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49DFC6A-4EA7-9744-B07E-357F7601D928}"/>
              </a:ext>
            </a:extLst>
          </p:cNvPr>
          <p:cNvCxnSpPr>
            <a:cxnSpLocks/>
          </p:cNvCxnSpPr>
          <p:nvPr/>
        </p:nvCxnSpPr>
        <p:spPr>
          <a:xfrm flipH="1">
            <a:off x="8026361" y="2763776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0D0815D7-1D4D-797B-9DD3-09CB4269FBC2}"/>
              </a:ext>
            </a:extLst>
          </p:cNvPr>
          <p:cNvSpPr/>
          <p:nvPr/>
        </p:nvSpPr>
        <p:spPr>
          <a:xfrm>
            <a:off x="8235806" y="2487937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BB1599D-AEC6-B212-7BB8-DB7562087040}"/>
              </a:ext>
            </a:extLst>
          </p:cNvPr>
          <p:cNvSpPr txBox="1"/>
          <p:nvPr/>
        </p:nvSpPr>
        <p:spPr>
          <a:xfrm>
            <a:off x="8702837" y="2584429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3311E95-5610-0154-5E30-3F8B4F2A91CA}"/>
              </a:ext>
            </a:extLst>
          </p:cNvPr>
          <p:cNvSpPr txBox="1"/>
          <p:nvPr/>
        </p:nvSpPr>
        <p:spPr>
          <a:xfrm>
            <a:off x="8443654" y="2300305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81F20E7-8972-577A-6EB1-759B7ED2F11D}"/>
              </a:ext>
            </a:extLst>
          </p:cNvPr>
          <p:cNvGrpSpPr/>
          <p:nvPr/>
        </p:nvGrpSpPr>
        <p:grpSpPr>
          <a:xfrm>
            <a:off x="9621654" y="2583885"/>
            <a:ext cx="1259496" cy="554603"/>
            <a:chOff x="7874644" y="2658436"/>
            <a:chExt cx="1591902" cy="700975"/>
          </a:xfrm>
        </p:grpSpPr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C9DDE8A5-8765-1C62-0831-ABEC9B0BACB3}"/>
                </a:ext>
              </a:extLst>
            </p:cNvPr>
            <p:cNvSpPr/>
            <p:nvPr/>
          </p:nvSpPr>
          <p:spPr>
            <a:xfrm>
              <a:off x="8137055" y="2953776"/>
              <a:ext cx="1329491" cy="307726"/>
            </a:xfrm>
            <a:prstGeom prst="parallelogram">
              <a:avLst>
                <a:gd name="adj" fmla="val 8115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469B4E07-1479-8DC4-1A22-484CA32F278D}"/>
                </a:ext>
              </a:extLst>
            </p:cNvPr>
            <p:cNvSpPr/>
            <p:nvPr/>
          </p:nvSpPr>
          <p:spPr>
            <a:xfrm>
              <a:off x="8612726" y="295377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1D30122C-B369-3727-6295-7CA2328F87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2991649"/>
              <a:ext cx="217943" cy="267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87524805-1642-E8D8-FE0C-A54B37F715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3261428"/>
              <a:ext cx="35904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F53197E-54E2-C357-4642-8F794BE35ED4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05" y="2855345"/>
              <a:ext cx="0" cy="414582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4D22393-F45C-4E58-CCD7-4504583368DE}"/>
                </a:ext>
              </a:extLst>
            </p:cNvPr>
            <p:cNvSpPr txBox="1"/>
            <p:nvPr/>
          </p:nvSpPr>
          <p:spPr>
            <a:xfrm rot="21093750">
              <a:off x="8033904" y="3048207"/>
              <a:ext cx="1098129" cy="3112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0B02110-E250-5F96-BF5A-E893230214B2}"/>
                </a:ext>
              </a:extLst>
            </p:cNvPr>
            <p:cNvSpPr txBox="1"/>
            <p:nvPr/>
          </p:nvSpPr>
          <p:spPr>
            <a:xfrm>
              <a:off x="7874644" y="2658436"/>
              <a:ext cx="847180" cy="25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7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700" i="1" dirty="0">
                <a:solidFill>
                  <a:srgbClr val="2749A9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7C8D0E0-3BA4-1EC8-36BF-966AA18A687C}"/>
                </a:ext>
              </a:extLst>
            </p:cNvPr>
            <p:cNvSpPr/>
            <p:nvPr/>
          </p:nvSpPr>
          <p:spPr>
            <a:xfrm>
              <a:off x="8581374" y="2986631"/>
              <a:ext cx="733155" cy="137053"/>
            </a:xfrm>
            <a:prstGeom prst="ellipse">
              <a:avLst/>
            </a:prstGeom>
            <a:solidFill>
              <a:schemeClr val="bg2">
                <a:lumMod val="50000"/>
                <a:alpha val="20000"/>
              </a:schemeClr>
            </a:solidFill>
            <a:ln w="1270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14E0D85-03D7-02EF-2A5F-DCBFA35F1587}"/>
                </a:ext>
              </a:extLst>
            </p:cNvPr>
            <p:cNvSpPr/>
            <p:nvPr/>
          </p:nvSpPr>
          <p:spPr>
            <a:xfrm>
              <a:off x="8579168" y="2689873"/>
              <a:ext cx="733773" cy="433384"/>
            </a:xfrm>
            <a:custGeom>
              <a:avLst/>
              <a:gdLst>
                <a:gd name="connsiteX0" fmla="*/ 1803593 w 3619723"/>
                <a:gd name="connsiteY0" fmla="*/ 11 h 2137894"/>
                <a:gd name="connsiteX1" fmla="*/ 3619723 w 3619723"/>
                <a:gd name="connsiteY1" fmla="*/ 1793687 h 2137894"/>
                <a:gd name="connsiteX2" fmla="*/ 3617385 w 3619723"/>
                <a:gd name="connsiteY2" fmla="*/ 1793695 h 2137894"/>
                <a:gd name="connsiteX3" fmla="*/ 3619048 w 3619723"/>
                <a:gd name="connsiteY3" fmla="*/ 1799852 h 2137894"/>
                <a:gd name="connsiteX4" fmla="*/ 1810711 w 3619723"/>
                <a:gd name="connsiteY4" fmla="*/ 2137894 h 2137894"/>
                <a:gd name="connsiteX5" fmla="*/ 11711 w 3619723"/>
                <a:gd name="connsiteY5" fmla="*/ 1834415 h 2137894"/>
                <a:gd name="connsiteX6" fmla="*/ 4110 w 3619723"/>
                <a:gd name="connsiteY6" fmla="*/ 1806279 h 2137894"/>
                <a:gd name="connsiteX7" fmla="*/ 0 w 3619723"/>
                <a:gd name="connsiteY7" fmla="*/ 1806293 h 2137894"/>
                <a:gd name="connsiteX8" fmla="*/ 1803593 w 3619723"/>
                <a:gd name="connsiteY8" fmla="*/ 11 h 213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723" h="2137894">
                  <a:moveTo>
                    <a:pt x="1803593" y="11"/>
                  </a:moveTo>
                  <a:cubicBezTo>
                    <a:pt x="2799299" y="-3457"/>
                    <a:pt x="3610804" y="798015"/>
                    <a:pt x="3619723" y="1793687"/>
                  </a:cubicBezTo>
                  <a:lnTo>
                    <a:pt x="3617385" y="1793695"/>
                  </a:lnTo>
                  <a:lnTo>
                    <a:pt x="3619048" y="1799852"/>
                  </a:lnTo>
                  <a:cubicBezTo>
                    <a:pt x="3619048" y="1986547"/>
                    <a:pt x="2809428" y="2137894"/>
                    <a:pt x="1810711" y="2137894"/>
                  </a:cubicBezTo>
                  <a:cubicBezTo>
                    <a:pt x="874414" y="2137894"/>
                    <a:pt x="104315" y="2004874"/>
                    <a:pt x="11711" y="1834415"/>
                  </a:cubicBezTo>
                  <a:lnTo>
                    <a:pt x="4110" y="1806279"/>
                  </a:lnTo>
                  <a:lnTo>
                    <a:pt x="0" y="1806293"/>
                  </a:lnTo>
                  <a:cubicBezTo>
                    <a:pt x="1985" y="810583"/>
                    <a:pt x="807887" y="3479"/>
                    <a:pt x="1803593" y="11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 w="9525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십자형 131">
              <a:extLst>
                <a:ext uri="{FF2B5EF4-FFF2-40B4-BE49-F238E27FC236}">
                  <a16:creationId xmlns:a16="http://schemas.microsoft.com/office/drawing/2014/main" id="{B88CC772-2FF2-2FDF-041F-C9DAC5E7E465}"/>
                </a:ext>
              </a:extLst>
            </p:cNvPr>
            <p:cNvSpPr/>
            <p:nvPr/>
          </p:nvSpPr>
          <p:spPr>
            <a:xfrm>
              <a:off x="8910762" y="3020685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667B848E-5365-C1D5-E9D7-9BBEDF396DFD}"/>
                </a:ext>
              </a:extLst>
            </p:cNvPr>
            <p:cNvSpPr/>
            <p:nvPr/>
          </p:nvSpPr>
          <p:spPr>
            <a:xfrm>
              <a:off x="9021853" y="301331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957995A4-FF61-D25F-F36C-120B89AE35B7}"/>
                </a:ext>
              </a:extLst>
            </p:cNvPr>
            <p:cNvSpPr/>
            <p:nvPr/>
          </p:nvSpPr>
          <p:spPr>
            <a:xfrm>
              <a:off x="9114005" y="299988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D7487F0-8BFE-1AAC-D7B6-3A10C4402E23}"/>
                </a:ext>
              </a:extLst>
            </p:cNvPr>
            <p:cNvSpPr/>
            <p:nvPr/>
          </p:nvSpPr>
          <p:spPr>
            <a:xfrm>
              <a:off x="8805193" y="3017500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7" name="타원 156">
            <a:extLst>
              <a:ext uri="{FF2B5EF4-FFF2-40B4-BE49-F238E27FC236}">
                <a16:creationId xmlns:a16="http://schemas.microsoft.com/office/drawing/2014/main" id="{28BF668D-65D5-4ADD-852D-9468E7B723D1}"/>
              </a:ext>
            </a:extLst>
          </p:cNvPr>
          <p:cNvSpPr/>
          <p:nvPr/>
        </p:nvSpPr>
        <p:spPr>
          <a:xfrm>
            <a:off x="8133442" y="273989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6F1B7F-EF0C-13F8-16EB-03D28DA01293}"/>
              </a:ext>
            </a:extLst>
          </p:cNvPr>
          <p:cNvSpPr txBox="1"/>
          <p:nvPr/>
        </p:nvSpPr>
        <p:spPr>
          <a:xfrm>
            <a:off x="6213578" y="1888717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4FDA072C-1277-2A46-6617-5795D0FE1222}"/>
              </a:ext>
            </a:extLst>
          </p:cNvPr>
          <p:cNvCxnSpPr>
            <a:cxnSpLocks/>
          </p:cNvCxnSpPr>
          <p:nvPr/>
        </p:nvCxnSpPr>
        <p:spPr>
          <a:xfrm flipH="1">
            <a:off x="8034361" y="3639213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2BB3C167-6DE6-2BDD-2F12-820090356C2B}"/>
              </a:ext>
            </a:extLst>
          </p:cNvPr>
          <p:cNvSpPr/>
          <p:nvPr/>
        </p:nvSpPr>
        <p:spPr>
          <a:xfrm>
            <a:off x="8586898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AA844AD2-3521-C9DD-08D6-FD7BBFBF374F}"/>
              </a:ext>
            </a:extLst>
          </p:cNvPr>
          <p:cNvSpPr/>
          <p:nvPr/>
        </p:nvSpPr>
        <p:spPr>
          <a:xfrm>
            <a:off x="8687210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308142AB-D91A-78CD-52C2-6049E59B0902}"/>
              </a:ext>
            </a:extLst>
          </p:cNvPr>
          <p:cNvSpPr/>
          <p:nvPr/>
        </p:nvSpPr>
        <p:spPr>
          <a:xfrm>
            <a:off x="8365547" y="3176677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89F2C51F-0FA6-318F-064D-C9F675F56912}"/>
              </a:ext>
            </a:extLst>
          </p:cNvPr>
          <p:cNvSpPr/>
          <p:nvPr/>
        </p:nvSpPr>
        <p:spPr>
          <a:xfrm>
            <a:off x="8141442" y="317641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352255A-9B5A-95EE-A651-2A5E5B72E9A4}"/>
              </a:ext>
            </a:extLst>
          </p:cNvPr>
          <p:cNvSpPr txBox="1"/>
          <p:nvPr/>
        </p:nvSpPr>
        <p:spPr>
          <a:xfrm>
            <a:off x="8365547" y="947367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2749A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Multiple datapoints are mapped to a single point in hypersphere </a:t>
            </a:r>
            <a:endParaRPr lang="ko-KR" altLang="en-US" sz="800" i="1" dirty="0">
              <a:solidFill>
                <a:srgbClr val="2749A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C11B002C-0A1B-D2AD-B283-69BBED4D934E}"/>
              </a:ext>
            </a:extLst>
          </p:cNvPr>
          <p:cNvCxnSpPr>
            <a:cxnSpLocks/>
          </p:cNvCxnSpPr>
          <p:nvPr/>
        </p:nvCxnSpPr>
        <p:spPr>
          <a:xfrm>
            <a:off x="8860159" y="3217377"/>
            <a:ext cx="0" cy="41943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원호 201">
            <a:extLst>
              <a:ext uri="{FF2B5EF4-FFF2-40B4-BE49-F238E27FC236}">
                <a16:creationId xmlns:a16="http://schemas.microsoft.com/office/drawing/2014/main" id="{80A5E4C2-E961-3F9C-5026-21B1D5ED3543}"/>
              </a:ext>
            </a:extLst>
          </p:cNvPr>
          <p:cNvSpPr/>
          <p:nvPr/>
        </p:nvSpPr>
        <p:spPr>
          <a:xfrm>
            <a:off x="8243806" y="3363374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9D835DA-80A3-93E4-7F4D-13CCE1458004}"/>
              </a:ext>
            </a:extLst>
          </p:cNvPr>
          <p:cNvSpPr txBox="1"/>
          <p:nvPr/>
        </p:nvSpPr>
        <p:spPr>
          <a:xfrm>
            <a:off x="6210403" y="2736850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3. L2 Projection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04CA603E-F229-9662-3A27-095934F2DA96}"/>
              </a:ext>
            </a:extLst>
          </p:cNvPr>
          <p:cNvCxnSpPr>
            <a:cxnSpLocks/>
          </p:cNvCxnSpPr>
          <p:nvPr/>
        </p:nvCxnSpPr>
        <p:spPr>
          <a:xfrm flipH="1">
            <a:off x="8034362" y="4465775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2383C1B2-EA46-7927-6C9C-C934237758BC}"/>
              </a:ext>
            </a:extLst>
          </p:cNvPr>
          <p:cNvCxnSpPr>
            <a:cxnSpLocks/>
          </p:cNvCxnSpPr>
          <p:nvPr/>
        </p:nvCxnSpPr>
        <p:spPr>
          <a:xfrm>
            <a:off x="8346055" y="4253237"/>
            <a:ext cx="165810" cy="20777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FD35406C-06C2-4D05-BDC7-0864527E20F3}"/>
              </a:ext>
            </a:extLst>
          </p:cNvPr>
          <p:cNvCxnSpPr>
            <a:cxnSpLocks/>
          </p:cNvCxnSpPr>
          <p:nvPr/>
        </p:nvCxnSpPr>
        <p:spPr>
          <a:xfrm>
            <a:off x="8436276" y="4191325"/>
            <a:ext cx="75589" cy="26968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66788DC4-F3BF-7355-C022-D478DD16F102}"/>
              </a:ext>
            </a:extLst>
          </p:cNvPr>
          <p:cNvCxnSpPr>
            <a:cxnSpLocks/>
          </p:cNvCxnSpPr>
          <p:nvPr/>
        </p:nvCxnSpPr>
        <p:spPr>
          <a:xfrm flipH="1">
            <a:off x="8511865" y="4199262"/>
            <a:ext cx="59885" cy="2617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8648044F-385A-C0DF-05CA-B1034A80191D}"/>
              </a:ext>
            </a:extLst>
          </p:cNvPr>
          <p:cNvCxnSpPr>
            <a:cxnSpLocks/>
          </p:cNvCxnSpPr>
          <p:nvPr/>
        </p:nvCxnSpPr>
        <p:spPr>
          <a:xfrm flipH="1">
            <a:off x="8511865" y="4222715"/>
            <a:ext cx="109538" cy="2382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원호 178">
            <a:extLst>
              <a:ext uri="{FF2B5EF4-FFF2-40B4-BE49-F238E27FC236}">
                <a16:creationId xmlns:a16="http://schemas.microsoft.com/office/drawing/2014/main" id="{28DE75DF-782F-AAB2-E5AC-D2E0225BBE19}"/>
              </a:ext>
            </a:extLst>
          </p:cNvPr>
          <p:cNvSpPr/>
          <p:nvPr/>
        </p:nvSpPr>
        <p:spPr>
          <a:xfrm>
            <a:off x="8243807" y="4189936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1924A432-2ECF-C86E-832C-7EB81640A4FB}"/>
              </a:ext>
            </a:extLst>
          </p:cNvPr>
          <p:cNvSpPr/>
          <p:nvPr/>
        </p:nvSpPr>
        <p:spPr>
          <a:xfrm>
            <a:off x="8586899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1FA98321-4567-43C2-AF48-B1F2845EFABE}"/>
              </a:ext>
            </a:extLst>
          </p:cNvPr>
          <p:cNvSpPr/>
          <p:nvPr/>
        </p:nvSpPr>
        <p:spPr>
          <a:xfrm>
            <a:off x="8687211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C1BD63CA-D680-568C-853B-5F310AA02B69}"/>
              </a:ext>
            </a:extLst>
          </p:cNvPr>
          <p:cNvSpPr/>
          <p:nvPr/>
        </p:nvSpPr>
        <p:spPr>
          <a:xfrm>
            <a:off x="8365548" y="400323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2130465F-F6D6-0BC4-595F-57D62C7B7FF6}"/>
              </a:ext>
            </a:extLst>
          </p:cNvPr>
          <p:cNvSpPr/>
          <p:nvPr/>
        </p:nvSpPr>
        <p:spPr>
          <a:xfrm>
            <a:off x="8141443" y="400298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4" name="십자형 193">
            <a:extLst>
              <a:ext uri="{FF2B5EF4-FFF2-40B4-BE49-F238E27FC236}">
                <a16:creationId xmlns:a16="http://schemas.microsoft.com/office/drawing/2014/main" id="{C25A201A-A989-3335-AC8E-0C3571B1A365}"/>
              </a:ext>
            </a:extLst>
          </p:cNvPr>
          <p:cNvSpPr/>
          <p:nvPr/>
        </p:nvSpPr>
        <p:spPr>
          <a:xfrm rot="2700000">
            <a:off x="8477129" y="3603666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5" name="십자형 194">
            <a:extLst>
              <a:ext uri="{FF2B5EF4-FFF2-40B4-BE49-F238E27FC236}">
                <a16:creationId xmlns:a16="http://schemas.microsoft.com/office/drawing/2014/main" id="{001BC9A9-AEB1-7B7A-A1B0-F054BC00B402}"/>
              </a:ext>
            </a:extLst>
          </p:cNvPr>
          <p:cNvSpPr/>
          <p:nvPr/>
        </p:nvSpPr>
        <p:spPr>
          <a:xfrm rot="2700000">
            <a:off x="8476598" y="4428660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C4ED03F4-41A8-3B9A-C22D-F71F6D52EB22}"/>
              </a:ext>
            </a:extLst>
          </p:cNvPr>
          <p:cNvCxnSpPr>
            <a:cxnSpLocks/>
          </p:cNvCxnSpPr>
          <p:nvPr/>
        </p:nvCxnSpPr>
        <p:spPr>
          <a:xfrm>
            <a:off x="8188015" y="4053977"/>
            <a:ext cx="138113" cy="173068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07623E98-0B7B-15F2-BBB9-B9E2755D1E59}"/>
              </a:ext>
            </a:extLst>
          </p:cNvPr>
          <p:cNvCxnSpPr>
            <a:cxnSpLocks/>
          </p:cNvCxnSpPr>
          <p:nvPr/>
        </p:nvCxnSpPr>
        <p:spPr>
          <a:xfrm>
            <a:off x="8398610" y="4057975"/>
            <a:ext cx="30702" cy="109537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3E02E322-DB91-167B-2773-8C5435EDEA49}"/>
              </a:ext>
            </a:extLst>
          </p:cNvPr>
          <p:cNvCxnSpPr>
            <a:cxnSpLocks/>
          </p:cNvCxnSpPr>
          <p:nvPr/>
        </p:nvCxnSpPr>
        <p:spPr>
          <a:xfrm flipH="1">
            <a:off x="8578540" y="4064325"/>
            <a:ext cx="23181" cy="101322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B4CD27E9-A09B-EC9C-D21F-F599604F2C89}"/>
              </a:ext>
            </a:extLst>
          </p:cNvPr>
          <p:cNvCxnSpPr>
            <a:cxnSpLocks/>
          </p:cNvCxnSpPr>
          <p:nvPr/>
        </p:nvCxnSpPr>
        <p:spPr>
          <a:xfrm flipH="1">
            <a:off x="8640453" y="4057975"/>
            <a:ext cx="55933" cy="121681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E2BCF891-B084-E8C8-32C4-A6DE39B871CA}"/>
              </a:ext>
            </a:extLst>
          </p:cNvPr>
          <p:cNvSpPr/>
          <p:nvPr/>
        </p:nvSpPr>
        <p:spPr>
          <a:xfrm>
            <a:off x="8320671" y="422545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4827AA2E-2712-BB4E-CFC4-3BDB3D76A163}"/>
              </a:ext>
            </a:extLst>
          </p:cNvPr>
          <p:cNvSpPr/>
          <p:nvPr/>
        </p:nvSpPr>
        <p:spPr>
          <a:xfrm>
            <a:off x="8412802" y="4172760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4611A8D8-392B-F558-F9FF-EE928DAEACA7}"/>
              </a:ext>
            </a:extLst>
          </p:cNvPr>
          <p:cNvSpPr/>
          <p:nvPr/>
        </p:nvSpPr>
        <p:spPr>
          <a:xfrm>
            <a:off x="8546956" y="417097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83709EFE-AFEB-007E-E477-00A9E45B9D47}"/>
              </a:ext>
            </a:extLst>
          </p:cNvPr>
          <p:cNvSpPr/>
          <p:nvPr/>
        </p:nvSpPr>
        <p:spPr>
          <a:xfrm>
            <a:off x="8605273" y="418712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5F89CA72-CE4B-BDEA-B678-55C2B82411AA}"/>
              </a:ext>
            </a:extLst>
          </p:cNvPr>
          <p:cNvSpPr txBox="1"/>
          <p:nvPr/>
        </p:nvSpPr>
        <p:spPr>
          <a:xfrm>
            <a:off x="6031832" y="4672803"/>
            <a:ext cx="15755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1200" b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LERP &amp; Project</a:t>
            </a:r>
            <a:endParaRPr lang="ko-KR" altLang="en-US" sz="1200" b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ED30EA1F-97EF-872B-0F25-1F1BC46E4B73}"/>
              </a:ext>
            </a:extLst>
          </p:cNvPr>
          <p:cNvSpPr txBox="1"/>
          <p:nvPr/>
        </p:nvSpPr>
        <p:spPr>
          <a:xfrm>
            <a:off x="6031621" y="489972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5EB2640-C38C-E4C3-DAE8-F16BEFBCEA40}"/>
              </a:ext>
            </a:extLst>
          </p:cNvPr>
          <p:cNvSpPr txBox="1"/>
          <p:nvPr/>
        </p:nvSpPr>
        <p:spPr>
          <a:xfrm>
            <a:off x="6031621" y="5908578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69" name="타원 268">
            <a:extLst>
              <a:ext uri="{FF2B5EF4-FFF2-40B4-BE49-F238E27FC236}">
                <a16:creationId xmlns:a16="http://schemas.microsoft.com/office/drawing/2014/main" id="{44264CBB-1CDE-99E0-E4B2-8671552C4A0C}"/>
              </a:ext>
            </a:extLst>
          </p:cNvPr>
          <p:cNvSpPr/>
          <p:nvPr/>
        </p:nvSpPr>
        <p:spPr>
          <a:xfrm>
            <a:off x="8230945" y="2687360"/>
            <a:ext cx="545476" cy="150646"/>
          </a:xfrm>
          <a:prstGeom prst="ellipse">
            <a:avLst/>
          </a:prstGeom>
          <a:noFill/>
          <a:ln w="15875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191FE256-E186-21F4-E46D-5C0989B37529}"/>
              </a:ext>
            </a:extLst>
          </p:cNvPr>
          <p:cNvCxnSpPr>
            <a:cxnSpLocks/>
          </p:cNvCxnSpPr>
          <p:nvPr/>
        </p:nvCxnSpPr>
        <p:spPr>
          <a:xfrm>
            <a:off x="8503756" y="2350794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4" name="타원 153">
            <a:extLst>
              <a:ext uri="{FF2B5EF4-FFF2-40B4-BE49-F238E27FC236}">
                <a16:creationId xmlns:a16="http://schemas.microsoft.com/office/drawing/2014/main" id="{00542F6F-C461-62FA-3CC7-997AF88EBF9C}"/>
              </a:ext>
            </a:extLst>
          </p:cNvPr>
          <p:cNvSpPr/>
          <p:nvPr/>
        </p:nvSpPr>
        <p:spPr>
          <a:xfrm>
            <a:off x="8578898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F8AA9F61-75FC-6875-9F72-659388778A9D}"/>
              </a:ext>
            </a:extLst>
          </p:cNvPr>
          <p:cNvSpPr/>
          <p:nvPr/>
        </p:nvSpPr>
        <p:spPr>
          <a:xfrm>
            <a:off x="8679210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418B5D5-8B4C-9510-CD36-9EB2BB2F0642}"/>
              </a:ext>
            </a:extLst>
          </p:cNvPr>
          <p:cNvSpPr/>
          <p:nvPr/>
        </p:nvSpPr>
        <p:spPr>
          <a:xfrm>
            <a:off x="8357547" y="2740149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C6A740AF-A351-01A7-B0C3-B7CC2441F0D3}"/>
              </a:ext>
            </a:extLst>
          </p:cNvPr>
          <p:cNvSpPr txBox="1"/>
          <p:nvPr/>
        </p:nvSpPr>
        <p:spPr>
          <a:xfrm>
            <a:off x="6009869" y="3687522"/>
            <a:ext cx="1620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 err="1">
                <a:solidFill>
                  <a:srgbClr val="3A487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cf</a:t>
            </a:r>
            <a:r>
              <a:rPr kumimoji="1" lang="en-US" altLang="ko-KR" sz="1000" i="1" dirty="0">
                <a:solidFill>
                  <a:srgbClr val="3A487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) Naive Projection</a:t>
            </a:r>
            <a:endParaRPr lang="ko-KR" altLang="en-US" sz="1000" i="1" dirty="0">
              <a:solidFill>
                <a:srgbClr val="3A487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303" name="십자형 302">
            <a:extLst>
              <a:ext uri="{FF2B5EF4-FFF2-40B4-BE49-F238E27FC236}">
                <a16:creationId xmlns:a16="http://schemas.microsoft.com/office/drawing/2014/main" id="{7D8D3549-384C-C227-C903-2A63666E1924}"/>
              </a:ext>
            </a:extLst>
          </p:cNvPr>
          <p:cNvSpPr/>
          <p:nvPr/>
        </p:nvSpPr>
        <p:spPr>
          <a:xfrm rot="2700000">
            <a:off x="8470142" y="272607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32F096BE-3C92-5BED-E785-0E922C5B9193}"/>
              </a:ext>
            </a:extLst>
          </p:cNvPr>
          <p:cNvSpPr txBox="1"/>
          <p:nvPr/>
        </p:nvSpPr>
        <p:spPr>
          <a:xfrm>
            <a:off x="6579827" y="4051101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are</a:t>
            </a:r>
            <a:r>
              <a:rPr kumimoji="1" lang="ko-KR" altLang="en-US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</a:t>
            </a:r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mapped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to a single point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2" name="그룹 451">
            <a:extLst>
              <a:ext uri="{FF2B5EF4-FFF2-40B4-BE49-F238E27FC236}">
                <a16:creationId xmlns:a16="http://schemas.microsoft.com/office/drawing/2014/main" id="{EA8C2D78-7AF3-CE1E-9985-49B1A283E28D}"/>
              </a:ext>
            </a:extLst>
          </p:cNvPr>
          <p:cNvGrpSpPr/>
          <p:nvPr/>
        </p:nvGrpSpPr>
        <p:grpSpPr>
          <a:xfrm>
            <a:off x="6144459" y="1200786"/>
            <a:ext cx="1435814" cy="806911"/>
            <a:chOff x="6178452" y="2285847"/>
            <a:chExt cx="1435814" cy="806911"/>
          </a:xfrm>
        </p:grpSpPr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378008DC-8EDA-E937-58B1-CB397B1708F9}"/>
                </a:ext>
              </a:extLst>
            </p:cNvPr>
            <p:cNvSpPr/>
            <p:nvPr/>
          </p:nvSpPr>
          <p:spPr>
            <a:xfrm>
              <a:off x="6178452" y="2634448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A6E01B66-52E1-8565-67DE-27240BCDF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2957" y="2771161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60C2070F-5E9F-2E5C-C027-7172FBBC9C32}"/>
                </a:ext>
              </a:extLst>
            </p:cNvPr>
            <p:cNvSpPr txBox="1"/>
            <p:nvPr/>
          </p:nvSpPr>
          <p:spPr>
            <a:xfrm>
              <a:off x="6933063" y="2778796"/>
              <a:ext cx="681203" cy="20005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70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70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870526D1-26A3-145F-8512-AF965DC69BA3}"/>
                </a:ext>
              </a:extLst>
            </p:cNvPr>
            <p:cNvSpPr/>
            <p:nvPr/>
          </p:nvSpPr>
          <p:spPr>
            <a:xfrm>
              <a:off x="6365694" y="274753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4E760B1B-B790-5D1F-8531-E0925FC9FEA2}"/>
                </a:ext>
              </a:extLst>
            </p:cNvPr>
            <p:cNvSpPr/>
            <p:nvPr/>
          </p:nvSpPr>
          <p:spPr>
            <a:xfrm>
              <a:off x="6926895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45B197CF-747D-77BA-852B-1A36E70031DD}"/>
                </a:ext>
              </a:extLst>
            </p:cNvPr>
            <p:cNvSpPr/>
            <p:nvPr/>
          </p:nvSpPr>
          <p:spPr>
            <a:xfrm>
              <a:off x="7027207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FC8D9146-44C3-E683-DF83-991019D1A70C}"/>
                </a:ext>
              </a:extLst>
            </p:cNvPr>
            <p:cNvSpPr/>
            <p:nvPr/>
          </p:nvSpPr>
          <p:spPr>
            <a:xfrm>
              <a:off x="6659524" y="274779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7" name="타원 316">
              <a:extLst>
                <a:ext uri="{FF2B5EF4-FFF2-40B4-BE49-F238E27FC236}">
                  <a16:creationId xmlns:a16="http://schemas.microsoft.com/office/drawing/2014/main" id="{A43A31B8-B23D-F7A3-46E9-59142BFA5258}"/>
                </a:ext>
              </a:extLst>
            </p:cNvPr>
            <p:cNvSpPr/>
            <p:nvPr/>
          </p:nvSpPr>
          <p:spPr>
            <a:xfrm>
              <a:off x="6528792" y="2681153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C64466B9-1FA9-4CD5-99A5-1664DD4AB5C2}"/>
                </a:ext>
              </a:extLst>
            </p:cNvPr>
            <p:cNvSpPr/>
            <p:nvPr/>
          </p:nvSpPr>
          <p:spPr>
            <a:xfrm>
              <a:off x="6528293" y="2444758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399AD2BB-1AEB-48FC-3929-17C032F13D08}"/>
                </a:ext>
              </a:extLst>
            </p:cNvPr>
            <p:cNvCxnSpPr>
              <a:cxnSpLocks/>
            </p:cNvCxnSpPr>
            <p:nvPr/>
          </p:nvCxnSpPr>
          <p:spPr>
            <a:xfrm>
              <a:off x="6850948" y="2343150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CE6AC301-8A6A-4425-7868-52F509F36347}"/>
                </a:ext>
              </a:extLst>
            </p:cNvPr>
            <p:cNvSpPr/>
            <p:nvPr/>
          </p:nvSpPr>
          <p:spPr>
            <a:xfrm>
              <a:off x="6793424" y="2713816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AB0A3EF-624F-9171-BBA6-03F0353767C2}"/>
                </a:ext>
              </a:extLst>
            </p:cNvPr>
            <p:cNvSpPr txBox="1"/>
            <p:nvPr/>
          </p:nvSpPr>
          <p:spPr>
            <a:xfrm>
              <a:off x="6779069" y="2285847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</p:grpSp>
      <p:grpSp>
        <p:nvGrpSpPr>
          <p:cNvPr id="456" name="그룹 455">
            <a:extLst>
              <a:ext uri="{FF2B5EF4-FFF2-40B4-BE49-F238E27FC236}">
                <a16:creationId xmlns:a16="http://schemas.microsoft.com/office/drawing/2014/main" id="{FB9A7038-72CC-6936-43E7-6540F94D61D4}"/>
              </a:ext>
            </a:extLst>
          </p:cNvPr>
          <p:cNvGrpSpPr/>
          <p:nvPr/>
        </p:nvGrpSpPr>
        <p:grpSpPr>
          <a:xfrm>
            <a:off x="6146534" y="2967025"/>
            <a:ext cx="1348842" cy="831058"/>
            <a:chOff x="6181459" y="3967061"/>
            <a:chExt cx="1348842" cy="831058"/>
          </a:xfrm>
        </p:grpSpPr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2ECBFADE-B9B7-3600-F064-335EF93F6139}"/>
                </a:ext>
              </a:extLst>
            </p:cNvPr>
            <p:cNvSpPr/>
            <p:nvPr/>
          </p:nvSpPr>
          <p:spPr>
            <a:xfrm>
              <a:off x="6181459" y="4339809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B114D607-F9AD-20FC-88E6-2EB665978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964" y="4476522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6E579873-8813-31EC-5A30-718EDD48E8C2}"/>
                </a:ext>
              </a:extLst>
            </p:cNvPr>
            <p:cNvSpPr/>
            <p:nvPr/>
          </p:nvSpPr>
          <p:spPr>
            <a:xfrm>
              <a:off x="6368701" y="44528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A31DE278-CE42-EDD2-1C85-57B6238A06B4}"/>
                </a:ext>
              </a:extLst>
            </p:cNvPr>
            <p:cNvSpPr/>
            <p:nvPr/>
          </p:nvSpPr>
          <p:spPr>
            <a:xfrm>
              <a:off x="6929902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41C57120-9E57-DBED-2D89-8A4D73A1285C}"/>
                </a:ext>
              </a:extLst>
            </p:cNvPr>
            <p:cNvSpPr/>
            <p:nvPr/>
          </p:nvSpPr>
          <p:spPr>
            <a:xfrm>
              <a:off x="7030214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1183EBD7-F331-E4E0-1C3C-99FB5B8B5825}"/>
                </a:ext>
              </a:extLst>
            </p:cNvPr>
            <p:cNvSpPr/>
            <p:nvPr/>
          </p:nvSpPr>
          <p:spPr>
            <a:xfrm>
              <a:off x="6662531" y="445315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7" name="타원 376">
              <a:extLst>
                <a:ext uri="{FF2B5EF4-FFF2-40B4-BE49-F238E27FC236}">
                  <a16:creationId xmlns:a16="http://schemas.microsoft.com/office/drawing/2014/main" id="{D85F807C-18A8-08C5-9B76-8E86A10EDACF}"/>
                </a:ext>
              </a:extLst>
            </p:cNvPr>
            <p:cNvSpPr/>
            <p:nvPr/>
          </p:nvSpPr>
          <p:spPr>
            <a:xfrm>
              <a:off x="6531799" y="4386514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1E2EE667-7688-170D-889E-776368900EB4}"/>
                </a:ext>
              </a:extLst>
            </p:cNvPr>
            <p:cNvCxnSpPr>
              <a:cxnSpLocks/>
            </p:cNvCxnSpPr>
            <p:nvPr/>
          </p:nvCxnSpPr>
          <p:spPr>
            <a:xfrm>
              <a:off x="6634163" y="4251067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0BB2CEB8-EA4C-A7F2-27C0-0492FCBBF4B3}"/>
                </a:ext>
              </a:extLst>
            </p:cNvPr>
            <p:cNvCxnSpPr>
              <a:cxnSpLocks/>
            </p:cNvCxnSpPr>
            <p:nvPr/>
          </p:nvCxnSpPr>
          <p:spPr>
            <a:xfrm>
              <a:off x="6748644" y="4170363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A18EE09B-518E-0105-D0CB-542A0A11E7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6413" y="4170363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7301A982-1402-2754-5B82-1976BC6BCE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9588" y="4176713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02A5804E-1FB1-84C2-E49D-C4CCCE759108}"/>
                </a:ext>
              </a:extLst>
            </p:cNvPr>
            <p:cNvSpPr/>
            <p:nvPr/>
          </p:nvSpPr>
          <p:spPr>
            <a:xfrm>
              <a:off x="6531300" y="4150119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3A80F372-76CB-520E-D642-CDCBB2C2CBD0}"/>
                </a:ext>
              </a:extLst>
            </p:cNvPr>
            <p:cNvSpPr/>
            <p:nvPr/>
          </p:nvSpPr>
          <p:spPr>
            <a:xfrm>
              <a:off x="6796431" y="4419177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CABDDD5B-AAB2-EB87-A269-CC9CF6EC314C}"/>
                </a:ext>
              </a:extLst>
            </p:cNvPr>
            <p:cNvSpPr/>
            <p:nvPr/>
          </p:nvSpPr>
          <p:spPr>
            <a:xfrm>
              <a:off x="6368764" y="396706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CCF49F52-7774-38B6-8D49-21E4878C0C2A}"/>
                </a:ext>
              </a:extLst>
            </p:cNvPr>
            <p:cNvSpPr/>
            <p:nvPr/>
          </p:nvSpPr>
          <p:spPr>
            <a:xfrm>
              <a:off x="6929965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D9BDA149-6150-E0CC-796B-8BF7249FB0BF}"/>
                </a:ext>
              </a:extLst>
            </p:cNvPr>
            <p:cNvSpPr/>
            <p:nvPr/>
          </p:nvSpPr>
          <p:spPr>
            <a:xfrm>
              <a:off x="7030277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0AFE58EC-0B15-71E5-9B44-DAB2BBC633AF}"/>
                </a:ext>
              </a:extLst>
            </p:cNvPr>
            <p:cNvSpPr/>
            <p:nvPr/>
          </p:nvSpPr>
          <p:spPr>
            <a:xfrm>
              <a:off x="6662594" y="3967319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81DEB875-3ED9-1FC6-EEE6-3CED0B996211}"/>
                </a:ext>
              </a:extLst>
            </p:cNvPr>
            <p:cNvSpPr/>
            <p:nvPr/>
          </p:nvSpPr>
          <p:spPr>
            <a:xfrm>
              <a:off x="6597429" y="421710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BADBDB0D-EC31-042C-7C66-88B66789312C}"/>
                </a:ext>
              </a:extLst>
            </p:cNvPr>
            <p:cNvSpPr/>
            <p:nvPr/>
          </p:nvSpPr>
          <p:spPr>
            <a:xfrm>
              <a:off x="6722966" y="414051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3EA9A7F2-D077-1137-54EC-B8CB26B45D0F}"/>
                </a:ext>
              </a:extLst>
            </p:cNvPr>
            <p:cNvSpPr/>
            <p:nvPr/>
          </p:nvSpPr>
          <p:spPr>
            <a:xfrm>
              <a:off x="6899005" y="413278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8089EEED-ED47-546C-5E21-FE6A81C365F9}"/>
                </a:ext>
              </a:extLst>
            </p:cNvPr>
            <p:cNvSpPr/>
            <p:nvPr/>
          </p:nvSpPr>
          <p:spPr>
            <a:xfrm>
              <a:off x="6960167" y="415052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D819B422-7AAA-B400-8317-445D9F50405E}"/>
                </a:ext>
              </a:extLst>
            </p:cNvPr>
            <p:cNvCxnSpPr>
              <a:cxnSpLocks/>
            </p:cNvCxnSpPr>
            <p:nvPr/>
          </p:nvCxnSpPr>
          <p:spPr>
            <a:xfrm>
              <a:off x="6413500" y="4011048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F57FADEB-166D-2E84-B9A7-FD3C2E66BF1E}"/>
                </a:ext>
              </a:extLst>
            </p:cNvPr>
            <p:cNvCxnSpPr>
              <a:cxnSpLocks/>
            </p:cNvCxnSpPr>
            <p:nvPr/>
          </p:nvCxnSpPr>
          <p:spPr>
            <a:xfrm>
              <a:off x="6694680" y="4013015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CF846A5D-D838-D473-EB48-E9BD6B4B5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7850" y="4014788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B4E7B715-0FE4-2371-5B02-940D1E980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91475" y="4011151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4" name="TextBox 443">
            <a:extLst>
              <a:ext uri="{FF2B5EF4-FFF2-40B4-BE49-F238E27FC236}">
                <a16:creationId xmlns:a16="http://schemas.microsoft.com/office/drawing/2014/main" id="{FB7FC730-6C7B-0FD1-9266-8A90FC100E3E}"/>
              </a:ext>
            </a:extLst>
          </p:cNvPr>
          <p:cNvSpPr txBox="1"/>
          <p:nvPr/>
        </p:nvSpPr>
        <p:spPr>
          <a:xfrm>
            <a:off x="8344088" y="1400270"/>
            <a:ext cx="1117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collapse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grpSp>
        <p:nvGrpSpPr>
          <p:cNvPr id="454" name="그룹 453">
            <a:extLst>
              <a:ext uri="{FF2B5EF4-FFF2-40B4-BE49-F238E27FC236}">
                <a16:creationId xmlns:a16="http://schemas.microsoft.com/office/drawing/2014/main" id="{A50CD280-9EA5-7553-0BD0-E40D7C2BF9F6}"/>
              </a:ext>
            </a:extLst>
          </p:cNvPr>
          <p:cNvGrpSpPr/>
          <p:nvPr/>
        </p:nvGrpSpPr>
        <p:grpSpPr>
          <a:xfrm>
            <a:off x="6145732" y="2120736"/>
            <a:ext cx="1415297" cy="761911"/>
            <a:chOff x="6181459" y="3198596"/>
            <a:chExt cx="1415297" cy="761911"/>
          </a:xfrm>
        </p:grpSpPr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D0A6EC15-8806-A1EA-4EFA-8D4D56931ED8}"/>
                </a:ext>
              </a:extLst>
            </p:cNvPr>
            <p:cNvSpPr/>
            <p:nvPr/>
          </p:nvSpPr>
          <p:spPr>
            <a:xfrm>
              <a:off x="6181459" y="3502197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5AFED04E-3D4A-955C-D2D7-03205A873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964" y="3638910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30359683-347E-022B-53B4-BBFEA1B8B103}"/>
                </a:ext>
              </a:extLst>
            </p:cNvPr>
            <p:cNvSpPr/>
            <p:nvPr/>
          </p:nvSpPr>
          <p:spPr>
            <a:xfrm>
              <a:off x="6368701" y="361528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FD2FCF5C-C775-BFF6-EA31-1F0BCAE8DB94}"/>
                </a:ext>
              </a:extLst>
            </p:cNvPr>
            <p:cNvSpPr/>
            <p:nvPr/>
          </p:nvSpPr>
          <p:spPr>
            <a:xfrm>
              <a:off x="6929902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18E96B6B-ED8B-8E6F-0E7C-E899B5DA5012}"/>
                </a:ext>
              </a:extLst>
            </p:cNvPr>
            <p:cNvSpPr/>
            <p:nvPr/>
          </p:nvSpPr>
          <p:spPr>
            <a:xfrm>
              <a:off x="7030214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9D9F9A15-86A9-92FE-18A0-FFE6DAFEA839}"/>
                </a:ext>
              </a:extLst>
            </p:cNvPr>
            <p:cNvSpPr/>
            <p:nvPr/>
          </p:nvSpPr>
          <p:spPr>
            <a:xfrm>
              <a:off x="6662531" y="361554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3" name="타원 352">
              <a:extLst>
                <a:ext uri="{FF2B5EF4-FFF2-40B4-BE49-F238E27FC236}">
                  <a16:creationId xmlns:a16="http://schemas.microsoft.com/office/drawing/2014/main" id="{C7A14182-A0AB-AD53-3F13-B5A9FC22D0BD}"/>
                </a:ext>
              </a:extLst>
            </p:cNvPr>
            <p:cNvSpPr/>
            <p:nvPr/>
          </p:nvSpPr>
          <p:spPr>
            <a:xfrm>
              <a:off x="6531799" y="3548902"/>
              <a:ext cx="645776" cy="178346"/>
            </a:xfrm>
            <a:prstGeom prst="ellipse">
              <a:avLst/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98E3799A-7DAD-EFA1-3E0B-6EFC00B6DD6A}"/>
                </a:ext>
              </a:extLst>
            </p:cNvPr>
            <p:cNvSpPr/>
            <p:nvPr/>
          </p:nvSpPr>
          <p:spPr>
            <a:xfrm>
              <a:off x="6531300" y="3312507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446D5D28-8014-6DB4-49E2-B4B4DA76C10C}"/>
                </a:ext>
              </a:extLst>
            </p:cNvPr>
            <p:cNvSpPr/>
            <p:nvPr/>
          </p:nvSpPr>
          <p:spPr>
            <a:xfrm>
              <a:off x="6796431" y="3581565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D8A08A65-74C5-902D-E6BD-16FD1424F6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5771" y="3221183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0E29AB6B-0E3D-2662-DA56-A88995D83E2F}"/>
                </a:ext>
              </a:extLst>
            </p:cNvPr>
            <p:cNvCxnSpPr>
              <a:cxnSpLocks/>
            </p:cNvCxnSpPr>
            <p:nvPr/>
          </p:nvCxnSpPr>
          <p:spPr>
            <a:xfrm>
              <a:off x="7271302" y="3229304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AA0C846-1541-47AB-923C-05BC0729B12E}"/>
                </a:ext>
              </a:extLst>
            </p:cNvPr>
            <p:cNvSpPr/>
            <p:nvPr/>
          </p:nvSpPr>
          <p:spPr>
            <a:xfrm>
              <a:off x="6368764" y="31985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4B30B5A5-1607-5FCF-A024-A37C1BD131DA}"/>
                </a:ext>
              </a:extLst>
            </p:cNvPr>
            <p:cNvSpPr/>
            <p:nvPr/>
          </p:nvSpPr>
          <p:spPr>
            <a:xfrm>
              <a:off x="6929965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66BD68A8-47BF-2B20-694C-4400594F7411}"/>
                </a:ext>
              </a:extLst>
            </p:cNvPr>
            <p:cNvSpPr/>
            <p:nvPr/>
          </p:nvSpPr>
          <p:spPr>
            <a:xfrm>
              <a:off x="7030277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ECB0FC2D-6F8B-0B6D-C9A3-F71D8BF60C81}"/>
                </a:ext>
              </a:extLst>
            </p:cNvPr>
            <p:cNvSpPr/>
            <p:nvPr/>
          </p:nvSpPr>
          <p:spPr>
            <a:xfrm>
              <a:off x="6662594" y="319885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4AACAC12-753C-045D-AD2A-5418D4FE5FAA}"/>
                    </a:ext>
                  </a:extLst>
                </p:cNvPr>
                <p:cNvSpPr txBox="1"/>
                <p:nvPr/>
              </p:nvSpPr>
              <p:spPr>
                <a:xfrm>
                  <a:off x="7192027" y="3290479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749A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749A9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4AACAC12-753C-045D-AD2A-5418D4FE5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92027" y="3290479"/>
                  <a:ext cx="404729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7" name="그룹 456">
            <a:extLst>
              <a:ext uri="{FF2B5EF4-FFF2-40B4-BE49-F238E27FC236}">
                <a16:creationId xmlns:a16="http://schemas.microsoft.com/office/drawing/2014/main" id="{FAE4EF99-7800-EF84-2DD9-797CED0FCC5C}"/>
              </a:ext>
            </a:extLst>
          </p:cNvPr>
          <p:cNvGrpSpPr/>
          <p:nvPr/>
        </p:nvGrpSpPr>
        <p:grpSpPr>
          <a:xfrm>
            <a:off x="6242049" y="5117367"/>
            <a:ext cx="1145744" cy="1117215"/>
            <a:chOff x="6242049" y="5019260"/>
            <a:chExt cx="1145744" cy="1117215"/>
          </a:xfrm>
        </p:grpSpPr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9909A981-220A-88D1-5503-FDF0F713321C}"/>
                </a:ext>
              </a:extLst>
            </p:cNvPr>
            <p:cNvSpPr/>
            <p:nvPr/>
          </p:nvSpPr>
          <p:spPr>
            <a:xfrm>
              <a:off x="6270579" y="5019260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910E73A3-3554-80CE-8A5D-6497D932E053}"/>
                </a:ext>
              </a:extLst>
            </p:cNvPr>
            <p:cNvSpPr/>
            <p:nvPr/>
          </p:nvSpPr>
          <p:spPr>
            <a:xfrm rot="2700000">
              <a:off x="6794452" y="5541233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70B7BF6D-9C6C-4B9C-5423-DC4D2488C1FC}"/>
                </a:ext>
              </a:extLst>
            </p:cNvPr>
            <p:cNvSpPr/>
            <p:nvPr/>
          </p:nvSpPr>
          <p:spPr>
            <a:xfrm>
              <a:off x="6242049" y="5507378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B23D9104-30FE-68B9-D85A-132C8BE62767}"/>
                </a:ext>
              </a:extLst>
            </p:cNvPr>
            <p:cNvSpPr/>
            <p:nvPr/>
          </p:nvSpPr>
          <p:spPr>
            <a:xfrm>
              <a:off x="7174432" y="5135593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65200BF9-4F5E-F11F-98B1-2EC58313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160" y="5166822"/>
              <a:ext cx="885825" cy="352425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F87A1954-BC28-BEBE-DAD4-8151F6DE0834}"/>
                </a:ext>
              </a:extLst>
            </p:cNvPr>
            <p:cNvSpPr/>
            <p:nvPr/>
          </p:nvSpPr>
          <p:spPr>
            <a:xfrm>
              <a:off x="6652825" y="5339528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729A02E-E7B1-C079-976B-AB8B37BFD58A}"/>
                    </a:ext>
                  </a:extLst>
                </p:cNvPr>
                <p:cNvSpPr txBox="1"/>
                <p:nvPr/>
              </p:nvSpPr>
              <p:spPr>
                <a:xfrm rot="20281062">
                  <a:off x="6408336" y="5297885"/>
                  <a:ext cx="79537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9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4729A02E-E7B1-C079-976B-AB8B37BFD5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281062">
                  <a:off x="6408336" y="5297885"/>
                  <a:ext cx="79537" cy="138499"/>
                </a:xfrm>
                <a:prstGeom prst="rect">
                  <a:avLst/>
                </a:prstGeom>
                <a:blipFill>
                  <a:blip r:embed="rId7"/>
                  <a:stretch>
                    <a:fillRect l="-9091" r="-18182" b="-370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E93CA0-E309-7B6E-AC57-9C8F2F95B704}"/>
                    </a:ext>
                  </a:extLst>
                </p:cNvPr>
                <p:cNvSpPr txBox="1"/>
                <p:nvPr/>
              </p:nvSpPr>
              <p:spPr>
                <a:xfrm rot="20348521">
                  <a:off x="6773007" y="5135947"/>
                  <a:ext cx="230359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8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9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B0E93CA0-E309-7B6E-AC57-9C8F2F95B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48521">
                  <a:off x="6773007" y="5135947"/>
                  <a:ext cx="230359" cy="123111"/>
                </a:xfrm>
                <a:prstGeom prst="rect">
                  <a:avLst/>
                </a:prstGeom>
                <a:blipFill>
                  <a:blip r:embed="rId8"/>
                  <a:stretch>
                    <a:fillRect l="-2273" r="-2273"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EB4AD16-366F-23BD-62D5-ACC97139D0EC}"/>
                    </a:ext>
                  </a:extLst>
                </p:cNvPr>
                <p:cNvSpPr txBox="1"/>
                <p:nvPr/>
              </p:nvSpPr>
              <p:spPr>
                <a:xfrm>
                  <a:off x="6266503" y="5504469"/>
                  <a:ext cx="400955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7EB4AD16-366F-23BD-62D5-ACC97139D0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503" y="5504469"/>
                  <a:ext cx="400955" cy="138499"/>
                </a:xfrm>
                <a:prstGeom prst="rect">
                  <a:avLst/>
                </a:prstGeom>
                <a:blipFill>
                  <a:blip r:embed="rId9"/>
                  <a:stretch>
                    <a:fillRect b="-173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AADCE8C-F2E1-A4A4-5C6A-046E05994580}"/>
                    </a:ext>
                  </a:extLst>
                </p:cNvPr>
                <p:cNvSpPr txBox="1"/>
                <p:nvPr/>
              </p:nvSpPr>
              <p:spPr>
                <a:xfrm>
                  <a:off x="7065127" y="5221616"/>
                  <a:ext cx="114249" cy="1384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EAADCE8C-F2E1-A4A4-5C6A-046E05994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5127" y="5221616"/>
                  <a:ext cx="114249" cy="138499"/>
                </a:xfrm>
                <a:prstGeom prst="rect">
                  <a:avLst/>
                </a:prstGeom>
                <a:blipFill>
                  <a:blip r:embed="rId10"/>
                  <a:stretch>
                    <a:fillRect l="-26316" r="-126316"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8" name="그룹 457">
            <a:extLst>
              <a:ext uri="{FF2B5EF4-FFF2-40B4-BE49-F238E27FC236}">
                <a16:creationId xmlns:a16="http://schemas.microsoft.com/office/drawing/2014/main" id="{846D0DAB-4E3B-6951-F533-A1D7D68AA7F2}"/>
              </a:ext>
            </a:extLst>
          </p:cNvPr>
          <p:cNvGrpSpPr/>
          <p:nvPr/>
        </p:nvGrpSpPr>
        <p:grpSpPr>
          <a:xfrm>
            <a:off x="6135025" y="6147398"/>
            <a:ext cx="1256275" cy="1120163"/>
            <a:chOff x="6135025" y="6033098"/>
            <a:chExt cx="1256275" cy="1120163"/>
          </a:xfrm>
        </p:grpSpPr>
        <p:sp>
          <p:nvSpPr>
            <p:cNvPr id="238" name="원호 237">
              <a:extLst>
                <a:ext uri="{FF2B5EF4-FFF2-40B4-BE49-F238E27FC236}">
                  <a16:creationId xmlns:a16="http://schemas.microsoft.com/office/drawing/2014/main" id="{9F4EA910-9AFF-1D1D-3171-3489BF06326F}"/>
                </a:ext>
              </a:extLst>
            </p:cNvPr>
            <p:cNvSpPr/>
            <p:nvPr/>
          </p:nvSpPr>
          <p:spPr>
            <a:xfrm>
              <a:off x="6274086" y="6036046"/>
              <a:ext cx="1117214" cy="1117215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4000">
                    <a:srgbClr val="A17BDF"/>
                  </a:gs>
                  <a:gs pos="63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D7C26218-29C8-ACA9-E335-81B210354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3011" y="6183319"/>
              <a:ext cx="885825" cy="352425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4B9BC601-3520-FFA6-F203-F8EE8F44CC63}"/>
                </a:ext>
              </a:extLst>
            </p:cNvPr>
            <p:cNvCxnSpPr>
              <a:cxnSpLocks/>
            </p:cNvCxnSpPr>
            <p:nvPr/>
          </p:nvCxnSpPr>
          <p:spPr>
            <a:xfrm>
              <a:off x="6525542" y="6167006"/>
              <a:ext cx="155008" cy="213136"/>
            </a:xfrm>
            <a:prstGeom prst="line">
              <a:avLst/>
            </a:prstGeom>
            <a:ln>
              <a:solidFill>
                <a:srgbClr val="A17BDF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9BF5A54-29A9-3D02-AA68-116FC01779C1}"/>
                </a:ext>
              </a:extLst>
            </p:cNvPr>
            <p:cNvSpPr/>
            <p:nvPr/>
          </p:nvSpPr>
          <p:spPr>
            <a:xfrm>
              <a:off x="6482366" y="611849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1E8C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D2269359-066A-1B12-08BD-3C052E968604}"/>
                </a:ext>
              </a:extLst>
            </p:cNvPr>
            <p:cNvSpPr/>
            <p:nvPr/>
          </p:nvSpPr>
          <p:spPr>
            <a:xfrm>
              <a:off x="6245725" y="6523875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2E7E0630-5CD0-7212-51E7-F35D6BDEBB0B}"/>
                </a:ext>
              </a:extLst>
            </p:cNvPr>
            <p:cNvSpPr/>
            <p:nvPr/>
          </p:nvSpPr>
          <p:spPr>
            <a:xfrm>
              <a:off x="7178108" y="6152090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4" name="십자형 253">
              <a:extLst>
                <a:ext uri="{FF2B5EF4-FFF2-40B4-BE49-F238E27FC236}">
                  <a16:creationId xmlns:a16="http://schemas.microsoft.com/office/drawing/2014/main" id="{C84C0A20-ADBF-3518-E310-9C489E5A9738}"/>
                </a:ext>
              </a:extLst>
            </p:cNvPr>
            <p:cNvSpPr/>
            <p:nvPr/>
          </p:nvSpPr>
          <p:spPr>
            <a:xfrm rot="2700000">
              <a:off x="6798128" y="6557730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5B5D7DBB-65EB-C41A-6322-46F666F0F514}"/>
                    </a:ext>
                  </a:extLst>
                </p:cNvPr>
                <p:cNvSpPr txBox="1"/>
                <p:nvPr/>
              </p:nvSpPr>
              <p:spPr>
                <a:xfrm>
                  <a:off x="6135025" y="6033098"/>
                  <a:ext cx="400955" cy="14959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9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9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9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5B5D7DBB-65EB-C41A-6322-46F666F0F5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5025" y="6033098"/>
                  <a:ext cx="400955" cy="149593"/>
                </a:xfrm>
                <a:prstGeom prst="rect">
                  <a:avLst/>
                </a:prstGeom>
                <a:blipFill>
                  <a:blip r:embed="rId11"/>
                  <a:stretch>
                    <a:fillRect b="-28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7B279253-011F-E919-C450-5772EF8927A9}"/>
                </a:ext>
              </a:extLst>
            </p:cNvPr>
            <p:cNvCxnSpPr>
              <a:cxnSpLocks/>
            </p:cNvCxnSpPr>
            <p:nvPr/>
          </p:nvCxnSpPr>
          <p:spPr>
            <a:xfrm>
              <a:off x="6679269" y="6379025"/>
              <a:ext cx="149917" cy="206136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C1994285-69A8-EC74-37F9-AA84E28AC106}"/>
                </a:ext>
              </a:extLst>
            </p:cNvPr>
            <p:cNvSpPr/>
            <p:nvPr/>
          </p:nvSpPr>
          <p:spPr>
            <a:xfrm>
              <a:off x="6656501" y="6356025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177694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3EB95-EB7D-0154-6E8F-956466845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7625A5AD-62CA-8B46-6EB0-F960BB157A30}"/>
              </a:ext>
            </a:extLst>
          </p:cNvPr>
          <p:cNvCxnSpPr>
            <a:cxnSpLocks/>
          </p:cNvCxnSpPr>
          <p:nvPr/>
        </p:nvCxnSpPr>
        <p:spPr>
          <a:xfrm flipH="1">
            <a:off x="6374146" y="4057262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FB7BFDB0-EB68-9F11-403C-FB4AE09AB0BD}"/>
              </a:ext>
            </a:extLst>
          </p:cNvPr>
          <p:cNvCxnSpPr>
            <a:cxnSpLocks/>
          </p:cNvCxnSpPr>
          <p:nvPr/>
        </p:nvCxnSpPr>
        <p:spPr>
          <a:xfrm flipH="1">
            <a:off x="6374147" y="3230700"/>
            <a:ext cx="948991" cy="0"/>
          </a:xfrm>
          <a:prstGeom prst="line">
            <a:avLst/>
          </a:prstGeom>
          <a:ln w="12700">
            <a:solidFill>
              <a:srgbClr val="D1D1D1"/>
            </a:solidFill>
            <a:prstDash val="sysDash"/>
            <a:headEnd type="none" w="sm" len="sm"/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2F822E7E-0A79-3BA5-4726-34A06BA0A2F2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841F6B86-2EAE-1ACF-7B21-50CD3012E391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38B0C149-BB68-BAB4-40FB-665DBA17F00D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1C991AB-1474-9041-6558-281766259D73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CB3AA748-960E-0492-4477-5380E31E182F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8F72340-7C7E-1C18-A998-7A72FDC0AFD2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0BE084A9-24CD-EFFD-E40E-793246D25212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03685745-63A5-C63F-E11B-12C016659634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54DCE34F-F9C1-D11C-BF30-8146A4BBD8C3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A47172FD-6481-4886-58F8-9A6C8745EE4A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E35CCAD9-A311-DCF9-6324-1883B1609331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8A0FAA-D4BB-7B0D-BF3D-21295DDEEB0F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C63B9807-8485-058A-5F3E-6ACDB8740900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57E1712C-69DE-EA30-5D12-4E8BD6F0FC5C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ED28C14A-847F-D936-2638-E022465B2403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03B66F18-E0AC-4D00-1676-EC77AD2FD897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5DF13FA7-B3DB-089C-4FB7-9B2B3A8EF2D5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0D3441E7-5145-9EF5-1EEF-3800D50CAEB2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5B657DAF-475C-00B4-718E-CB0F76C0EFA3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48961ADA-7029-3E18-8EB5-2305E1DF11A6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2A788DB-2837-8B4E-88DF-5122397B8C10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241C0882-A000-BB59-3545-E8EE352E6D34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2938546-4486-C531-71B5-1BDDC0E79622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EDE23D34-E930-095B-C2D9-51106DC81EDA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58CCA2F-273D-BECA-AABE-DAC57A3477AF}"/>
              </a:ext>
            </a:extLst>
          </p:cNvPr>
          <p:cNvSpPr/>
          <p:nvPr/>
        </p:nvSpPr>
        <p:spPr>
          <a:xfrm>
            <a:off x="4391095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DEAE5DE8-4A20-F3D0-1589-B95E13B65E49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57DEC081-8C06-0EED-99C3-CED28DB1F37B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DB25804-A5F0-2DF7-90AA-EC594AF1B935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D96487-2DD0-9F1C-68B1-7AABD5A9050F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C631FD-86EA-9AE4-7948-E4DF83841227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17106DC-2505-4BE6-02C6-F63F0DF1C141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DE5E27-C9F7-650C-B51D-0BBA8A7C62EE}"/>
              </a:ext>
            </a:extLst>
          </p:cNvPr>
          <p:cNvSpPr txBox="1"/>
          <p:nvPr/>
        </p:nvSpPr>
        <p:spPr>
          <a:xfrm>
            <a:off x="5866460" y="797597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</a:t>
            </a:r>
            <a:r>
              <a:rPr kumimoji="1" lang="en-US" altLang="ko-KR" sz="1200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Shift &amp; Project</a:t>
            </a:r>
            <a:endParaRPr lang="ko-KR" altLang="en-US" sz="1200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982DC6-4373-0F54-F393-CB9F0A5C6F34}"/>
              </a:ext>
            </a:extLst>
          </p:cNvPr>
          <p:cNvSpPr txBox="1"/>
          <p:nvPr/>
        </p:nvSpPr>
        <p:spPr>
          <a:xfrm>
            <a:off x="6013215" y="1047468"/>
            <a:ext cx="16942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</a:t>
            </a: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774EDAF3-471B-7254-DA29-F1BDE266FAC1}"/>
              </a:ext>
            </a:extLst>
          </p:cNvPr>
          <p:cNvSpPr/>
          <p:nvPr/>
        </p:nvSpPr>
        <p:spPr>
          <a:xfrm>
            <a:off x="5676943" y="1381187"/>
            <a:ext cx="1117214" cy="1117215"/>
          </a:xfrm>
          <a:prstGeom prst="arc">
            <a:avLst>
              <a:gd name="adj1" fmla="val 14656429"/>
              <a:gd name="adj2" fmla="val 1360317"/>
            </a:avLst>
          </a:prstGeom>
          <a:ln>
            <a:gradFill flip="none" rotWithShape="1">
              <a:gsLst>
                <a:gs pos="35000">
                  <a:srgbClr val="8CABF8"/>
                </a:gs>
                <a:gs pos="50000">
                  <a:schemeClr val="bg1"/>
                </a:gs>
              </a:gsLst>
              <a:lin ang="81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AE86C519-8E5C-FC04-A66D-FEFB8F948F6E}"/>
              </a:ext>
            </a:extLst>
          </p:cNvPr>
          <p:cNvCxnSpPr>
            <a:cxnSpLocks/>
          </p:cNvCxnSpPr>
          <p:nvPr/>
        </p:nvCxnSpPr>
        <p:spPr>
          <a:xfrm flipV="1">
            <a:off x="6236431" y="1785395"/>
            <a:ext cx="148488" cy="151669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9D9D6547-DB5D-8BA9-7522-22862D667AE7}"/>
              </a:ext>
            </a:extLst>
          </p:cNvPr>
          <p:cNvCxnSpPr>
            <a:cxnSpLocks/>
          </p:cNvCxnSpPr>
          <p:nvPr/>
        </p:nvCxnSpPr>
        <p:spPr>
          <a:xfrm flipH="1">
            <a:off x="6404764" y="1564202"/>
            <a:ext cx="197643" cy="202287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D66B93F3-FE61-77CF-4CDE-6E1A3A465AD4}"/>
              </a:ext>
            </a:extLst>
          </p:cNvPr>
          <p:cNvSpPr/>
          <p:nvPr/>
        </p:nvSpPr>
        <p:spPr>
          <a:xfrm>
            <a:off x="6598839" y="1516106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89FFE1-30C1-43A8-8844-87A995A64E9D}"/>
              </a:ext>
            </a:extLst>
          </p:cNvPr>
          <p:cNvSpPr/>
          <p:nvPr/>
        </p:nvSpPr>
        <p:spPr>
          <a:xfrm>
            <a:off x="6377986" y="1744072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956393D-164F-4B9F-4BDA-3481F95714FF}"/>
              </a:ext>
            </a:extLst>
          </p:cNvPr>
          <p:cNvSpPr/>
          <p:nvPr/>
        </p:nvSpPr>
        <p:spPr>
          <a:xfrm>
            <a:off x="6476031" y="1647976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3" name="십자형 32">
            <a:extLst>
              <a:ext uri="{FF2B5EF4-FFF2-40B4-BE49-F238E27FC236}">
                <a16:creationId xmlns:a16="http://schemas.microsoft.com/office/drawing/2014/main" id="{52CC9452-6101-2350-2267-A93A497CB0F3}"/>
              </a:ext>
            </a:extLst>
          </p:cNvPr>
          <p:cNvSpPr/>
          <p:nvPr/>
        </p:nvSpPr>
        <p:spPr>
          <a:xfrm rot="2700000">
            <a:off x="6200985" y="1902871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374912F-7611-0399-A89A-DA15E03CBC0A}"/>
              </a:ext>
            </a:extLst>
          </p:cNvPr>
          <p:cNvSpPr txBox="1"/>
          <p:nvPr/>
        </p:nvSpPr>
        <p:spPr>
          <a:xfrm>
            <a:off x="6068752" y="2141921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Extend a new axis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B8AA6BE0-04EC-FCAE-4B3E-EB0327591EC4}"/>
              </a:ext>
            </a:extLst>
          </p:cNvPr>
          <p:cNvCxnSpPr>
            <a:cxnSpLocks/>
          </p:cNvCxnSpPr>
          <p:nvPr/>
        </p:nvCxnSpPr>
        <p:spPr>
          <a:xfrm flipH="1">
            <a:off x="6377420" y="2794430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43ACF009-C3AC-4BB1-6366-F82BF00E25FC}"/>
              </a:ext>
            </a:extLst>
          </p:cNvPr>
          <p:cNvSpPr/>
          <p:nvPr/>
        </p:nvSpPr>
        <p:spPr>
          <a:xfrm>
            <a:off x="6586865" y="2518591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5F8197-044E-17E3-9621-6007B1D7CB65}"/>
              </a:ext>
            </a:extLst>
          </p:cNvPr>
          <p:cNvSpPr txBox="1"/>
          <p:nvPr/>
        </p:nvSpPr>
        <p:spPr>
          <a:xfrm>
            <a:off x="7053896" y="2615083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A56C467-CB9B-C1ED-174C-1551C739001F}"/>
              </a:ext>
            </a:extLst>
          </p:cNvPr>
          <p:cNvSpPr txBox="1"/>
          <p:nvPr/>
        </p:nvSpPr>
        <p:spPr>
          <a:xfrm>
            <a:off x="6794713" y="2330959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752014C-905B-B2BB-C07F-2F57581CF6B4}"/>
              </a:ext>
            </a:extLst>
          </p:cNvPr>
          <p:cNvGrpSpPr/>
          <p:nvPr/>
        </p:nvGrpSpPr>
        <p:grpSpPr>
          <a:xfrm>
            <a:off x="8396265" y="2583885"/>
            <a:ext cx="1259496" cy="554603"/>
            <a:chOff x="7874644" y="2658436"/>
            <a:chExt cx="1591902" cy="700975"/>
          </a:xfrm>
        </p:grpSpPr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884A024B-9B38-F279-32BA-00C25B37C54E}"/>
                </a:ext>
              </a:extLst>
            </p:cNvPr>
            <p:cNvSpPr/>
            <p:nvPr/>
          </p:nvSpPr>
          <p:spPr>
            <a:xfrm>
              <a:off x="8137055" y="2953776"/>
              <a:ext cx="1329491" cy="307726"/>
            </a:xfrm>
            <a:prstGeom prst="parallelogram">
              <a:avLst>
                <a:gd name="adj" fmla="val 8115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7C06F4C3-71E1-4309-B021-C32E3A9202DE}"/>
                </a:ext>
              </a:extLst>
            </p:cNvPr>
            <p:cNvSpPr/>
            <p:nvPr/>
          </p:nvSpPr>
          <p:spPr>
            <a:xfrm>
              <a:off x="8612726" y="295377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FE7F0CCE-82FD-F327-294A-6C39BE1CF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2991649"/>
              <a:ext cx="217943" cy="267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83A0E4D-B5F2-47A4-2E86-FA90A33703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3261428"/>
              <a:ext cx="35904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BEDDA46B-35AD-61F8-4524-786EAD30B9B3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05" y="2855345"/>
              <a:ext cx="0" cy="414582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19F9610-9BB6-A8A8-F628-7798A3553B7D}"/>
                </a:ext>
              </a:extLst>
            </p:cNvPr>
            <p:cNvSpPr txBox="1"/>
            <p:nvPr/>
          </p:nvSpPr>
          <p:spPr>
            <a:xfrm rot="21093750">
              <a:off x="8033904" y="3048207"/>
              <a:ext cx="1098129" cy="3112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83D5FB9F-A160-A364-7056-DF9E3814BD10}"/>
                </a:ext>
              </a:extLst>
            </p:cNvPr>
            <p:cNvSpPr txBox="1"/>
            <p:nvPr/>
          </p:nvSpPr>
          <p:spPr>
            <a:xfrm>
              <a:off x="7874644" y="2658436"/>
              <a:ext cx="847180" cy="25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7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700" i="1" dirty="0">
                <a:solidFill>
                  <a:srgbClr val="2749A9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B2ABEA2-A054-4A7A-1BEC-4E185D125532}"/>
                </a:ext>
              </a:extLst>
            </p:cNvPr>
            <p:cNvSpPr/>
            <p:nvPr/>
          </p:nvSpPr>
          <p:spPr>
            <a:xfrm>
              <a:off x="8581374" y="2986631"/>
              <a:ext cx="733155" cy="137053"/>
            </a:xfrm>
            <a:prstGeom prst="ellipse">
              <a:avLst/>
            </a:prstGeom>
            <a:solidFill>
              <a:schemeClr val="bg2">
                <a:lumMod val="50000"/>
                <a:alpha val="20000"/>
              </a:schemeClr>
            </a:solidFill>
            <a:ln w="1270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517CE957-2C87-0727-B79B-90F7C8B0658F}"/>
                </a:ext>
              </a:extLst>
            </p:cNvPr>
            <p:cNvSpPr/>
            <p:nvPr/>
          </p:nvSpPr>
          <p:spPr>
            <a:xfrm>
              <a:off x="8579168" y="2689873"/>
              <a:ext cx="733773" cy="433384"/>
            </a:xfrm>
            <a:custGeom>
              <a:avLst/>
              <a:gdLst>
                <a:gd name="connsiteX0" fmla="*/ 1803593 w 3619723"/>
                <a:gd name="connsiteY0" fmla="*/ 11 h 2137894"/>
                <a:gd name="connsiteX1" fmla="*/ 3619723 w 3619723"/>
                <a:gd name="connsiteY1" fmla="*/ 1793687 h 2137894"/>
                <a:gd name="connsiteX2" fmla="*/ 3617385 w 3619723"/>
                <a:gd name="connsiteY2" fmla="*/ 1793695 h 2137894"/>
                <a:gd name="connsiteX3" fmla="*/ 3619048 w 3619723"/>
                <a:gd name="connsiteY3" fmla="*/ 1799852 h 2137894"/>
                <a:gd name="connsiteX4" fmla="*/ 1810711 w 3619723"/>
                <a:gd name="connsiteY4" fmla="*/ 2137894 h 2137894"/>
                <a:gd name="connsiteX5" fmla="*/ 11711 w 3619723"/>
                <a:gd name="connsiteY5" fmla="*/ 1834415 h 2137894"/>
                <a:gd name="connsiteX6" fmla="*/ 4110 w 3619723"/>
                <a:gd name="connsiteY6" fmla="*/ 1806279 h 2137894"/>
                <a:gd name="connsiteX7" fmla="*/ 0 w 3619723"/>
                <a:gd name="connsiteY7" fmla="*/ 1806293 h 2137894"/>
                <a:gd name="connsiteX8" fmla="*/ 1803593 w 3619723"/>
                <a:gd name="connsiteY8" fmla="*/ 11 h 213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723" h="2137894">
                  <a:moveTo>
                    <a:pt x="1803593" y="11"/>
                  </a:moveTo>
                  <a:cubicBezTo>
                    <a:pt x="2799299" y="-3457"/>
                    <a:pt x="3610804" y="798015"/>
                    <a:pt x="3619723" y="1793687"/>
                  </a:cubicBezTo>
                  <a:lnTo>
                    <a:pt x="3617385" y="1793695"/>
                  </a:lnTo>
                  <a:lnTo>
                    <a:pt x="3619048" y="1799852"/>
                  </a:lnTo>
                  <a:cubicBezTo>
                    <a:pt x="3619048" y="1986547"/>
                    <a:pt x="2809428" y="2137894"/>
                    <a:pt x="1810711" y="2137894"/>
                  </a:cubicBezTo>
                  <a:cubicBezTo>
                    <a:pt x="874414" y="2137894"/>
                    <a:pt x="104315" y="2004874"/>
                    <a:pt x="11711" y="1834415"/>
                  </a:cubicBezTo>
                  <a:lnTo>
                    <a:pt x="4110" y="1806279"/>
                  </a:lnTo>
                  <a:lnTo>
                    <a:pt x="0" y="1806293"/>
                  </a:lnTo>
                  <a:cubicBezTo>
                    <a:pt x="1985" y="810583"/>
                    <a:pt x="807887" y="3479"/>
                    <a:pt x="1803593" y="11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 w="9525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십자형 131">
              <a:extLst>
                <a:ext uri="{FF2B5EF4-FFF2-40B4-BE49-F238E27FC236}">
                  <a16:creationId xmlns:a16="http://schemas.microsoft.com/office/drawing/2014/main" id="{B93340CE-10CF-05E7-8B95-E7B41D2415DF}"/>
                </a:ext>
              </a:extLst>
            </p:cNvPr>
            <p:cNvSpPr/>
            <p:nvPr/>
          </p:nvSpPr>
          <p:spPr>
            <a:xfrm>
              <a:off x="8910762" y="3020685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A59CB2C-7F06-E994-002F-F55FBE209F94}"/>
                </a:ext>
              </a:extLst>
            </p:cNvPr>
            <p:cNvSpPr/>
            <p:nvPr/>
          </p:nvSpPr>
          <p:spPr>
            <a:xfrm>
              <a:off x="9021853" y="301331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A41E3DE-CB30-3900-EF0D-B6C44FE63862}"/>
                </a:ext>
              </a:extLst>
            </p:cNvPr>
            <p:cNvSpPr/>
            <p:nvPr/>
          </p:nvSpPr>
          <p:spPr>
            <a:xfrm>
              <a:off x="9114005" y="299988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31FC52E-2B34-835D-FF12-3729288C7CA2}"/>
                </a:ext>
              </a:extLst>
            </p:cNvPr>
            <p:cNvSpPr/>
            <p:nvPr/>
          </p:nvSpPr>
          <p:spPr>
            <a:xfrm>
              <a:off x="8805193" y="3017500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54" name="타원 153">
            <a:extLst>
              <a:ext uri="{FF2B5EF4-FFF2-40B4-BE49-F238E27FC236}">
                <a16:creationId xmlns:a16="http://schemas.microsoft.com/office/drawing/2014/main" id="{F25DC142-5CA9-8819-CA6C-FFDFDD3222D6}"/>
              </a:ext>
            </a:extLst>
          </p:cNvPr>
          <p:cNvSpPr/>
          <p:nvPr/>
        </p:nvSpPr>
        <p:spPr>
          <a:xfrm>
            <a:off x="6929957" y="277080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93820220-5EC7-60DA-006D-2D5B8C888577}"/>
              </a:ext>
            </a:extLst>
          </p:cNvPr>
          <p:cNvSpPr/>
          <p:nvPr/>
        </p:nvSpPr>
        <p:spPr>
          <a:xfrm>
            <a:off x="7030269" y="277080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70BEBD-371A-97BF-9057-600263E58B29}"/>
              </a:ext>
            </a:extLst>
          </p:cNvPr>
          <p:cNvSpPr/>
          <p:nvPr/>
        </p:nvSpPr>
        <p:spPr>
          <a:xfrm>
            <a:off x="6708606" y="277080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3673A06E-3F7D-99CE-8BFB-E0B7A11CDAE9}"/>
              </a:ext>
            </a:extLst>
          </p:cNvPr>
          <p:cNvSpPr/>
          <p:nvPr/>
        </p:nvSpPr>
        <p:spPr>
          <a:xfrm>
            <a:off x="6484501" y="277054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D52DA44-F868-3036-A163-981E6BE4A397}"/>
              </a:ext>
            </a:extLst>
          </p:cNvPr>
          <p:cNvSpPr txBox="1"/>
          <p:nvPr/>
        </p:nvSpPr>
        <p:spPr>
          <a:xfrm>
            <a:off x="6248503" y="2939921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D8DC4563-CF46-742E-161C-8EA8F5127923}"/>
              </a:ext>
            </a:extLst>
          </p:cNvPr>
          <p:cNvCxnSpPr>
            <a:cxnSpLocks/>
          </p:cNvCxnSpPr>
          <p:nvPr/>
        </p:nvCxnSpPr>
        <p:spPr>
          <a:xfrm flipH="1">
            <a:off x="6374147" y="3669867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타원 203">
            <a:extLst>
              <a:ext uri="{FF2B5EF4-FFF2-40B4-BE49-F238E27FC236}">
                <a16:creationId xmlns:a16="http://schemas.microsoft.com/office/drawing/2014/main" id="{26589C93-2D8B-1BC8-C029-8AC730ABCF98}"/>
              </a:ext>
            </a:extLst>
          </p:cNvPr>
          <p:cNvSpPr/>
          <p:nvPr/>
        </p:nvSpPr>
        <p:spPr>
          <a:xfrm>
            <a:off x="6926684" y="320733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341CF7AA-D528-AC35-AEBE-E715866DE8D6}"/>
              </a:ext>
            </a:extLst>
          </p:cNvPr>
          <p:cNvSpPr/>
          <p:nvPr/>
        </p:nvSpPr>
        <p:spPr>
          <a:xfrm>
            <a:off x="7026996" y="320733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85C6F4C2-B073-C49F-82F5-3E27B4C003BB}"/>
              </a:ext>
            </a:extLst>
          </p:cNvPr>
          <p:cNvSpPr/>
          <p:nvPr/>
        </p:nvSpPr>
        <p:spPr>
          <a:xfrm>
            <a:off x="6705333" y="3207331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1378C909-9D5A-A625-4B05-0DC58095211E}"/>
              </a:ext>
            </a:extLst>
          </p:cNvPr>
          <p:cNvSpPr/>
          <p:nvPr/>
        </p:nvSpPr>
        <p:spPr>
          <a:xfrm>
            <a:off x="6481228" y="320707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D1AB6855-69F3-1C62-5C13-AB35320B88AF}"/>
              </a:ext>
            </a:extLst>
          </p:cNvPr>
          <p:cNvCxnSpPr>
            <a:cxnSpLocks/>
          </p:cNvCxnSpPr>
          <p:nvPr/>
        </p:nvCxnSpPr>
        <p:spPr>
          <a:xfrm flipH="1">
            <a:off x="6645267" y="1386102"/>
            <a:ext cx="131765" cy="129792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ACF97DE9-E924-75A0-60E8-5BE71CB04278}"/>
              </a:ext>
            </a:extLst>
          </p:cNvPr>
          <p:cNvCxnSpPr>
            <a:cxnSpLocks/>
          </p:cNvCxnSpPr>
          <p:nvPr/>
        </p:nvCxnSpPr>
        <p:spPr>
          <a:xfrm flipV="1">
            <a:off x="6786708" y="1203840"/>
            <a:ext cx="165756" cy="169306"/>
          </a:xfrm>
          <a:prstGeom prst="line">
            <a:avLst/>
          </a:prstGeom>
          <a:ln w="12700">
            <a:gradFill flip="none" rotWithShape="1">
              <a:gsLst>
                <a:gs pos="21000">
                  <a:srgbClr val="8CABF8"/>
                </a:gs>
                <a:gs pos="56000">
                  <a:srgbClr val="8CABF8">
                    <a:alpha val="0"/>
                  </a:srgbClr>
                </a:gs>
              </a:gsLst>
              <a:lin ang="2700000" scaled="1"/>
              <a:tileRect/>
            </a:gra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459A8A0B-8685-E0A3-D081-DF82F2EAB924}"/>
              </a:ext>
            </a:extLst>
          </p:cNvPr>
          <p:cNvSpPr/>
          <p:nvPr/>
        </p:nvSpPr>
        <p:spPr>
          <a:xfrm>
            <a:off x="6743852" y="1370562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8999780-F82D-5144-FC54-8F832F40E4B7}"/>
              </a:ext>
            </a:extLst>
          </p:cNvPr>
          <p:cNvSpPr txBox="1"/>
          <p:nvPr/>
        </p:nvSpPr>
        <p:spPr>
          <a:xfrm>
            <a:off x="7682701" y="1101293"/>
            <a:ext cx="1117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2749A9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Multiple datapoints are mapped to a single point in hypersphere </a:t>
            </a:r>
            <a:endParaRPr lang="ko-KR" altLang="en-US" sz="800" i="1" dirty="0">
              <a:solidFill>
                <a:srgbClr val="2749A9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C35981D-776D-B7C8-D6E6-CD4E29CAC35C}"/>
              </a:ext>
            </a:extLst>
          </p:cNvPr>
          <p:cNvSpPr txBox="1"/>
          <p:nvPr/>
        </p:nvSpPr>
        <p:spPr>
          <a:xfrm>
            <a:off x="6705333" y="1419732"/>
            <a:ext cx="11172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Datapoints collapse</a:t>
            </a:r>
          </a:p>
          <a:p>
            <a:r>
              <a:rPr kumimoji="1" lang="en-US" altLang="ko-KR" sz="800" i="1" dirty="0">
                <a:solidFill>
                  <a:srgbClr val="203C8C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due to scale invariance</a:t>
            </a:r>
            <a:endParaRPr lang="ko-KR" altLang="en-US" sz="800" i="1" dirty="0">
              <a:solidFill>
                <a:srgbClr val="203C8C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BE207D96-ABA8-DED5-0698-FA604CECCD71}"/>
              </a:ext>
            </a:extLst>
          </p:cNvPr>
          <p:cNvCxnSpPr>
            <a:cxnSpLocks/>
          </p:cNvCxnSpPr>
          <p:nvPr/>
        </p:nvCxnSpPr>
        <p:spPr>
          <a:xfrm>
            <a:off x="7199945" y="3248031"/>
            <a:ext cx="0" cy="419435"/>
          </a:xfrm>
          <a:prstGeom prst="line">
            <a:avLst/>
          </a:prstGeom>
          <a:ln w="15875">
            <a:solidFill>
              <a:schemeClr val="bg2">
                <a:lumMod val="90000"/>
              </a:schemeClr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원호 201">
            <a:extLst>
              <a:ext uri="{FF2B5EF4-FFF2-40B4-BE49-F238E27FC236}">
                <a16:creationId xmlns:a16="http://schemas.microsoft.com/office/drawing/2014/main" id="{77565BD0-CA8C-4E45-DB36-30B74DC6371E}"/>
              </a:ext>
            </a:extLst>
          </p:cNvPr>
          <p:cNvSpPr/>
          <p:nvPr/>
        </p:nvSpPr>
        <p:spPr>
          <a:xfrm>
            <a:off x="6583592" y="3394028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EC81F8B7-E9F6-A130-A9B7-E9CDFB995A5F}"/>
              </a:ext>
            </a:extLst>
          </p:cNvPr>
          <p:cNvSpPr txBox="1"/>
          <p:nvPr/>
        </p:nvSpPr>
        <p:spPr>
          <a:xfrm>
            <a:off x="6248503" y="3766483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3. L2 Projection</a:t>
            </a:r>
          </a:p>
        </p:txBody>
      </p: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67028A5A-D47B-4F5C-DE03-C7B4DE0BF335}"/>
              </a:ext>
            </a:extLst>
          </p:cNvPr>
          <p:cNvCxnSpPr>
            <a:cxnSpLocks/>
          </p:cNvCxnSpPr>
          <p:nvPr/>
        </p:nvCxnSpPr>
        <p:spPr>
          <a:xfrm flipH="1">
            <a:off x="6374147" y="4496429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직선 연결선 174">
            <a:extLst>
              <a:ext uri="{FF2B5EF4-FFF2-40B4-BE49-F238E27FC236}">
                <a16:creationId xmlns:a16="http://schemas.microsoft.com/office/drawing/2014/main" id="{5003FAD2-BFBF-D551-71A5-585E7D7A993A}"/>
              </a:ext>
            </a:extLst>
          </p:cNvPr>
          <p:cNvCxnSpPr>
            <a:cxnSpLocks/>
          </p:cNvCxnSpPr>
          <p:nvPr/>
        </p:nvCxnSpPr>
        <p:spPr>
          <a:xfrm>
            <a:off x="6685840" y="4283891"/>
            <a:ext cx="165810" cy="207774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직선 연결선 175">
            <a:extLst>
              <a:ext uri="{FF2B5EF4-FFF2-40B4-BE49-F238E27FC236}">
                <a16:creationId xmlns:a16="http://schemas.microsoft.com/office/drawing/2014/main" id="{34BB0D7B-8417-E141-DB96-D5F7023A8BB0}"/>
              </a:ext>
            </a:extLst>
          </p:cNvPr>
          <p:cNvCxnSpPr>
            <a:cxnSpLocks/>
          </p:cNvCxnSpPr>
          <p:nvPr/>
        </p:nvCxnSpPr>
        <p:spPr>
          <a:xfrm>
            <a:off x="6776061" y="4221979"/>
            <a:ext cx="75589" cy="26968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>
            <a:extLst>
              <a:ext uri="{FF2B5EF4-FFF2-40B4-BE49-F238E27FC236}">
                <a16:creationId xmlns:a16="http://schemas.microsoft.com/office/drawing/2014/main" id="{DA3535D0-EAB9-E331-07A4-19E8228A804C}"/>
              </a:ext>
            </a:extLst>
          </p:cNvPr>
          <p:cNvCxnSpPr>
            <a:cxnSpLocks/>
          </p:cNvCxnSpPr>
          <p:nvPr/>
        </p:nvCxnSpPr>
        <p:spPr>
          <a:xfrm flipH="1">
            <a:off x="6851650" y="4229916"/>
            <a:ext cx="59885" cy="261749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직선 연결선 177">
            <a:extLst>
              <a:ext uri="{FF2B5EF4-FFF2-40B4-BE49-F238E27FC236}">
                <a16:creationId xmlns:a16="http://schemas.microsoft.com/office/drawing/2014/main" id="{ACC3E08A-78C8-9794-E095-DD27C344606B}"/>
              </a:ext>
            </a:extLst>
          </p:cNvPr>
          <p:cNvCxnSpPr>
            <a:cxnSpLocks/>
          </p:cNvCxnSpPr>
          <p:nvPr/>
        </p:nvCxnSpPr>
        <p:spPr>
          <a:xfrm flipH="1">
            <a:off x="6851650" y="4253369"/>
            <a:ext cx="109538" cy="238296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원호 178">
            <a:extLst>
              <a:ext uri="{FF2B5EF4-FFF2-40B4-BE49-F238E27FC236}">
                <a16:creationId xmlns:a16="http://schemas.microsoft.com/office/drawing/2014/main" id="{38136C1A-0AAB-0E45-3C6E-D666BD029208}"/>
              </a:ext>
            </a:extLst>
          </p:cNvPr>
          <p:cNvSpPr/>
          <p:nvPr/>
        </p:nvSpPr>
        <p:spPr>
          <a:xfrm>
            <a:off x="6583592" y="4220590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33EA0600-5FB5-27FF-449D-65C52DCC5806}"/>
              </a:ext>
            </a:extLst>
          </p:cNvPr>
          <p:cNvSpPr/>
          <p:nvPr/>
        </p:nvSpPr>
        <p:spPr>
          <a:xfrm>
            <a:off x="6926684" y="403389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2" name="타원 171">
            <a:extLst>
              <a:ext uri="{FF2B5EF4-FFF2-40B4-BE49-F238E27FC236}">
                <a16:creationId xmlns:a16="http://schemas.microsoft.com/office/drawing/2014/main" id="{02BED06E-8672-527B-9A52-597C53E6BC4D}"/>
              </a:ext>
            </a:extLst>
          </p:cNvPr>
          <p:cNvSpPr/>
          <p:nvPr/>
        </p:nvSpPr>
        <p:spPr>
          <a:xfrm>
            <a:off x="7026996" y="403389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543731B0-1542-2916-878A-7EFCC104A7FD}"/>
              </a:ext>
            </a:extLst>
          </p:cNvPr>
          <p:cNvSpPr/>
          <p:nvPr/>
        </p:nvSpPr>
        <p:spPr>
          <a:xfrm>
            <a:off x="6705333" y="4033893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74" name="타원 173">
            <a:extLst>
              <a:ext uri="{FF2B5EF4-FFF2-40B4-BE49-F238E27FC236}">
                <a16:creationId xmlns:a16="http://schemas.microsoft.com/office/drawing/2014/main" id="{8E2BFF15-3516-EFAE-5A6C-2045E32D3771}"/>
              </a:ext>
            </a:extLst>
          </p:cNvPr>
          <p:cNvSpPr/>
          <p:nvPr/>
        </p:nvSpPr>
        <p:spPr>
          <a:xfrm>
            <a:off x="6481228" y="4033635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4" name="십자형 193">
            <a:extLst>
              <a:ext uri="{FF2B5EF4-FFF2-40B4-BE49-F238E27FC236}">
                <a16:creationId xmlns:a16="http://schemas.microsoft.com/office/drawing/2014/main" id="{C952C694-DB2E-2809-8BB3-E977052A1EF7}"/>
              </a:ext>
            </a:extLst>
          </p:cNvPr>
          <p:cNvSpPr/>
          <p:nvPr/>
        </p:nvSpPr>
        <p:spPr>
          <a:xfrm rot="2700000">
            <a:off x="6816915" y="3634320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5" name="십자형 194">
            <a:extLst>
              <a:ext uri="{FF2B5EF4-FFF2-40B4-BE49-F238E27FC236}">
                <a16:creationId xmlns:a16="http://schemas.microsoft.com/office/drawing/2014/main" id="{92556439-22F2-CFFA-FD6F-5723DA57F700}"/>
              </a:ext>
            </a:extLst>
          </p:cNvPr>
          <p:cNvSpPr/>
          <p:nvPr/>
        </p:nvSpPr>
        <p:spPr>
          <a:xfrm rot="2700000">
            <a:off x="6816383" y="4459314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305DA208-D64D-98BC-CE09-9A75096E0F99}"/>
              </a:ext>
            </a:extLst>
          </p:cNvPr>
          <p:cNvCxnSpPr>
            <a:cxnSpLocks/>
          </p:cNvCxnSpPr>
          <p:nvPr/>
        </p:nvCxnSpPr>
        <p:spPr>
          <a:xfrm>
            <a:off x="6527800" y="4084631"/>
            <a:ext cx="138113" cy="173068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직선 연결선 198">
            <a:extLst>
              <a:ext uri="{FF2B5EF4-FFF2-40B4-BE49-F238E27FC236}">
                <a16:creationId xmlns:a16="http://schemas.microsoft.com/office/drawing/2014/main" id="{0B93D2B7-7B63-D78D-CAFB-1253A6E801B2}"/>
              </a:ext>
            </a:extLst>
          </p:cNvPr>
          <p:cNvCxnSpPr>
            <a:cxnSpLocks/>
          </p:cNvCxnSpPr>
          <p:nvPr/>
        </p:nvCxnSpPr>
        <p:spPr>
          <a:xfrm>
            <a:off x="6738395" y="4088629"/>
            <a:ext cx="30702" cy="109537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298C2E3E-2EDF-3D1E-F563-6E8EBFA0F8F3}"/>
              </a:ext>
            </a:extLst>
          </p:cNvPr>
          <p:cNvCxnSpPr>
            <a:cxnSpLocks/>
          </p:cNvCxnSpPr>
          <p:nvPr/>
        </p:nvCxnSpPr>
        <p:spPr>
          <a:xfrm flipH="1">
            <a:off x="6918325" y="4094979"/>
            <a:ext cx="23181" cy="101322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8B11108C-D278-D4C5-9A79-4A6AC010FC8D}"/>
              </a:ext>
            </a:extLst>
          </p:cNvPr>
          <p:cNvCxnSpPr>
            <a:cxnSpLocks/>
          </p:cNvCxnSpPr>
          <p:nvPr/>
        </p:nvCxnSpPr>
        <p:spPr>
          <a:xfrm flipH="1">
            <a:off x="6980238" y="4088629"/>
            <a:ext cx="55933" cy="121681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타원 225">
            <a:extLst>
              <a:ext uri="{FF2B5EF4-FFF2-40B4-BE49-F238E27FC236}">
                <a16:creationId xmlns:a16="http://schemas.microsoft.com/office/drawing/2014/main" id="{1C4C609F-76A2-95E9-1A68-436365A0059A}"/>
              </a:ext>
            </a:extLst>
          </p:cNvPr>
          <p:cNvSpPr/>
          <p:nvPr/>
        </p:nvSpPr>
        <p:spPr>
          <a:xfrm>
            <a:off x="6660456" y="4256112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6A6AB7F9-A9CF-54F0-F173-A4DD61F15404}"/>
              </a:ext>
            </a:extLst>
          </p:cNvPr>
          <p:cNvSpPr/>
          <p:nvPr/>
        </p:nvSpPr>
        <p:spPr>
          <a:xfrm>
            <a:off x="6752587" y="4203414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DD1E0DDA-CB65-5744-E8E6-29D8C400F235}"/>
              </a:ext>
            </a:extLst>
          </p:cNvPr>
          <p:cNvSpPr/>
          <p:nvPr/>
        </p:nvSpPr>
        <p:spPr>
          <a:xfrm>
            <a:off x="6886741" y="4201626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1E7C0789-4FFB-2A98-057B-4ACEC91A5688}"/>
              </a:ext>
            </a:extLst>
          </p:cNvPr>
          <p:cNvSpPr/>
          <p:nvPr/>
        </p:nvSpPr>
        <p:spPr>
          <a:xfrm>
            <a:off x="6945058" y="4217778"/>
            <a:ext cx="47254" cy="47254"/>
          </a:xfrm>
          <a:prstGeom prst="ellipse">
            <a:avLst/>
          </a:prstGeom>
          <a:solidFill>
            <a:schemeClr val="bg1"/>
          </a:solidFill>
          <a:ln w="15875">
            <a:solidFill>
              <a:srgbClr val="3168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7" name="원호 236">
            <a:extLst>
              <a:ext uri="{FF2B5EF4-FFF2-40B4-BE49-F238E27FC236}">
                <a16:creationId xmlns:a16="http://schemas.microsoft.com/office/drawing/2014/main" id="{4A0AC49A-F462-F557-C9C7-01DB80D2B0AE}"/>
              </a:ext>
            </a:extLst>
          </p:cNvPr>
          <p:cNvSpPr/>
          <p:nvPr/>
        </p:nvSpPr>
        <p:spPr>
          <a:xfrm>
            <a:off x="6311727" y="5105426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8" name="원호 237">
            <a:extLst>
              <a:ext uri="{FF2B5EF4-FFF2-40B4-BE49-F238E27FC236}">
                <a16:creationId xmlns:a16="http://schemas.microsoft.com/office/drawing/2014/main" id="{D988A32C-7C2A-E11C-54F4-8B3531D9E907}"/>
              </a:ext>
            </a:extLst>
          </p:cNvPr>
          <p:cNvSpPr/>
          <p:nvPr/>
        </p:nvSpPr>
        <p:spPr>
          <a:xfrm>
            <a:off x="6315234" y="6122212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9" name="십자형 238">
            <a:extLst>
              <a:ext uri="{FF2B5EF4-FFF2-40B4-BE49-F238E27FC236}">
                <a16:creationId xmlns:a16="http://schemas.microsoft.com/office/drawing/2014/main" id="{58CAA4AF-2365-7D2F-27B1-598C28AC8495}"/>
              </a:ext>
            </a:extLst>
          </p:cNvPr>
          <p:cNvSpPr/>
          <p:nvPr/>
        </p:nvSpPr>
        <p:spPr>
          <a:xfrm rot="2700000">
            <a:off x="6835600" y="5627399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0" name="타원 239">
            <a:extLst>
              <a:ext uri="{FF2B5EF4-FFF2-40B4-BE49-F238E27FC236}">
                <a16:creationId xmlns:a16="http://schemas.microsoft.com/office/drawing/2014/main" id="{BFD0F55F-8994-2D3C-3771-DC5D45EC15AA}"/>
              </a:ext>
            </a:extLst>
          </p:cNvPr>
          <p:cNvSpPr/>
          <p:nvPr/>
        </p:nvSpPr>
        <p:spPr>
          <a:xfrm>
            <a:off x="6283197" y="559354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1" name="타원 240">
            <a:extLst>
              <a:ext uri="{FF2B5EF4-FFF2-40B4-BE49-F238E27FC236}">
                <a16:creationId xmlns:a16="http://schemas.microsoft.com/office/drawing/2014/main" id="{679D8468-B257-9799-AF9D-16BE581C2193}"/>
              </a:ext>
            </a:extLst>
          </p:cNvPr>
          <p:cNvSpPr/>
          <p:nvPr/>
        </p:nvSpPr>
        <p:spPr>
          <a:xfrm>
            <a:off x="7215580" y="522175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42" name="직선 연결선 241">
            <a:extLst>
              <a:ext uri="{FF2B5EF4-FFF2-40B4-BE49-F238E27FC236}">
                <a16:creationId xmlns:a16="http://schemas.microsoft.com/office/drawing/2014/main" id="{58833B4F-8633-558A-DC51-028A5201C482}"/>
              </a:ext>
            </a:extLst>
          </p:cNvPr>
          <p:cNvCxnSpPr>
            <a:cxnSpLocks/>
          </p:cNvCxnSpPr>
          <p:nvPr/>
        </p:nvCxnSpPr>
        <p:spPr>
          <a:xfrm flipV="1">
            <a:off x="6327308" y="5252988"/>
            <a:ext cx="885825" cy="352425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타원 242">
            <a:extLst>
              <a:ext uri="{FF2B5EF4-FFF2-40B4-BE49-F238E27FC236}">
                <a16:creationId xmlns:a16="http://schemas.microsoft.com/office/drawing/2014/main" id="{AA9CA6A0-6C49-7ED6-8926-0E5E4063639C}"/>
              </a:ext>
            </a:extLst>
          </p:cNvPr>
          <p:cNvSpPr/>
          <p:nvPr/>
        </p:nvSpPr>
        <p:spPr>
          <a:xfrm>
            <a:off x="6693973" y="542569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5C82BAE-9202-9B7C-ED26-990CFB59E409}"/>
                  </a:ext>
                </a:extLst>
              </p:cNvPr>
              <p:cNvSpPr txBox="1"/>
              <p:nvPr/>
            </p:nvSpPr>
            <p:spPr>
              <a:xfrm rot="20281062">
                <a:off x="6449484" y="5384051"/>
                <a:ext cx="7953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35C82BAE-9202-9B7C-ED26-990CFB59E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1062">
                <a:off x="6449484" y="5384051"/>
                <a:ext cx="79537" cy="138499"/>
              </a:xfrm>
              <a:prstGeom prst="rect">
                <a:avLst/>
              </a:prstGeom>
              <a:blipFill>
                <a:blip r:embed="rId6"/>
                <a:stretch>
                  <a:fillRect l="-9524" r="-19048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8ABFC4F-4470-A38D-A4BA-833368C1DDEA}"/>
                  </a:ext>
                </a:extLst>
              </p:cNvPr>
              <p:cNvSpPr txBox="1"/>
              <p:nvPr/>
            </p:nvSpPr>
            <p:spPr>
              <a:xfrm rot="20348521">
                <a:off x="6814155" y="5222113"/>
                <a:ext cx="2303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A8ABFC4F-4470-A38D-A4BA-833368C1D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8521">
                <a:off x="6814155" y="5222113"/>
                <a:ext cx="230359" cy="123111"/>
              </a:xfrm>
              <a:prstGeom prst="rect">
                <a:avLst/>
              </a:prstGeom>
              <a:blipFill>
                <a:blip r:embed="rId7"/>
                <a:stretch>
                  <a:fillRect l="-4651" r="-465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57CB04EB-E522-FB7D-4B29-005ACFAC3480}"/>
              </a:ext>
            </a:extLst>
          </p:cNvPr>
          <p:cNvCxnSpPr>
            <a:cxnSpLocks/>
          </p:cNvCxnSpPr>
          <p:nvPr/>
        </p:nvCxnSpPr>
        <p:spPr>
          <a:xfrm flipV="1">
            <a:off x="6334159" y="6269485"/>
            <a:ext cx="885825" cy="352425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직선 연결선 246">
            <a:extLst>
              <a:ext uri="{FF2B5EF4-FFF2-40B4-BE49-F238E27FC236}">
                <a16:creationId xmlns:a16="http://schemas.microsoft.com/office/drawing/2014/main" id="{304A8592-3919-64FF-A6BE-8163012D315E}"/>
              </a:ext>
            </a:extLst>
          </p:cNvPr>
          <p:cNvCxnSpPr>
            <a:cxnSpLocks/>
          </p:cNvCxnSpPr>
          <p:nvPr/>
        </p:nvCxnSpPr>
        <p:spPr>
          <a:xfrm>
            <a:off x="6566690" y="6253172"/>
            <a:ext cx="155008" cy="213136"/>
          </a:xfrm>
          <a:prstGeom prst="line">
            <a:avLst/>
          </a:prstGeom>
          <a:ln>
            <a:solidFill>
              <a:srgbClr val="A17BDF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타원 247">
            <a:extLst>
              <a:ext uri="{FF2B5EF4-FFF2-40B4-BE49-F238E27FC236}">
                <a16:creationId xmlns:a16="http://schemas.microsoft.com/office/drawing/2014/main" id="{242E11C9-9BD3-8392-803A-D8C70CC999CF}"/>
              </a:ext>
            </a:extLst>
          </p:cNvPr>
          <p:cNvSpPr/>
          <p:nvPr/>
        </p:nvSpPr>
        <p:spPr>
          <a:xfrm>
            <a:off x="6523514" y="6204662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1E8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AE7C4EE-2DCC-C791-CE61-D2FC770C5414}"/>
              </a:ext>
            </a:extLst>
          </p:cNvPr>
          <p:cNvSpPr txBox="1"/>
          <p:nvPr/>
        </p:nvSpPr>
        <p:spPr>
          <a:xfrm>
            <a:off x="5891791" y="4618351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LERP &amp; Project</a:t>
            </a:r>
            <a:endParaRPr lang="ko-KR" altLang="en-US" sz="1200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A44C37A-F7C0-74C4-6E7F-FDA9A202F300}"/>
              </a:ext>
            </a:extLst>
          </p:cNvPr>
          <p:cNvSpPr txBox="1"/>
          <p:nvPr/>
        </p:nvSpPr>
        <p:spPr>
          <a:xfrm>
            <a:off x="6072769" y="4874508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7F42B266-6348-3417-9C0F-8CF06FFBEB62}"/>
              </a:ext>
            </a:extLst>
          </p:cNvPr>
          <p:cNvSpPr txBox="1"/>
          <p:nvPr/>
        </p:nvSpPr>
        <p:spPr>
          <a:xfrm>
            <a:off x="6072769" y="5886794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252" name="타원 251">
            <a:extLst>
              <a:ext uri="{FF2B5EF4-FFF2-40B4-BE49-F238E27FC236}">
                <a16:creationId xmlns:a16="http://schemas.microsoft.com/office/drawing/2014/main" id="{183E7B9A-47CB-C56D-E781-ECB0B36706B5}"/>
              </a:ext>
            </a:extLst>
          </p:cNvPr>
          <p:cNvSpPr/>
          <p:nvPr/>
        </p:nvSpPr>
        <p:spPr>
          <a:xfrm>
            <a:off x="6286873" y="6610041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3" name="타원 252">
            <a:extLst>
              <a:ext uri="{FF2B5EF4-FFF2-40B4-BE49-F238E27FC236}">
                <a16:creationId xmlns:a16="http://schemas.microsoft.com/office/drawing/2014/main" id="{C30F502C-FEBB-5E43-FBF7-74146A4CDA56}"/>
              </a:ext>
            </a:extLst>
          </p:cNvPr>
          <p:cNvSpPr/>
          <p:nvPr/>
        </p:nvSpPr>
        <p:spPr>
          <a:xfrm>
            <a:off x="7219256" y="6238256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54" name="십자형 253">
            <a:extLst>
              <a:ext uri="{FF2B5EF4-FFF2-40B4-BE49-F238E27FC236}">
                <a16:creationId xmlns:a16="http://schemas.microsoft.com/office/drawing/2014/main" id="{16016A18-6937-4EFA-348E-F209BB442E80}"/>
              </a:ext>
            </a:extLst>
          </p:cNvPr>
          <p:cNvSpPr/>
          <p:nvPr/>
        </p:nvSpPr>
        <p:spPr>
          <a:xfrm rot="2700000">
            <a:off x="6839276" y="6643896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C3FF9A-80C8-1E70-80AD-3BE98D2E4C19}"/>
                  </a:ext>
                </a:extLst>
              </p:cNvPr>
              <p:cNvSpPr txBox="1"/>
              <p:nvPr/>
            </p:nvSpPr>
            <p:spPr>
              <a:xfrm>
                <a:off x="6307651" y="5590635"/>
                <a:ext cx="400955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9C3FF9A-80C8-1E70-80AD-3BE98D2E4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51" y="5590635"/>
                <a:ext cx="400955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FF50E39B-A2B0-54FE-6BC6-82A0A797F60D}"/>
                  </a:ext>
                </a:extLst>
              </p:cNvPr>
              <p:cNvSpPr txBox="1"/>
              <p:nvPr/>
            </p:nvSpPr>
            <p:spPr>
              <a:xfrm>
                <a:off x="7106275" y="5307782"/>
                <a:ext cx="1142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FF50E39B-A2B0-54FE-6BC6-82A0A797F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75" y="5307782"/>
                <a:ext cx="114249" cy="138499"/>
              </a:xfrm>
              <a:prstGeom prst="rect">
                <a:avLst/>
              </a:prstGeom>
              <a:blipFill>
                <a:blip r:embed="rId9"/>
                <a:stretch>
                  <a:fillRect l="-27778" r="-138889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FB8DAD-E14F-EB88-7CC4-154E1516D349}"/>
                  </a:ext>
                </a:extLst>
              </p:cNvPr>
              <p:cNvSpPr txBox="1"/>
              <p:nvPr/>
            </p:nvSpPr>
            <p:spPr>
              <a:xfrm>
                <a:off x="6176173" y="6119264"/>
                <a:ext cx="400955" cy="149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5CFB8DAD-E14F-EB88-7CC4-154E1516D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73" y="6119264"/>
                <a:ext cx="400955" cy="149593"/>
              </a:xfrm>
              <a:prstGeom prst="rect">
                <a:avLst/>
              </a:prstGeom>
              <a:blipFill>
                <a:blip r:embed="rId10"/>
                <a:stretch>
                  <a:fillRect b="-29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8" name="직선 연결선 257">
            <a:extLst>
              <a:ext uri="{FF2B5EF4-FFF2-40B4-BE49-F238E27FC236}">
                <a16:creationId xmlns:a16="http://schemas.microsoft.com/office/drawing/2014/main" id="{CD5E817B-6C40-0C77-6281-537664BBC031}"/>
              </a:ext>
            </a:extLst>
          </p:cNvPr>
          <p:cNvCxnSpPr>
            <a:cxnSpLocks/>
          </p:cNvCxnSpPr>
          <p:nvPr/>
        </p:nvCxnSpPr>
        <p:spPr>
          <a:xfrm>
            <a:off x="6720417" y="6465191"/>
            <a:ext cx="149917" cy="206136"/>
          </a:xfrm>
          <a:prstGeom prst="line">
            <a:avLst/>
          </a:prstGeom>
          <a:ln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9" name="타원 258">
            <a:extLst>
              <a:ext uri="{FF2B5EF4-FFF2-40B4-BE49-F238E27FC236}">
                <a16:creationId xmlns:a16="http://schemas.microsoft.com/office/drawing/2014/main" id="{4207DBAC-19A8-4108-0A85-68B5814B5DBE}"/>
              </a:ext>
            </a:extLst>
          </p:cNvPr>
          <p:cNvSpPr/>
          <p:nvPr/>
        </p:nvSpPr>
        <p:spPr>
          <a:xfrm>
            <a:off x="6697649" y="6442191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29CD0975-6E36-BE5D-1A96-8743BC092A1D}"/>
              </a:ext>
            </a:extLst>
          </p:cNvPr>
          <p:cNvCxnSpPr>
            <a:cxnSpLocks/>
          </p:cNvCxnSpPr>
          <p:nvPr/>
        </p:nvCxnSpPr>
        <p:spPr>
          <a:xfrm>
            <a:off x="6854815" y="2381448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4129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9C53D-235D-D786-7314-9E397D9C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원호 20">
            <a:extLst>
              <a:ext uri="{FF2B5EF4-FFF2-40B4-BE49-F238E27FC236}">
                <a16:creationId xmlns:a16="http://schemas.microsoft.com/office/drawing/2014/main" id="{5A958112-E0F7-9095-AA25-6737867969DF}"/>
              </a:ext>
            </a:extLst>
          </p:cNvPr>
          <p:cNvSpPr/>
          <p:nvPr/>
        </p:nvSpPr>
        <p:spPr>
          <a:xfrm>
            <a:off x="6311727" y="4686435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75D8D06F-D6C8-88B4-9ED6-FFCC62B7D830}"/>
              </a:ext>
            </a:extLst>
          </p:cNvPr>
          <p:cNvSpPr/>
          <p:nvPr/>
        </p:nvSpPr>
        <p:spPr>
          <a:xfrm>
            <a:off x="6315234" y="5703221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33245CE7-8110-A7F6-D88F-CBE9A0218E7D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8B64602-DB62-70A3-B9C7-BE3D30718F09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0E15490B-4E66-E711-D2C5-1586BE28C18C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CB94AB3-DB62-2A5D-2749-EFC04C827CDB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55DD8D40-8D9B-572D-D60E-B37E590BFFF9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C3BE240B-0F73-985C-BF60-2F0678715FCF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DBBFB6F8-8E29-3682-C97E-7C5E1BD40269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3C36060D-D8BA-D722-2709-3452D4DAE3A6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F8A40654-9EB1-FEB0-0542-26FB76327742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EF601C06-ACA4-0C79-8CAC-015CF6BFA73B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CF7243F9-AD18-AA7B-F842-CD9453814FE8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AD2B032-1739-46B6-5318-3E751ADD4D9B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C1123732-5AA9-22AE-C72F-A7776A814368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CE82C930-DBB0-5FBA-5F7E-6FE6279F59AE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C54E09F9-9A88-AE89-0ED2-0693155FB8BA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1A06F9C2-937F-47EB-301F-AD3C7BE42240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DEC4283E-EF28-FE49-B471-787A949C9D80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56664AD3-4B43-A467-068B-114665FA8671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F1CD1577-D023-3193-2A69-CA8AA3AA8386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284CD821-F398-62F1-51B0-C08E20A099DB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89B2334-2DE8-97AD-AA2D-A375C8C00E55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D9CE39B-8EBD-83E7-4DE7-B5EB0ADA20FD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9D634AC-D22E-2007-E655-A2235153CF52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C156C129-5CE7-9023-81C7-A5FD5583EA9F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E09D2A3B-2C5F-60A7-AD87-4AC13C92F69B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DF21C152-E28F-1008-4257-D444287DCC40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AEDC3E5-9F5D-0D16-DDAC-8CAEC9C3A8BC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8D548F-F968-21FF-701B-A8061F365E8F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263D59B-012F-E024-5637-6F369A8DC454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9D6EA1-9243-21D0-502F-61870355FD7A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4B916111-2974-D95C-C3A2-57528701C6CA}"/>
              </a:ext>
            </a:extLst>
          </p:cNvPr>
          <p:cNvSpPr/>
          <p:nvPr/>
        </p:nvSpPr>
        <p:spPr>
          <a:xfrm rot="2700000">
            <a:off x="6835600" y="5208408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D51FCC1-3A97-D136-D1A3-0D19A16EA18C}"/>
              </a:ext>
            </a:extLst>
          </p:cNvPr>
          <p:cNvSpPr/>
          <p:nvPr/>
        </p:nvSpPr>
        <p:spPr>
          <a:xfrm>
            <a:off x="6283197" y="517455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5AB21C6-CC8F-5A46-2D81-F255F43900FE}"/>
              </a:ext>
            </a:extLst>
          </p:cNvPr>
          <p:cNvSpPr/>
          <p:nvPr/>
        </p:nvSpPr>
        <p:spPr>
          <a:xfrm>
            <a:off x="7215580" y="480276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31AF84C-3F68-2EC1-6130-B3D588143DA3}"/>
              </a:ext>
            </a:extLst>
          </p:cNvPr>
          <p:cNvCxnSpPr>
            <a:cxnSpLocks/>
          </p:cNvCxnSpPr>
          <p:nvPr/>
        </p:nvCxnSpPr>
        <p:spPr>
          <a:xfrm flipV="1">
            <a:off x="6327308" y="4833997"/>
            <a:ext cx="885825" cy="352425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E121599-DE14-424C-30CD-E75974C5FBCB}"/>
              </a:ext>
            </a:extLst>
          </p:cNvPr>
          <p:cNvSpPr/>
          <p:nvPr/>
        </p:nvSpPr>
        <p:spPr>
          <a:xfrm>
            <a:off x="6693973" y="500670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C9C9F-F5C8-9505-A03E-4A06D18AC348}"/>
                  </a:ext>
                </a:extLst>
              </p:cNvPr>
              <p:cNvSpPr txBox="1"/>
              <p:nvPr/>
            </p:nvSpPr>
            <p:spPr>
              <a:xfrm rot="20281062">
                <a:off x="6449484" y="4965060"/>
                <a:ext cx="7953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C9C9F-F5C8-9505-A03E-4A06D18A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1062">
                <a:off x="6449484" y="4965060"/>
                <a:ext cx="79537" cy="138499"/>
              </a:xfrm>
              <a:prstGeom prst="rect">
                <a:avLst/>
              </a:prstGeom>
              <a:blipFill>
                <a:blip r:embed="rId6"/>
                <a:stretch>
                  <a:fillRect l="-9524" r="-19048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1D40F-21EE-DC99-91C5-F765055E6A4E}"/>
                  </a:ext>
                </a:extLst>
              </p:cNvPr>
              <p:cNvSpPr txBox="1"/>
              <p:nvPr/>
            </p:nvSpPr>
            <p:spPr>
              <a:xfrm rot="20348521">
                <a:off x="6814155" y="4803122"/>
                <a:ext cx="2303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1D40F-21EE-DC99-91C5-F765055E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8521">
                <a:off x="6814155" y="4803122"/>
                <a:ext cx="230359" cy="123111"/>
              </a:xfrm>
              <a:prstGeom prst="rect">
                <a:avLst/>
              </a:prstGeom>
              <a:blipFill>
                <a:blip r:embed="rId7"/>
                <a:stretch>
                  <a:fillRect l="-4651" r="-4651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733B9DA-528B-F059-0373-EC3BE869FBAF}"/>
              </a:ext>
            </a:extLst>
          </p:cNvPr>
          <p:cNvCxnSpPr>
            <a:cxnSpLocks/>
          </p:cNvCxnSpPr>
          <p:nvPr/>
        </p:nvCxnSpPr>
        <p:spPr>
          <a:xfrm flipV="1">
            <a:off x="6334159" y="5850494"/>
            <a:ext cx="885825" cy="352425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7A1260EB-FD12-FB8F-C10E-5B6FF6802AEB}"/>
              </a:ext>
            </a:extLst>
          </p:cNvPr>
          <p:cNvCxnSpPr>
            <a:cxnSpLocks/>
          </p:cNvCxnSpPr>
          <p:nvPr/>
        </p:nvCxnSpPr>
        <p:spPr>
          <a:xfrm>
            <a:off x="6566690" y="5834181"/>
            <a:ext cx="155008" cy="213136"/>
          </a:xfrm>
          <a:prstGeom prst="line">
            <a:avLst/>
          </a:prstGeom>
          <a:ln>
            <a:solidFill>
              <a:srgbClr val="A17BDF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2EF19952-2313-619B-E093-8B8A46313F5E}"/>
              </a:ext>
            </a:extLst>
          </p:cNvPr>
          <p:cNvSpPr/>
          <p:nvPr/>
        </p:nvSpPr>
        <p:spPr>
          <a:xfrm>
            <a:off x="6523514" y="5785671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1E8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70466F1-1E24-EAE2-D89E-82FDD67F26FB}"/>
              </a:ext>
            </a:extLst>
          </p:cNvPr>
          <p:cNvSpPr txBox="1"/>
          <p:nvPr/>
        </p:nvSpPr>
        <p:spPr>
          <a:xfrm>
            <a:off x="5891791" y="4199360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LERP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5D24D3B-C2B5-FCDA-29C4-428D62B065D1}"/>
              </a:ext>
            </a:extLst>
          </p:cNvPr>
          <p:cNvSpPr txBox="1"/>
          <p:nvPr/>
        </p:nvSpPr>
        <p:spPr>
          <a:xfrm>
            <a:off x="6072769" y="4455517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FEC0D2-33B4-EE43-A563-418F9DA940D8}"/>
              </a:ext>
            </a:extLst>
          </p:cNvPr>
          <p:cNvSpPr txBox="1"/>
          <p:nvPr/>
        </p:nvSpPr>
        <p:spPr>
          <a:xfrm>
            <a:off x="6072769" y="5467803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52465D4-9416-6230-D390-92E64A2FC945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7B59A35-9409-7C04-5BA7-5BB2C0F0723B}"/>
              </a:ext>
            </a:extLst>
          </p:cNvPr>
          <p:cNvSpPr txBox="1"/>
          <p:nvPr/>
        </p:nvSpPr>
        <p:spPr>
          <a:xfrm>
            <a:off x="5866460" y="797597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</a:t>
            </a:r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Shift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05C495C-5B9F-C7E0-B585-5C8EFFB071D5}"/>
              </a:ext>
            </a:extLst>
          </p:cNvPr>
          <p:cNvSpPr/>
          <p:nvPr/>
        </p:nvSpPr>
        <p:spPr>
          <a:xfrm>
            <a:off x="6286873" y="619105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BE8F33C0-1609-31B0-9787-0C6D4A722C08}"/>
              </a:ext>
            </a:extLst>
          </p:cNvPr>
          <p:cNvSpPr/>
          <p:nvPr/>
        </p:nvSpPr>
        <p:spPr>
          <a:xfrm>
            <a:off x="7219256" y="5819265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십자형 44">
            <a:extLst>
              <a:ext uri="{FF2B5EF4-FFF2-40B4-BE49-F238E27FC236}">
                <a16:creationId xmlns:a16="http://schemas.microsoft.com/office/drawing/2014/main" id="{A4234B7D-65F0-CFF7-1892-6FEBA162281B}"/>
              </a:ext>
            </a:extLst>
          </p:cNvPr>
          <p:cNvSpPr/>
          <p:nvPr/>
        </p:nvSpPr>
        <p:spPr>
          <a:xfrm rot="2700000">
            <a:off x="6839276" y="6224905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F181F-5754-0672-2C35-F329678A5A77}"/>
                  </a:ext>
                </a:extLst>
              </p:cNvPr>
              <p:cNvSpPr txBox="1"/>
              <p:nvPr/>
            </p:nvSpPr>
            <p:spPr>
              <a:xfrm>
                <a:off x="6307651" y="5171644"/>
                <a:ext cx="400955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F181F-5754-0672-2C35-F329678A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51" y="5171644"/>
                <a:ext cx="400955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9E25F5-7544-00ED-C644-F19C32736BD0}"/>
                  </a:ext>
                </a:extLst>
              </p:cNvPr>
              <p:cNvSpPr txBox="1"/>
              <p:nvPr/>
            </p:nvSpPr>
            <p:spPr>
              <a:xfrm>
                <a:off x="7106275" y="4888791"/>
                <a:ext cx="1142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39E25F5-7544-00ED-C644-F19C32736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75" y="4888791"/>
                <a:ext cx="114249" cy="138499"/>
              </a:xfrm>
              <a:prstGeom prst="rect">
                <a:avLst/>
              </a:prstGeom>
              <a:blipFill>
                <a:blip r:embed="rId9"/>
                <a:stretch>
                  <a:fillRect l="-27778" r="-13888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AF74B-2264-AC26-A961-BDD19E2A364F}"/>
                  </a:ext>
                </a:extLst>
              </p:cNvPr>
              <p:cNvSpPr txBox="1"/>
              <p:nvPr/>
            </p:nvSpPr>
            <p:spPr>
              <a:xfrm>
                <a:off x="6176173" y="5700273"/>
                <a:ext cx="400955" cy="149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AF74B-2264-AC26-A961-BDD19E2A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73" y="5700273"/>
                <a:ext cx="400955" cy="149593"/>
              </a:xfrm>
              <a:prstGeom prst="rect">
                <a:avLst/>
              </a:prstGeom>
              <a:blipFill>
                <a:blip r:embed="rId10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895E64E6-D8CF-8886-FD87-ED56788EC05D}"/>
              </a:ext>
            </a:extLst>
          </p:cNvPr>
          <p:cNvSpPr/>
          <p:nvPr/>
        </p:nvSpPr>
        <p:spPr>
          <a:xfrm>
            <a:off x="8788237" y="1552615"/>
            <a:ext cx="733408" cy="7334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191EF2-8A28-B166-CB68-852F0E1B3082}"/>
              </a:ext>
            </a:extLst>
          </p:cNvPr>
          <p:cNvSpPr txBox="1"/>
          <p:nvPr/>
        </p:nvSpPr>
        <p:spPr>
          <a:xfrm>
            <a:off x="6013215" y="1055936"/>
            <a:ext cx="1694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projection: No scale invariance</a:t>
            </a:r>
          </a:p>
          <a:p>
            <a:pPr algn="ctr"/>
            <a:endParaRPr lang="ko-KR" altLang="en-US" sz="8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95CAA61-D0D9-FCC3-AF0F-BE5ED418E67F}"/>
              </a:ext>
            </a:extLst>
          </p:cNvPr>
          <p:cNvCxnSpPr>
            <a:cxnSpLocks/>
          </p:cNvCxnSpPr>
          <p:nvPr/>
        </p:nvCxnSpPr>
        <p:spPr>
          <a:xfrm>
            <a:off x="8782050" y="1612783"/>
            <a:ext cx="363262" cy="306053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0B7E6534-9E4B-A08F-241A-7FAE824D00AF}"/>
              </a:ext>
            </a:extLst>
          </p:cNvPr>
          <p:cNvSpPr/>
          <p:nvPr/>
        </p:nvSpPr>
        <p:spPr>
          <a:xfrm>
            <a:off x="8978759" y="1774766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5F5F0EA-26B8-0D7F-80DB-B33E938613C9}"/>
              </a:ext>
            </a:extLst>
          </p:cNvPr>
          <p:cNvSpPr/>
          <p:nvPr/>
        </p:nvSpPr>
        <p:spPr>
          <a:xfrm>
            <a:off x="8855099" y="166854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648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E8DC2841-162A-A8B4-8153-6A0491381B66}"/>
              </a:ext>
            </a:extLst>
          </p:cNvPr>
          <p:cNvSpPr/>
          <p:nvPr/>
        </p:nvSpPr>
        <p:spPr>
          <a:xfrm>
            <a:off x="8734366" y="157251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AE3CCB30-0288-5460-CF39-762699952CFC}"/>
              </a:ext>
            </a:extLst>
          </p:cNvPr>
          <p:cNvSpPr/>
          <p:nvPr/>
        </p:nvSpPr>
        <p:spPr>
          <a:xfrm rot="2700000">
            <a:off x="9115442" y="188893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C1ACEFCC-52B7-211E-031B-C7F61FA15A87}"/>
              </a:ext>
            </a:extLst>
          </p:cNvPr>
          <p:cNvSpPr/>
          <p:nvPr/>
        </p:nvSpPr>
        <p:spPr>
          <a:xfrm>
            <a:off x="6305599" y="1433593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8CABF8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9A773B4-FDB9-6EEC-2B4C-69C261B0D8D9}"/>
              </a:ext>
            </a:extLst>
          </p:cNvPr>
          <p:cNvSpPr/>
          <p:nvPr/>
        </p:nvSpPr>
        <p:spPr>
          <a:xfrm>
            <a:off x="6352642" y="129373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3C6206C-C51C-16FA-00BE-83F434E67A2A}"/>
              </a:ext>
            </a:extLst>
          </p:cNvPr>
          <p:cNvCxnSpPr>
            <a:cxnSpLocks/>
          </p:cNvCxnSpPr>
          <p:nvPr/>
        </p:nvCxnSpPr>
        <p:spPr>
          <a:xfrm>
            <a:off x="6720417" y="6046200"/>
            <a:ext cx="149917" cy="206136"/>
          </a:xfrm>
          <a:prstGeom prst="line">
            <a:avLst/>
          </a:prstGeom>
          <a:ln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E93C67EE-0ED5-4B97-E777-465712C12E8B}"/>
              </a:ext>
            </a:extLst>
          </p:cNvPr>
          <p:cNvSpPr/>
          <p:nvPr/>
        </p:nvSpPr>
        <p:spPr>
          <a:xfrm>
            <a:off x="6697649" y="602320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ED44A727-09A3-28C5-BED7-D52D5BC1E4B8}"/>
              </a:ext>
            </a:extLst>
          </p:cNvPr>
          <p:cNvCxnSpPr>
            <a:cxnSpLocks/>
          </p:cNvCxnSpPr>
          <p:nvPr/>
        </p:nvCxnSpPr>
        <p:spPr>
          <a:xfrm>
            <a:off x="6558797" y="1568000"/>
            <a:ext cx="155008" cy="213136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8346A811-B450-796B-4E71-7CCD60999A6C}"/>
              </a:ext>
            </a:extLst>
          </p:cNvPr>
          <p:cNvCxnSpPr>
            <a:cxnSpLocks/>
          </p:cNvCxnSpPr>
          <p:nvPr/>
        </p:nvCxnSpPr>
        <p:spPr>
          <a:xfrm>
            <a:off x="6712524" y="1780019"/>
            <a:ext cx="149917" cy="206136"/>
          </a:xfrm>
          <a:prstGeom prst="line">
            <a:avLst/>
          </a:prstGeom>
          <a:ln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C73B653B-B174-9515-35E2-61D6D71C97D2}"/>
              </a:ext>
            </a:extLst>
          </p:cNvPr>
          <p:cNvSpPr/>
          <p:nvPr/>
        </p:nvSpPr>
        <p:spPr>
          <a:xfrm>
            <a:off x="6513879" y="151604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C864219-EE6A-2E5A-52C5-72A6E105F3E4}"/>
              </a:ext>
            </a:extLst>
          </p:cNvPr>
          <p:cNvSpPr/>
          <p:nvPr/>
        </p:nvSpPr>
        <p:spPr>
          <a:xfrm>
            <a:off x="6684979" y="174922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8AF81A7F-FB89-CB4D-06BA-74969127C0D6}"/>
              </a:ext>
            </a:extLst>
          </p:cNvPr>
          <p:cNvCxnSpPr>
            <a:cxnSpLocks/>
          </p:cNvCxnSpPr>
          <p:nvPr/>
        </p:nvCxnSpPr>
        <p:spPr>
          <a:xfrm>
            <a:off x="6396038" y="1345318"/>
            <a:ext cx="122237" cy="168077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9134EB6D-5BC4-50F2-A947-E23C5C48C955}"/>
              </a:ext>
            </a:extLst>
          </p:cNvPr>
          <p:cNvCxnSpPr>
            <a:cxnSpLocks/>
          </p:cNvCxnSpPr>
          <p:nvPr/>
        </p:nvCxnSpPr>
        <p:spPr>
          <a:xfrm flipV="1">
            <a:off x="6865087" y="1819424"/>
            <a:ext cx="166480" cy="170046"/>
          </a:xfrm>
          <a:prstGeom prst="line">
            <a:avLst/>
          </a:prstGeom>
          <a:ln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A62EEDE1-5981-E594-0E6A-095FAB98C239}"/>
              </a:ext>
            </a:extLst>
          </p:cNvPr>
          <p:cNvCxnSpPr>
            <a:cxnSpLocks/>
          </p:cNvCxnSpPr>
          <p:nvPr/>
        </p:nvCxnSpPr>
        <p:spPr>
          <a:xfrm flipH="1">
            <a:off x="7033420" y="1618340"/>
            <a:ext cx="203603" cy="200555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47FAF928-7FD4-D5FC-3D27-B1CF5840026E}"/>
              </a:ext>
            </a:extLst>
          </p:cNvPr>
          <p:cNvSpPr/>
          <p:nvPr/>
        </p:nvSpPr>
        <p:spPr>
          <a:xfrm>
            <a:off x="7237023" y="157486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8A64B95-A2F5-6A3C-F606-E3B44A424882}"/>
              </a:ext>
            </a:extLst>
          </p:cNvPr>
          <p:cNvSpPr/>
          <p:nvPr/>
        </p:nvSpPr>
        <p:spPr>
          <a:xfrm>
            <a:off x="7006642" y="179647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CBE78212-0E83-18FE-0AC6-DCF9F75D2208}"/>
              </a:ext>
            </a:extLst>
          </p:cNvPr>
          <p:cNvSpPr/>
          <p:nvPr/>
        </p:nvSpPr>
        <p:spPr>
          <a:xfrm>
            <a:off x="7106275" y="170197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6A838B8-0B81-0B54-4C22-7D028CCDE348}"/>
                  </a:ext>
                </a:extLst>
              </p:cNvPr>
              <p:cNvSpPr txBox="1"/>
              <p:nvPr/>
            </p:nvSpPr>
            <p:spPr>
              <a:xfrm>
                <a:off x="6334127" y="1713213"/>
                <a:ext cx="400955" cy="149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1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6A838B8-0B81-0B54-4C22-7D028CCD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7" y="1713213"/>
                <a:ext cx="400955" cy="149143"/>
              </a:xfrm>
              <a:prstGeom prst="rect">
                <a:avLst/>
              </a:prstGeom>
              <a:blipFill>
                <a:blip r:embed="rId11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50EFC9-4FD8-F32B-BD78-B107AA38D9CD}"/>
                  </a:ext>
                </a:extLst>
              </p:cNvPr>
              <p:cNvSpPr txBox="1"/>
              <p:nvPr/>
            </p:nvSpPr>
            <p:spPr>
              <a:xfrm>
                <a:off x="6158766" y="1447261"/>
                <a:ext cx="400955" cy="149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1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350EFC9-4FD8-F32B-BD78-B107AA38D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66" y="1447261"/>
                <a:ext cx="400955" cy="149143"/>
              </a:xfrm>
              <a:prstGeom prst="rect">
                <a:avLst/>
              </a:prstGeom>
              <a:blipFill>
                <a:blip r:embed="rId1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십자형 32">
            <a:extLst>
              <a:ext uri="{FF2B5EF4-FFF2-40B4-BE49-F238E27FC236}">
                <a16:creationId xmlns:a16="http://schemas.microsoft.com/office/drawing/2014/main" id="{10F635A2-3F18-C27B-9AF3-4A563F6A21A7}"/>
              </a:ext>
            </a:extLst>
          </p:cNvPr>
          <p:cNvSpPr/>
          <p:nvPr/>
        </p:nvSpPr>
        <p:spPr>
          <a:xfrm rot="2700000">
            <a:off x="6829641" y="195527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2565CC-822C-A731-4C14-B4A52D981024}"/>
              </a:ext>
            </a:extLst>
          </p:cNvPr>
          <p:cNvSpPr txBox="1"/>
          <p:nvPr/>
        </p:nvSpPr>
        <p:spPr>
          <a:xfrm>
            <a:off x="6068752" y="2192929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Extend a new axis</a:t>
            </a: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AD4F53A4-7879-C1A2-E719-3C4765A1E1A6}"/>
              </a:ext>
            </a:extLst>
          </p:cNvPr>
          <p:cNvCxnSpPr>
            <a:cxnSpLocks/>
          </p:cNvCxnSpPr>
          <p:nvPr/>
        </p:nvCxnSpPr>
        <p:spPr>
          <a:xfrm flipH="1">
            <a:off x="6377420" y="3369765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39F9530D-E01F-145B-A758-6A8BAF6B2BF9}"/>
              </a:ext>
            </a:extLst>
          </p:cNvPr>
          <p:cNvCxnSpPr>
            <a:cxnSpLocks/>
          </p:cNvCxnSpPr>
          <p:nvPr/>
        </p:nvCxnSpPr>
        <p:spPr>
          <a:xfrm>
            <a:off x="6854815" y="2956783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4563A9CE-2B4C-AE0B-7406-19BC9A59AB89}"/>
              </a:ext>
            </a:extLst>
          </p:cNvPr>
          <p:cNvSpPr/>
          <p:nvPr/>
        </p:nvSpPr>
        <p:spPr>
          <a:xfrm>
            <a:off x="6586865" y="3093926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E0C39E8-233A-7FD4-3278-10ECA9DEB673}"/>
              </a:ext>
            </a:extLst>
          </p:cNvPr>
          <p:cNvSpPr txBox="1"/>
          <p:nvPr/>
        </p:nvSpPr>
        <p:spPr>
          <a:xfrm>
            <a:off x="7053896" y="3190418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3F96616-D33D-F585-D252-22312612D14B}"/>
              </a:ext>
            </a:extLst>
          </p:cNvPr>
          <p:cNvSpPr txBox="1"/>
          <p:nvPr/>
        </p:nvSpPr>
        <p:spPr>
          <a:xfrm>
            <a:off x="6794713" y="2906294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10C03A68-A5B0-5911-8CB3-89332A691C09}"/>
              </a:ext>
            </a:extLst>
          </p:cNvPr>
          <p:cNvGrpSpPr/>
          <p:nvPr/>
        </p:nvGrpSpPr>
        <p:grpSpPr>
          <a:xfrm>
            <a:off x="8396265" y="2583885"/>
            <a:ext cx="1259496" cy="554603"/>
            <a:chOff x="7874644" y="2658436"/>
            <a:chExt cx="1591902" cy="700975"/>
          </a:xfrm>
        </p:grpSpPr>
        <p:sp>
          <p:nvSpPr>
            <p:cNvPr id="101" name="평행 사변형 100">
              <a:extLst>
                <a:ext uri="{FF2B5EF4-FFF2-40B4-BE49-F238E27FC236}">
                  <a16:creationId xmlns:a16="http://schemas.microsoft.com/office/drawing/2014/main" id="{61896ACD-C9F3-5CAA-4FE8-F650F0371FD2}"/>
                </a:ext>
              </a:extLst>
            </p:cNvPr>
            <p:cNvSpPr/>
            <p:nvPr/>
          </p:nvSpPr>
          <p:spPr>
            <a:xfrm>
              <a:off x="8137055" y="2953776"/>
              <a:ext cx="1329491" cy="307726"/>
            </a:xfrm>
            <a:prstGeom prst="parallelogram">
              <a:avLst>
                <a:gd name="adj" fmla="val 81156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0254E894-CCDF-6601-4202-583D361307F8}"/>
                </a:ext>
              </a:extLst>
            </p:cNvPr>
            <p:cNvSpPr/>
            <p:nvPr/>
          </p:nvSpPr>
          <p:spPr>
            <a:xfrm>
              <a:off x="8612726" y="2953776"/>
              <a:ext cx="47254" cy="4725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811E9906-6B77-AF7B-8FF9-3D79596CA2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2991649"/>
              <a:ext cx="217943" cy="267628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9CB3EFB8-D139-57F2-55AB-BDF11489DC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41964" y="3261428"/>
              <a:ext cx="359047" cy="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891BAB80-60EA-F0DF-01C5-086F113E8A46}"/>
                </a:ext>
              </a:extLst>
            </p:cNvPr>
            <p:cNvCxnSpPr>
              <a:cxnSpLocks/>
            </p:cNvCxnSpPr>
            <p:nvPr/>
          </p:nvCxnSpPr>
          <p:spPr>
            <a:xfrm>
              <a:off x="8145005" y="2855345"/>
              <a:ext cx="0" cy="414582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79A9FF8-6491-E317-5A22-836BAB4FB931}"/>
                </a:ext>
              </a:extLst>
            </p:cNvPr>
            <p:cNvSpPr txBox="1"/>
            <p:nvPr/>
          </p:nvSpPr>
          <p:spPr>
            <a:xfrm rot="21093750">
              <a:off x="8033904" y="3048207"/>
              <a:ext cx="1098129" cy="31120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isometricOffAxis2Top"/>
                <a:lightRig rig="threePt" dir="t"/>
              </a:scene3d>
            </a:bodyPr>
            <a:lstStyle/>
            <a:p>
              <a:pPr algn="ctr"/>
              <a:r>
                <a:rPr kumimoji="1" lang="en-US" altLang="ko-KR" sz="10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1000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4D7BF09-1460-47E1-461D-D0C1C71E34C3}"/>
                </a:ext>
              </a:extLst>
            </p:cNvPr>
            <p:cNvSpPr txBox="1"/>
            <p:nvPr/>
          </p:nvSpPr>
          <p:spPr>
            <a:xfrm>
              <a:off x="7874644" y="2658436"/>
              <a:ext cx="847180" cy="2528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7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700" i="1" dirty="0">
                <a:solidFill>
                  <a:srgbClr val="2749A9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93416D-87A9-E729-600F-5CE7EF9A2348}"/>
                </a:ext>
              </a:extLst>
            </p:cNvPr>
            <p:cNvSpPr/>
            <p:nvPr/>
          </p:nvSpPr>
          <p:spPr>
            <a:xfrm>
              <a:off x="8581374" y="2986631"/>
              <a:ext cx="733155" cy="137053"/>
            </a:xfrm>
            <a:prstGeom prst="ellipse">
              <a:avLst/>
            </a:prstGeom>
            <a:solidFill>
              <a:schemeClr val="bg2">
                <a:lumMod val="50000"/>
                <a:alpha val="20000"/>
              </a:schemeClr>
            </a:solidFill>
            <a:ln w="1270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A169B927-F757-8F67-CC82-178F4603AE80}"/>
                </a:ext>
              </a:extLst>
            </p:cNvPr>
            <p:cNvSpPr/>
            <p:nvPr/>
          </p:nvSpPr>
          <p:spPr>
            <a:xfrm>
              <a:off x="8579168" y="2689873"/>
              <a:ext cx="733773" cy="433384"/>
            </a:xfrm>
            <a:custGeom>
              <a:avLst/>
              <a:gdLst>
                <a:gd name="connsiteX0" fmla="*/ 1803593 w 3619723"/>
                <a:gd name="connsiteY0" fmla="*/ 11 h 2137894"/>
                <a:gd name="connsiteX1" fmla="*/ 3619723 w 3619723"/>
                <a:gd name="connsiteY1" fmla="*/ 1793687 h 2137894"/>
                <a:gd name="connsiteX2" fmla="*/ 3617385 w 3619723"/>
                <a:gd name="connsiteY2" fmla="*/ 1793695 h 2137894"/>
                <a:gd name="connsiteX3" fmla="*/ 3619048 w 3619723"/>
                <a:gd name="connsiteY3" fmla="*/ 1799852 h 2137894"/>
                <a:gd name="connsiteX4" fmla="*/ 1810711 w 3619723"/>
                <a:gd name="connsiteY4" fmla="*/ 2137894 h 2137894"/>
                <a:gd name="connsiteX5" fmla="*/ 11711 w 3619723"/>
                <a:gd name="connsiteY5" fmla="*/ 1834415 h 2137894"/>
                <a:gd name="connsiteX6" fmla="*/ 4110 w 3619723"/>
                <a:gd name="connsiteY6" fmla="*/ 1806279 h 2137894"/>
                <a:gd name="connsiteX7" fmla="*/ 0 w 3619723"/>
                <a:gd name="connsiteY7" fmla="*/ 1806293 h 2137894"/>
                <a:gd name="connsiteX8" fmla="*/ 1803593 w 3619723"/>
                <a:gd name="connsiteY8" fmla="*/ 11 h 2137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723" h="2137894">
                  <a:moveTo>
                    <a:pt x="1803593" y="11"/>
                  </a:moveTo>
                  <a:cubicBezTo>
                    <a:pt x="2799299" y="-3457"/>
                    <a:pt x="3610804" y="798015"/>
                    <a:pt x="3619723" y="1793687"/>
                  </a:cubicBezTo>
                  <a:lnTo>
                    <a:pt x="3617385" y="1793695"/>
                  </a:lnTo>
                  <a:lnTo>
                    <a:pt x="3619048" y="1799852"/>
                  </a:lnTo>
                  <a:cubicBezTo>
                    <a:pt x="3619048" y="1986547"/>
                    <a:pt x="2809428" y="2137894"/>
                    <a:pt x="1810711" y="2137894"/>
                  </a:cubicBezTo>
                  <a:cubicBezTo>
                    <a:pt x="874414" y="2137894"/>
                    <a:pt x="104315" y="2004874"/>
                    <a:pt x="11711" y="1834415"/>
                  </a:cubicBezTo>
                  <a:lnTo>
                    <a:pt x="4110" y="1806279"/>
                  </a:lnTo>
                  <a:lnTo>
                    <a:pt x="0" y="1806293"/>
                  </a:lnTo>
                  <a:cubicBezTo>
                    <a:pt x="1985" y="810583"/>
                    <a:pt x="807887" y="3479"/>
                    <a:pt x="1803593" y="11"/>
                  </a:cubicBezTo>
                  <a:close/>
                </a:path>
              </a:pathLst>
            </a:custGeom>
            <a:solidFill>
              <a:schemeClr val="bg1">
                <a:alpha val="35000"/>
              </a:schemeClr>
            </a:solidFill>
            <a:ln w="9525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sz="1200" dirty="0"/>
            </a:p>
          </p:txBody>
        </p:sp>
        <p:sp>
          <p:nvSpPr>
            <p:cNvPr id="132" name="십자형 131">
              <a:extLst>
                <a:ext uri="{FF2B5EF4-FFF2-40B4-BE49-F238E27FC236}">
                  <a16:creationId xmlns:a16="http://schemas.microsoft.com/office/drawing/2014/main" id="{1EDD4754-EBEC-8BB8-A196-AA9DF6DEECC4}"/>
                </a:ext>
              </a:extLst>
            </p:cNvPr>
            <p:cNvSpPr/>
            <p:nvPr/>
          </p:nvSpPr>
          <p:spPr>
            <a:xfrm>
              <a:off x="8910762" y="3020685"/>
              <a:ext cx="69468" cy="69468"/>
            </a:xfrm>
            <a:prstGeom prst="plus">
              <a:avLst>
                <a:gd name="adj" fmla="val 40089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F1B8DA13-BC07-83C8-2184-DA8AB151D858}"/>
                </a:ext>
              </a:extLst>
            </p:cNvPr>
            <p:cNvSpPr/>
            <p:nvPr/>
          </p:nvSpPr>
          <p:spPr>
            <a:xfrm>
              <a:off x="9021853" y="301331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171951FB-B44E-F867-0C9F-B06CFFFF7724}"/>
                </a:ext>
              </a:extLst>
            </p:cNvPr>
            <p:cNvSpPr/>
            <p:nvPr/>
          </p:nvSpPr>
          <p:spPr>
            <a:xfrm>
              <a:off x="9114005" y="2999881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B9BAB1BC-320D-7EAD-1D0E-F3B3B373E337}"/>
                </a:ext>
              </a:extLst>
            </p:cNvPr>
            <p:cNvSpPr/>
            <p:nvPr/>
          </p:nvSpPr>
          <p:spPr>
            <a:xfrm>
              <a:off x="8805193" y="3017500"/>
              <a:ext cx="47254" cy="4725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747474"/>
              </a:solidFill>
            </a:ln>
            <a:scene3d>
              <a:camera prst="isometricOffAxis2Top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/>
            </a:p>
          </p:txBody>
        </p:sp>
      </p:grpSp>
      <p:sp>
        <p:nvSpPr>
          <p:cNvPr id="140" name="평행 사변형 139">
            <a:extLst>
              <a:ext uri="{FF2B5EF4-FFF2-40B4-BE49-F238E27FC236}">
                <a16:creationId xmlns:a16="http://schemas.microsoft.com/office/drawing/2014/main" id="{DD0E3355-2409-1F71-0BAA-CF6CE1A695D6}"/>
              </a:ext>
            </a:extLst>
          </p:cNvPr>
          <p:cNvSpPr/>
          <p:nvPr/>
        </p:nvSpPr>
        <p:spPr>
          <a:xfrm>
            <a:off x="6289054" y="2572484"/>
            <a:ext cx="1204688" cy="307726"/>
          </a:xfrm>
          <a:prstGeom prst="parallelogram">
            <a:avLst>
              <a:gd name="adj" fmla="val 77029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D9167DCD-CD5D-0985-E500-81CCB57EA61C}"/>
              </a:ext>
            </a:extLst>
          </p:cNvPr>
          <p:cNvSpPr/>
          <p:nvPr/>
        </p:nvSpPr>
        <p:spPr>
          <a:xfrm>
            <a:off x="6638651" y="258835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6FBA6F47-2508-13CF-8A68-C00FBD800C76}"/>
              </a:ext>
            </a:extLst>
          </p:cNvPr>
          <p:cNvCxnSpPr>
            <a:cxnSpLocks/>
            <a:stCxn id="146" idx="2"/>
          </p:cNvCxnSpPr>
          <p:nvPr/>
        </p:nvCxnSpPr>
        <p:spPr>
          <a:xfrm flipH="1">
            <a:off x="6293962" y="2607835"/>
            <a:ext cx="211074" cy="27015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>
            <a:extLst>
              <a:ext uri="{FF2B5EF4-FFF2-40B4-BE49-F238E27FC236}">
                <a16:creationId xmlns:a16="http://schemas.microsoft.com/office/drawing/2014/main" id="{59280364-0E2D-367E-6B37-D7804825B8C1}"/>
              </a:ext>
            </a:extLst>
          </p:cNvPr>
          <p:cNvCxnSpPr>
            <a:cxnSpLocks/>
          </p:cNvCxnSpPr>
          <p:nvPr/>
        </p:nvCxnSpPr>
        <p:spPr>
          <a:xfrm flipH="1">
            <a:off x="6293962" y="2870611"/>
            <a:ext cx="35904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직선 연결선 143">
            <a:extLst>
              <a:ext uri="{FF2B5EF4-FFF2-40B4-BE49-F238E27FC236}">
                <a16:creationId xmlns:a16="http://schemas.microsoft.com/office/drawing/2014/main" id="{4F70E304-0AFA-433E-1CAB-8ABFC772D6A2}"/>
              </a:ext>
            </a:extLst>
          </p:cNvPr>
          <p:cNvCxnSpPr>
            <a:cxnSpLocks/>
          </p:cNvCxnSpPr>
          <p:nvPr/>
        </p:nvCxnSpPr>
        <p:spPr>
          <a:xfrm>
            <a:off x="6299122" y="2532705"/>
            <a:ext cx="0" cy="345875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642DC3C5-23A3-CB4B-D250-967CD08C141D}"/>
              </a:ext>
            </a:extLst>
          </p:cNvPr>
          <p:cNvSpPr txBox="1"/>
          <p:nvPr/>
        </p:nvSpPr>
        <p:spPr>
          <a:xfrm rot="21093750">
            <a:off x="6125577" y="2688536"/>
            <a:ext cx="1098128" cy="26161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kumimoji="1" lang="en-US" altLang="ko-KR" sz="105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105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BFCC750-08C8-8323-C7B3-768C667A0A32}"/>
              </a:ext>
            </a:extLst>
          </p:cNvPr>
          <p:cNvSpPr txBox="1"/>
          <p:nvPr/>
        </p:nvSpPr>
        <p:spPr>
          <a:xfrm>
            <a:off x="6081446" y="2407780"/>
            <a:ext cx="8471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7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700" i="1" dirty="0">
              <a:solidFill>
                <a:srgbClr val="2749A9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6E05CEB2-9821-8375-F286-EDD9B840EA24}"/>
              </a:ext>
            </a:extLst>
          </p:cNvPr>
          <p:cNvSpPr/>
          <p:nvPr/>
        </p:nvSpPr>
        <p:spPr>
          <a:xfrm>
            <a:off x="6607299" y="2621214"/>
            <a:ext cx="733155" cy="137053"/>
          </a:xfrm>
          <a:prstGeom prst="ellipse">
            <a:avLst/>
          </a:prstGeom>
          <a:solidFill>
            <a:schemeClr val="bg1"/>
          </a:solidFill>
          <a:ln w="1270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9" name="십자형 148">
            <a:extLst>
              <a:ext uri="{FF2B5EF4-FFF2-40B4-BE49-F238E27FC236}">
                <a16:creationId xmlns:a16="http://schemas.microsoft.com/office/drawing/2014/main" id="{89A3105A-9CAA-B4AA-A039-DBC67CF46127}"/>
              </a:ext>
            </a:extLst>
          </p:cNvPr>
          <p:cNvSpPr/>
          <p:nvPr/>
        </p:nvSpPr>
        <p:spPr>
          <a:xfrm>
            <a:off x="6936687" y="2655268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1BBF40D9-1D80-9D7F-3776-725F16444824}"/>
              </a:ext>
            </a:extLst>
          </p:cNvPr>
          <p:cNvSpPr/>
          <p:nvPr/>
        </p:nvSpPr>
        <p:spPr>
          <a:xfrm>
            <a:off x="7047778" y="264789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7630F205-BC03-CCB8-BE07-0C4AA954A613}"/>
              </a:ext>
            </a:extLst>
          </p:cNvPr>
          <p:cNvSpPr/>
          <p:nvPr/>
        </p:nvSpPr>
        <p:spPr>
          <a:xfrm>
            <a:off x="7139930" y="263446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2" name="타원 151">
            <a:extLst>
              <a:ext uri="{FF2B5EF4-FFF2-40B4-BE49-F238E27FC236}">
                <a16:creationId xmlns:a16="http://schemas.microsoft.com/office/drawing/2014/main" id="{4B5660D3-C46F-84D2-CA06-439677DF194D}"/>
              </a:ext>
            </a:extLst>
          </p:cNvPr>
          <p:cNvSpPr/>
          <p:nvPr/>
        </p:nvSpPr>
        <p:spPr>
          <a:xfrm>
            <a:off x="6831118" y="265208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4" name="타원 153">
            <a:extLst>
              <a:ext uri="{FF2B5EF4-FFF2-40B4-BE49-F238E27FC236}">
                <a16:creationId xmlns:a16="http://schemas.microsoft.com/office/drawing/2014/main" id="{143DE2DE-6E19-2BD1-55FD-BB79107A2018}"/>
              </a:ext>
            </a:extLst>
          </p:cNvPr>
          <p:cNvSpPr/>
          <p:nvPr/>
        </p:nvSpPr>
        <p:spPr>
          <a:xfrm>
            <a:off x="6929957" y="334613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5" name="타원 154">
            <a:extLst>
              <a:ext uri="{FF2B5EF4-FFF2-40B4-BE49-F238E27FC236}">
                <a16:creationId xmlns:a16="http://schemas.microsoft.com/office/drawing/2014/main" id="{67061D3B-960E-A3DC-F15D-AE6BC77935D1}"/>
              </a:ext>
            </a:extLst>
          </p:cNvPr>
          <p:cNvSpPr/>
          <p:nvPr/>
        </p:nvSpPr>
        <p:spPr>
          <a:xfrm>
            <a:off x="7030269" y="334613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721DC119-3D36-230A-BAC7-6C66358EBDC6}"/>
              </a:ext>
            </a:extLst>
          </p:cNvPr>
          <p:cNvSpPr/>
          <p:nvPr/>
        </p:nvSpPr>
        <p:spPr>
          <a:xfrm>
            <a:off x="6708606" y="334613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7" name="타원 156">
            <a:extLst>
              <a:ext uri="{FF2B5EF4-FFF2-40B4-BE49-F238E27FC236}">
                <a16:creationId xmlns:a16="http://schemas.microsoft.com/office/drawing/2014/main" id="{9C9FFFEE-F7ED-68D1-F17D-CDBA8A58B735}"/>
              </a:ext>
            </a:extLst>
          </p:cNvPr>
          <p:cNvSpPr/>
          <p:nvPr/>
        </p:nvSpPr>
        <p:spPr>
          <a:xfrm>
            <a:off x="6484501" y="334588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0A34E77-3C02-A795-1ADB-20F173D0A0ED}"/>
              </a:ext>
            </a:extLst>
          </p:cNvPr>
          <p:cNvSpPr txBox="1"/>
          <p:nvPr/>
        </p:nvSpPr>
        <p:spPr>
          <a:xfrm>
            <a:off x="6068343" y="3431230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cxnSp>
        <p:nvCxnSpPr>
          <p:cNvPr id="200" name="직선 연결선 199">
            <a:extLst>
              <a:ext uri="{FF2B5EF4-FFF2-40B4-BE49-F238E27FC236}">
                <a16:creationId xmlns:a16="http://schemas.microsoft.com/office/drawing/2014/main" id="{572393B1-0DDD-E57D-BB3B-93A30BEE9572}"/>
              </a:ext>
            </a:extLst>
          </p:cNvPr>
          <p:cNvCxnSpPr>
            <a:cxnSpLocks/>
          </p:cNvCxnSpPr>
          <p:nvPr/>
        </p:nvCxnSpPr>
        <p:spPr>
          <a:xfrm flipH="1">
            <a:off x="6374147" y="4121576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원호 201">
            <a:extLst>
              <a:ext uri="{FF2B5EF4-FFF2-40B4-BE49-F238E27FC236}">
                <a16:creationId xmlns:a16="http://schemas.microsoft.com/office/drawing/2014/main" id="{E8E8915D-B413-B352-02F3-F4FC5A9FE9C6}"/>
              </a:ext>
            </a:extLst>
          </p:cNvPr>
          <p:cNvSpPr/>
          <p:nvPr/>
        </p:nvSpPr>
        <p:spPr>
          <a:xfrm>
            <a:off x="6583592" y="3845737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635F819C-E911-762E-77A1-4A5D33856B99}"/>
              </a:ext>
            </a:extLst>
          </p:cNvPr>
          <p:cNvSpPr txBox="1"/>
          <p:nvPr/>
        </p:nvSpPr>
        <p:spPr>
          <a:xfrm>
            <a:off x="7050623" y="3942229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EA4B0EF1-CDE1-5125-4757-748174068D27}"/>
              </a:ext>
            </a:extLst>
          </p:cNvPr>
          <p:cNvSpPr/>
          <p:nvPr/>
        </p:nvSpPr>
        <p:spPr>
          <a:xfrm>
            <a:off x="6926684" y="369864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5" name="타원 204">
            <a:extLst>
              <a:ext uri="{FF2B5EF4-FFF2-40B4-BE49-F238E27FC236}">
                <a16:creationId xmlns:a16="http://schemas.microsoft.com/office/drawing/2014/main" id="{F7A12635-2452-80FA-07C9-9E4833C8C263}"/>
              </a:ext>
            </a:extLst>
          </p:cNvPr>
          <p:cNvSpPr/>
          <p:nvPr/>
        </p:nvSpPr>
        <p:spPr>
          <a:xfrm>
            <a:off x="7026996" y="369864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6" name="타원 205">
            <a:extLst>
              <a:ext uri="{FF2B5EF4-FFF2-40B4-BE49-F238E27FC236}">
                <a16:creationId xmlns:a16="http://schemas.microsoft.com/office/drawing/2014/main" id="{66223253-D03D-6883-1893-AEA763467D9D}"/>
              </a:ext>
            </a:extLst>
          </p:cNvPr>
          <p:cNvSpPr/>
          <p:nvPr/>
        </p:nvSpPr>
        <p:spPr>
          <a:xfrm>
            <a:off x="6705333" y="369864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7" name="타원 206">
            <a:extLst>
              <a:ext uri="{FF2B5EF4-FFF2-40B4-BE49-F238E27FC236}">
                <a16:creationId xmlns:a16="http://schemas.microsoft.com/office/drawing/2014/main" id="{EEC7F15F-0B9C-62B1-171C-7CBEE5366522}"/>
              </a:ext>
            </a:extLst>
          </p:cNvPr>
          <p:cNvSpPr/>
          <p:nvPr/>
        </p:nvSpPr>
        <p:spPr>
          <a:xfrm>
            <a:off x="6481228" y="3698382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274967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9B01-AC9F-B962-B158-95861ABC0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평행 사변형 100">
            <a:extLst>
              <a:ext uri="{FF2B5EF4-FFF2-40B4-BE49-F238E27FC236}">
                <a16:creationId xmlns:a16="http://schemas.microsoft.com/office/drawing/2014/main" id="{21E5CDE1-D7F7-06EE-1FB1-6A1F07F4FB24}"/>
              </a:ext>
            </a:extLst>
          </p:cNvPr>
          <p:cNvSpPr/>
          <p:nvPr/>
        </p:nvSpPr>
        <p:spPr>
          <a:xfrm>
            <a:off x="6256562" y="2750699"/>
            <a:ext cx="1329491" cy="307726"/>
          </a:xfrm>
          <a:prstGeom prst="parallelogram">
            <a:avLst>
              <a:gd name="adj" fmla="val 81156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4E9540B3-B3E9-87F4-5A18-8B449461BC8E}"/>
              </a:ext>
            </a:extLst>
          </p:cNvPr>
          <p:cNvSpPr/>
          <p:nvPr/>
        </p:nvSpPr>
        <p:spPr>
          <a:xfrm>
            <a:off x="6732233" y="275069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000F5C4F-648B-6F2F-3DEE-4F9D70B0FF25}"/>
              </a:ext>
            </a:extLst>
          </p:cNvPr>
          <p:cNvSpPr/>
          <p:nvPr/>
        </p:nvSpPr>
        <p:spPr>
          <a:xfrm>
            <a:off x="6311727" y="4686435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C7B495AF-79DB-6E22-AA21-2402D8A7A148}"/>
              </a:ext>
            </a:extLst>
          </p:cNvPr>
          <p:cNvSpPr/>
          <p:nvPr/>
        </p:nvSpPr>
        <p:spPr>
          <a:xfrm>
            <a:off x="6315234" y="5703221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C70AB330-59C5-432A-A1BC-4A1DE28FB7B5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A9748CA8-C3FE-2706-C075-B246458BB665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27E2D4A-5845-0DB5-E896-B12679D55083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C631381-5D00-9461-C291-96DF42F56332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F54CAF1A-5BF0-8C9C-1F65-7B445D23364E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6366A01-E7F3-A072-BB5E-FDCCC2F724A6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23D8E1C9-CC8A-5A5A-17E3-70F6C2F25BC5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5237B2B8-32E7-86F7-B2E5-50CEF5835C84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918E818E-7097-5C2B-33F0-CEDF715F9D6B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0E747911-C809-7E84-F3AC-8454770F3E49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456E7E23-54F4-25C6-8E20-4E318A1C16AB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FD58F851-55CA-0D50-1689-C05B630BB28C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68BDB772-A427-E2F2-C98A-E79E19482E3B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46A0BDBB-789A-9186-0836-AC38E99CB2B2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4D92698E-1A49-572D-D6F8-8161BF9C2B74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63972597-8BC9-B1D9-7490-59A19A0969C3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C23C89D6-E97E-849B-AE73-12036B88C359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4AB793BE-9570-B46F-93DC-18D20E5C8270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0518BA32-2DDD-DF68-DF44-F3D359F24BF5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0A68186F-83EF-91EC-392F-A22538B976F6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99B467-FABF-DFE9-47CE-920BA98DFAD9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48E0F384-7453-2BFF-FBAD-5DD812C128FA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C397C8A-91F9-9BB4-5604-4FB03C8B8547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723C49E4-486E-268A-CC34-63A2A0FF82D3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D4537B3-8F33-E0AB-ED57-4346117699EA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21D4D9C5-EF73-BF6E-4FB0-52E026B9D9C0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221348-941D-807A-85DA-A09F05D3EB51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C5E09C1-C96D-68BC-8109-310A23D923BA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612A45-C48D-7FA0-7EA4-4E9B4CCE8CCA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37CE4-FB95-279E-E3DF-DA7A8C369A5D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CE6E1A45-E388-141B-53F3-85A883AF7C99}"/>
              </a:ext>
            </a:extLst>
          </p:cNvPr>
          <p:cNvSpPr/>
          <p:nvPr/>
        </p:nvSpPr>
        <p:spPr>
          <a:xfrm rot="2700000">
            <a:off x="6835600" y="5208408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933B1A5-7A28-00C5-2E3A-2670C1400FDF}"/>
              </a:ext>
            </a:extLst>
          </p:cNvPr>
          <p:cNvSpPr/>
          <p:nvPr/>
        </p:nvSpPr>
        <p:spPr>
          <a:xfrm>
            <a:off x="6283197" y="517455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7C4FA16-024B-B4D8-69B4-94DB635EB273}"/>
              </a:ext>
            </a:extLst>
          </p:cNvPr>
          <p:cNvSpPr/>
          <p:nvPr/>
        </p:nvSpPr>
        <p:spPr>
          <a:xfrm>
            <a:off x="7215580" y="480276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600CDE8-340B-3C99-6103-3F68CEB7CB39}"/>
              </a:ext>
            </a:extLst>
          </p:cNvPr>
          <p:cNvCxnSpPr>
            <a:cxnSpLocks/>
          </p:cNvCxnSpPr>
          <p:nvPr/>
        </p:nvCxnSpPr>
        <p:spPr>
          <a:xfrm flipV="1">
            <a:off x="6327308" y="4833997"/>
            <a:ext cx="885825" cy="352425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22A6C467-FB15-704D-9EF0-EE5E34398846}"/>
              </a:ext>
            </a:extLst>
          </p:cNvPr>
          <p:cNvSpPr/>
          <p:nvPr/>
        </p:nvSpPr>
        <p:spPr>
          <a:xfrm>
            <a:off x="6693973" y="500670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727432-C5DE-8050-E6FF-50A84B6AB3D9}"/>
                  </a:ext>
                </a:extLst>
              </p:cNvPr>
              <p:cNvSpPr txBox="1"/>
              <p:nvPr/>
            </p:nvSpPr>
            <p:spPr>
              <a:xfrm rot="20281062">
                <a:off x="6449484" y="4965060"/>
                <a:ext cx="7953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1" i="1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63C9C9F-F5C8-9505-A03E-4A06D18AC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1062">
                <a:off x="6449484" y="4965060"/>
                <a:ext cx="79537" cy="138499"/>
              </a:xfrm>
              <a:prstGeom prst="rect">
                <a:avLst/>
              </a:prstGeom>
              <a:blipFill>
                <a:blip r:embed="rId6"/>
                <a:stretch>
                  <a:fillRect l="-9524" r="-19048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72565C3-8E1A-A880-5C41-E72E3E3FB745}"/>
                  </a:ext>
                </a:extLst>
              </p:cNvPr>
              <p:cNvSpPr txBox="1"/>
              <p:nvPr/>
            </p:nvSpPr>
            <p:spPr>
              <a:xfrm rot="20348521">
                <a:off x="6814155" y="4803122"/>
                <a:ext cx="2303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800" b="1" i="1" spc="-150" smtClean="0">
                          <a:solidFill>
                            <a:srgbClr val="4D2391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ko-KR" altLang="en-US" sz="900" b="1" spc="-15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01D40F-21EE-DC99-91C5-F765055E6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8521">
                <a:off x="6814155" y="4803122"/>
                <a:ext cx="230359" cy="123111"/>
              </a:xfrm>
              <a:prstGeom prst="rect">
                <a:avLst/>
              </a:prstGeom>
              <a:blipFill>
                <a:blip r:embed="rId7"/>
                <a:stretch>
                  <a:fillRect l="-4651" r="-4651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45C57E8-D5E7-81F1-5E9C-007AAE7E4989}"/>
              </a:ext>
            </a:extLst>
          </p:cNvPr>
          <p:cNvCxnSpPr>
            <a:cxnSpLocks/>
          </p:cNvCxnSpPr>
          <p:nvPr/>
        </p:nvCxnSpPr>
        <p:spPr>
          <a:xfrm flipV="1">
            <a:off x="6334159" y="5850494"/>
            <a:ext cx="885825" cy="352425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5743FC1-243D-68BB-3458-552F60BDAA79}"/>
              </a:ext>
            </a:extLst>
          </p:cNvPr>
          <p:cNvCxnSpPr>
            <a:cxnSpLocks/>
          </p:cNvCxnSpPr>
          <p:nvPr/>
        </p:nvCxnSpPr>
        <p:spPr>
          <a:xfrm>
            <a:off x="6566690" y="5834181"/>
            <a:ext cx="155008" cy="213136"/>
          </a:xfrm>
          <a:prstGeom prst="line">
            <a:avLst/>
          </a:prstGeom>
          <a:ln>
            <a:solidFill>
              <a:srgbClr val="A17BDF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030C7372-DDAE-5771-2689-FCFA34BAB34B}"/>
              </a:ext>
            </a:extLst>
          </p:cNvPr>
          <p:cNvSpPr/>
          <p:nvPr/>
        </p:nvSpPr>
        <p:spPr>
          <a:xfrm>
            <a:off x="6523514" y="5785671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1E8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742053A-88A8-2F3F-978F-D06D1863DD79}"/>
              </a:ext>
            </a:extLst>
          </p:cNvPr>
          <p:cNvSpPr txBox="1"/>
          <p:nvPr/>
        </p:nvSpPr>
        <p:spPr>
          <a:xfrm>
            <a:off x="5891791" y="4199360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</a:t>
            </a:r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LERP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D7AA80E-90EC-A0AF-C557-22B1D5D9EAFA}"/>
              </a:ext>
            </a:extLst>
          </p:cNvPr>
          <p:cNvSpPr txBox="1"/>
          <p:nvPr/>
        </p:nvSpPr>
        <p:spPr>
          <a:xfrm>
            <a:off x="6072769" y="4455517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E6598B8-2E25-EFA3-2DD5-EE9652AB08F4}"/>
              </a:ext>
            </a:extLst>
          </p:cNvPr>
          <p:cNvSpPr txBox="1"/>
          <p:nvPr/>
        </p:nvSpPr>
        <p:spPr>
          <a:xfrm>
            <a:off x="6072769" y="5467803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9D5CD5-BE49-B7E4-F07E-612F90DD003A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b="1" dirty="0" err="1">
                <a:solidFill>
                  <a:srgbClr val="2D66F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</a:t>
            </a:r>
            <a:r>
              <a:rPr kumimoji="1" lang="en-US" altLang="ko-KR" sz="1200" b="1" dirty="0" err="1">
                <a:solidFill>
                  <a:srgbClr val="F7B103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Simba</a:t>
            </a:r>
            <a:endParaRPr lang="ko-KR" altLang="en-US" sz="1200" b="1" dirty="0">
              <a:solidFill>
                <a:srgbClr val="F7B103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4E4D0D4-BA57-14DD-7F7D-7FD9D1A13A99}"/>
              </a:ext>
            </a:extLst>
          </p:cNvPr>
          <p:cNvSpPr txBox="1"/>
          <p:nvPr/>
        </p:nvSpPr>
        <p:spPr>
          <a:xfrm>
            <a:off x="5866460" y="797597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5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</a:t>
            </a:r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 Shift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B5F5EF6E-A837-117D-F1E2-6703FB256436}"/>
              </a:ext>
            </a:extLst>
          </p:cNvPr>
          <p:cNvSpPr/>
          <p:nvPr/>
        </p:nvSpPr>
        <p:spPr>
          <a:xfrm>
            <a:off x="6286873" y="619105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638FFAD6-4E1D-5A1A-F7EC-3F08D993EA34}"/>
              </a:ext>
            </a:extLst>
          </p:cNvPr>
          <p:cNvSpPr/>
          <p:nvPr/>
        </p:nvSpPr>
        <p:spPr>
          <a:xfrm>
            <a:off x="7219256" y="5819265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십자형 44">
            <a:extLst>
              <a:ext uri="{FF2B5EF4-FFF2-40B4-BE49-F238E27FC236}">
                <a16:creationId xmlns:a16="http://schemas.microsoft.com/office/drawing/2014/main" id="{FDFF40B1-C4D5-B6CA-87E1-632FCB2DE2CD}"/>
              </a:ext>
            </a:extLst>
          </p:cNvPr>
          <p:cNvSpPr/>
          <p:nvPr/>
        </p:nvSpPr>
        <p:spPr>
          <a:xfrm rot="2700000">
            <a:off x="6839276" y="6224905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6E4713A-A434-7735-A795-D84BFAE879A4}"/>
                  </a:ext>
                </a:extLst>
              </p:cNvPr>
              <p:cNvSpPr txBox="1"/>
              <p:nvPr/>
            </p:nvSpPr>
            <p:spPr>
              <a:xfrm>
                <a:off x="6307651" y="5171644"/>
                <a:ext cx="400955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𝑟𝑒𝑠𝑖𝑑𝑢𝑎𝑙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D4F181F-5754-0672-2C35-F329678A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651" y="5171644"/>
                <a:ext cx="400955" cy="138499"/>
              </a:xfrm>
              <a:prstGeom prst="rect">
                <a:avLst/>
              </a:prstGeom>
              <a:blipFill>
                <a:blip r:embed="rId8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77C87DF-164A-45E7-7514-DC691D0C19E3}"/>
                  </a:ext>
                </a:extLst>
              </p:cNvPr>
              <p:cNvSpPr txBox="1"/>
              <p:nvPr/>
            </p:nvSpPr>
            <p:spPr>
              <a:xfrm>
                <a:off x="7106275" y="4888791"/>
                <a:ext cx="114249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𝐹𝐹𝑁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77C87DF-164A-45E7-7514-DC691D0C1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275" y="4888791"/>
                <a:ext cx="114249" cy="138499"/>
              </a:xfrm>
              <a:prstGeom prst="rect">
                <a:avLst/>
              </a:prstGeom>
              <a:blipFill>
                <a:blip r:embed="rId9"/>
                <a:stretch>
                  <a:fillRect l="-27778" r="-138889" b="-173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759BD5-3B5A-1118-CDE5-B7A45E47B1DA}"/>
                  </a:ext>
                </a:extLst>
              </p:cNvPr>
              <p:cNvSpPr txBox="1"/>
              <p:nvPr/>
            </p:nvSpPr>
            <p:spPr>
              <a:xfrm>
                <a:off x="6176173" y="5700273"/>
                <a:ext cx="400955" cy="1495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30" smtClean="0">
                              <a:solidFill>
                                <a:srgbClr val="3F2F5B"/>
                              </a:solidFill>
                              <a:latin typeface="Cambria Math" panose="02040503050406030204" pitchFamily="18" charset="0"/>
                            </a:rPr>
                            <m:t>𝑃𝑟𝑜𝑗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51AF74B-2264-AC26-A961-BDD19E2A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173" y="5700273"/>
                <a:ext cx="400955" cy="149593"/>
              </a:xfrm>
              <a:prstGeom prst="rect">
                <a:avLst/>
              </a:prstGeom>
              <a:blipFill>
                <a:blip r:embed="rId10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타원 15">
            <a:extLst>
              <a:ext uri="{FF2B5EF4-FFF2-40B4-BE49-F238E27FC236}">
                <a16:creationId xmlns:a16="http://schemas.microsoft.com/office/drawing/2014/main" id="{46E9A817-BB3A-DF26-C459-DB6050D43F54}"/>
              </a:ext>
            </a:extLst>
          </p:cNvPr>
          <p:cNvSpPr/>
          <p:nvPr/>
        </p:nvSpPr>
        <p:spPr>
          <a:xfrm>
            <a:off x="8788237" y="1552615"/>
            <a:ext cx="733408" cy="73340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B9261E-3ADC-1AB9-5CA6-281DA3ADDD35}"/>
              </a:ext>
            </a:extLst>
          </p:cNvPr>
          <p:cNvSpPr txBox="1"/>
          <p:nvPr/>
        </p:nvSpPr>
        <p:spPr>
          <a:xfrm>
            <a:off x="6013215" y="1055936"/>
            <a:ext cx="16942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8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Naive projection: No scale invariance</a:t>
            </a:r>
          </a:p>
          <a:p>
            <a:pPr algn="ctr"/>
            <a:endParaRPr lang="ko-KR" altLang="en-US" sz="8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2C574959-8F71-0C2A-9C3F-0A95A53E5905}"/>
              </a:ext>
            </a:extLst>
          </p:cNvPr>
          <p:cNvCxnSpPr>
            <a:cxnSpLocks/>
          </p:cNvCxnSpPr>
          <p:nvPr/>
        </p:nvCxnSpPr>
        <p:spPr>
          <a:xfrm>
            <a:off x="8782050" y="1612783"/>
            <a:ext cx="363262" cy="306053"/>
          </a:xfrm>
          <a:prstGeom prst="line">
            <a:avLst/>
          </a:prstGeom>
          <a:ln w="12700"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D0F457B8-A8BE-0262-ECF9-4987E74F1E98}"/>
              </a:ext>
            </a:extLst>
          </p:cNvPr>
          <p:cNvSpPr/>
          <p:nvPr/>
        </p:nvSpPr>
        <p:spPr>
          <a:xfrm>
            <a:off x="8978759" y="1774766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5B1B723-703A-AF3B-D567-87FF3897E6C1}"/>
              </a:ext>
            </a:extLst>
          </p:cNvPr>
          <p:cNvSpPr/>
          <p:nvPr/>
        </p:nvSpPr>
        <p:spPr>
          <a:xfrm>
            <a:off x="8855099" y="166854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648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A19EBDD3-5382-8288-C1D3-A2E0957A9C6A}"/>
              </a:ext>
            </a:extLst>
          </p:cNvPr>
          <p:cNvSpPr/>
          <p:nvPr/>
        </p:nvSpPr>
        <p:spPr>
          <a:xfrm>
            <a:off x="8734366" y="157251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9" name="십자형 18">
            <a:extLst>
              <a:ext uri="{FF2B5EF4-FFF2-40B4-BE49-F238E27FC236}">
                <a16:creationId xmlns:a16="http://schemas.microsoft.com/office/drawing/2014/main" id="{89D0FA72-3E27-3F80-3CE7-4230F351D3B2}"/>
              </a:ext>
            </a:extLst>
          </p:cNvPr>
          <p:cNvSpPr/>
          <p:nvPr/>
        </p:nvSpPr>
        <p:spPr>
          <a:xfrm rot="2700000">
            <a:off x="9115442" y="188893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977FE127-B118-5DB0-BC98-16049A2494F6}"/>
              </a:ext>
            </a:extLst>
          </p:cNvPr>
          <p:cNvSpPr/>
          <p:nvPr/>
        </p:nvSpPr>
        <p:spPr>
          <a:xfrm>
            <a:off x="6305599" y="1433593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8CABF8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D75CE660-B8FE-294A-5864-24CCB4188102}"/>
              </a:ext>
            </a:extLst>
          </p:cNvPr>
          <p:cNvSpPr/>
          <p:nvPr/>
        </p:nvSpPr>
        <p:spPr>
          <a:xfrm>
            <a:off x="6352642" y="129373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5C437BD-BC77-4E91-6289-A92516EEE502}"/>
              </a:ext>
            </a:extLst>
          </p:cNvPr>
          <p:cNvCxnSpPr>
            <a:cxnSpLocks/>
          </p:cNvCxnSpPr>
          <p:nvPr/>
        </p:nvCxnSpPr>
        <p:spPr>
          <a:xfrm>
            <a:off x="6720417" y="6046200"/>
            <a:ext cx="149917" cy="206136"/>
          </a:xfrm>
          <a:prstGeom prst="line">
            <a:avLst/>
          </a:prstGeom>
          <a:ln>
            <a:solidFill>
              <a:srgbClr val="A17BDF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57F444D2-1D97-8031-7AF2-4AF2399EF556}"/>
              </a:ext>
            </a:extLst>
          </p:cNvPr>
          <p:cNvSpPr/>
          <p:nvPr/>
        </p:nvSpPr>
        <p:spPr>
          <a:xfrm>
            <a:off x="6697649" y="602320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092FBAC-5104-B6B3-2F04-47498F7E8CF0}"/>
              </a:ext>
            </a:extLst>
          </p:cNvPr>
          <p:cNvCxnSpPr>
            <a:cxnSpLocks/>
          </p:cNvCxnSpPr>
          <p:nvPr/>
        </p:nvCxnSpPr>
        <p:spPr>
          <a:xfrm>
            <a:off x="6558797" y="1568000"/>
            <a:ext cx="155008" cy="213136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CF987B8-9DFD-2550-703F-819F7E3CC6DA}"/>
              </a:ext>
            </a:extLst>
          </p:cNvPr>
          <p:cNvCxnSpPr>
            <a:cxnSpLocks/>
          </p:cNvCxnSpPr>
          <p:nvPr/>
        </p:nvCxnSpPr>
        <p:spPr>
          <a:xfrm>
            <a:off x="6712524" y="1780019"/>
            <a:ext cx="149917" cy="206136"/>
          </a:xfrm>
          <a:prstGeom prst="line">
            <a:avLst/>
          </a:prstGeom>
          <a:ln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타원 5">
            <a:extLst>
              <a:ext uri="{FF2B5EF4-FFF2-40B4-BE49-F238E27FC236}">
                <a16:creationId xmlns:a16="http://schemas.microsoft.com/office/drawing/2014/main" id="{A8A89AF4-EEAE-8FF4-8F4A-092FD3BA34B3}"/>
              </a:ext>
            </a:extLst>
          </p:cNvPr>
          <p:cNvSpPr/>
          <p:nvPr/>
        </p:nvSpPr>
        <p:spPr>
          <a:xfrm>
            <a:off x="6513879" y="151604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F93FCF1-8BBC-F6CD-A2AC-216F5A2385D3}"/>
              </a:ext>
            </a:extLst>
          </p:cNvPr>
          <p:cNvSpPr/>
          <p:nvPr/>
        </p:nvSpPr>
        <p:spPr>
          <a:xfrm>
            <a:off x="6684979" y="174922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5EC2318-55BE-9305-D61B-89158981A835}"/>
              </a:ext>
            </a:extLst>
          </p:cNvPr>
          <p:cNvCxnSpPr>
            <a:cxnSpLocks/>
          </p:cNvCxnSpPr>
          <p:nvPr/>
        </p:nvCxnSpPr>
        <p:spPr>
          <a:xfrm>
            <a:off x="6396038" y="1345318"/>
            <a:ext cx="122237" cy="168077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non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60CE104D-76C0-2030-364C-D39D25FA98F0}"/>
              </a:ext>
            </a:extLst>
          </p:cNvPr>
          <p:cNvCxnSpPr>
            <a:cxnSpLocks/>
          </p:cNvCxnSpPr>
          <p:nvPr/>
        </p:nvCxnSpPr>
        <p:spPr>
          <a:xfrm flipV="1">
            <a:off x="6865087" y="1819424"/>
            <a:ext cx="166480" cy="170046"/>
          </a:xfrm>
          <a:prstGeom prst="line">
            <a:avLst/>
          </a:prstGeom>
          <a:ln>
            <a:solidFill>
              <a:srgbClr val="8CABF8"/>
            </a:solidFill>
            <a:prstDash val="sysDash"/>
            <a:head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3635316-56BE-AD07-57B3-D98866B0A315}"/>
              </a:ext>
            </a:extLst>
          </p:cNvPr>
          <p:cNvCxnSpPr>
            <a:cxnSpLocks/>
          </p:cNvCxnSpPr>
          <p:nvPr/>
        </p:nvCxnSpPr>
        <p:spPr>
          <a:xfrm flipH="1">
            <a:off x="7033420" y="1618340"/>
            <a:ext cx="203603" cy="200555"/>
          </a:xfrm>
          <a:prstGeom prst="line">
            <a:avLst/>
          </a:prstGeom>
          <a:ln>
            <a:solidFill>
              <a:srgbClr val="8CABF8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타원 94">
            <a:extLst>
              <a:ext uri="{FF2B5EF4-FFF2-40B4-BE49-F238E27FC236}">
                <a16:creationId xmlns:a16="http://schemas.microsoft.com/office/drawing/2014/main" id="{943B592F-0DCB-F348-5F29-855C86640018}"/>
              </a:ext>
            </a:extLst>
          </p:cNvPr>
          <p:cNvSpPr/>
          <p:nvPr/>
        </p:nvSpPr>
        <p:spPr>
          <a:xfrm>
            <a:off x="7237023" y="157486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43CCCCE4-B7BF-6274-6116-84BFBC05B9E3}"/>
              </a:ext>
            </a:extLst>
          </p:cNvPr>
          <p:cNvSpPr/>
          <p:nvPr/>
        </p:nvSpPr>
        <p:spPr>
          <a:xfrm>
            <a:off x="7006642" y="1796478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DA92ADF-1CEB-BB6A-0242-74BCD35B02A4}"/>
              </a:ext>
            </a:extLst>
          </p:cNvPr>
          <p:cNvSpPr/>
          <p:nvPr/>
        </p:nvSpPr>
        <p:spPr>
          <a:xfrm>
            <a:off x="7106275" y="170197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CE19F1-4522-E590-DE2D-26ED22405F5E}"/>
                  </a:ext>
                </a:extLst>
              </p:cNvPr>
              <p:cNvSpPr txBox="1"/>
              <p:nvPr/>
            </p:nvSpPr>
            <p:spPr>
              <a:xfrm>
                <a:off x="6334127" y="1713213"/>
                <a:ext cx="400955" cy="149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1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𝑖𝑛𝑝𝑢𝑡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1CE19F1-4522-E590-DE2D-26ED22405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27" y="1713213"/>
                <a:ext cx="400955" cy="149143"/>
              </a:xfrm>
              <a:prstGeom prst="rect">
                <a:avLst/>
              </a:prstGeom>
              <a:blipFill>
                <a:blip r:embed="rId11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DFFAA6-CEE0-79FF-A384-819385A9955B}"/>
                  </a:ext>
                </a:extLst>
              </p:cNvPr>
              <p:cNvSpPr txBox="1"/>
              <p:nvPr/>
            </p:nvSpPr>
            <p:spPr>
              <a:xfrm>
                <a:off x="6158766" y="1447261"/>
                <a:ext cx="400955" cy="149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900" b="0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900" b="0" i="1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900" b="0" i="1" spc="-110" smtClean="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𝑝𝑟𝑜𝑗</m:t>
                          </m:r>
                        </m:sub>
                      </m:sSub>
                    </m:oMath>
                  </m:oMathPara>
                </a14:m>
                <a:endParaRPr lang="ko-KR" altLang="en-US" sz="900" dirty="0">
                  <a:solidFill>
                    <a:srgbClr val="4D2391"/>
                  </a:solidFill>
                </a:endParaRPr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3DFFAA6-CEE0-79FF-A384-819385A99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66" y="1447261"/>
                <a:ext cx="400955" cy="149143"/>
              </a:xfrm>
              <a:prstGeom prst="rect">
                <a:avLst/>
              </a:prstGeom>
              <a:blipFill>
                <a:blip r:embed="rId12"/>
                <a:stretch>
                  <a:fillRect b="-28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십자형 32">
            <a:extLst>
              <a:ext uri="{FF2B5EF4-FFF2-40B4-BE49-F238E27FC236}">
                <a16:creationId xmlns:a16="http://schemas.microsoft.com/office/drawing/2014/main" id="{C39EC264-0C03-A7B7-BB79-ED687B3D3443}"/>
              </a:ext>
            </a:extLst>
          </p:cNvPr>
          <p:cNvSpPr/>
          <p:nvPr/>
        </p:nvSpPr>
        <p:spPr>
          <a:xfrm rot="2700000">
            <a:off x="6829641" y="1955277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34F0A2C-C643-E853-F2AD-A28642E4B312}"/>
              </a:ext>
            </a:extLst>
          </p:cNvPr>
          <p:cNvSpPr txBox="1"/>
          <p:nvPr/>
        </p:nvSpPr>
        <p:spPr>
          <a:xfrm>
            <a:off x="6068752" y="2192929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Extend a new axis</a:t>
            </a:r>
          </a:p>
        </p:txBody>
      </p: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0157000F-9943-FC9C-515F-973EFB5191B2}"/>
              </a:ext>
            </a:extLst>
          </p:cNvPr>
          <p:cNvCxnSpPr>
            <a:cxnSpLocks/>
          </p:cNvCxnSpPr>
          <p:nvPr/>
        </p:nvCxnSpPr>
        <p:spPr>
          <a:xfrm flipH="1">
            <a:off x="6261471" y="2788572"/>
            <a:ext cx="217943" cy="26762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C18AF05-642E-A138-7E3B-7329E3210C33}"/>
              </a:ext>
            </a:extLst>
          </p:cNvPr>
          <p:cNvCxnSpPr>
            <a:cxnSpLocks/>
          </p:cNvCxnSpPr>
          <p:nvPr/>
        </p:nvCxnSpPr>
        <p:spPr>
          <a:xfrm flipH="1">
            <a:off x="6261471" y="3058351"/>
            <a:ext cx="359047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2337ABAA-FEF4-9EBC-8736-A0ECEED889C1}"/>
              </a:ext>
            </a:extLst>
          </p:cNvPr>
          <p:cNvCxnSpPr>
            <a:cxnSpLocks/>
          </p:cNvCxnSpPr>
          <p:nvPr/>
        </p:nvCxnSpPr>
        <p:spPr>
          <a:xfrm>
            <a:off x="6264512" y="2652268"/>
            <a:ext cx="0" cy="41458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68708F23-3BCE-37BC-4D3B-3E6A5224EBBC}"/>
              </a:ext>
            </a:extLst>
          </p:cNvPr>
          <p:cNvSpPr txBox="1"/>
          <p:nvPr/>
        </p:nvSpPr>
        <p:spPr>
          <a:xfrm rot="21093750">
            <a:off x="6153411" y="2862232"/>
            <a:ext cx="1098128" cy="27699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isometricOffAxis2Top"/>
              <a:lightRig rig="threePt" dir="t"/>
            </a:scene3d>
          </a:bodyPr>
          <a:lstStyle/>
          <a:p>
            <a:pPr algn="ctr"/>
            <a:r>
              <a:rPr kumimoji="1" lang="en-US" altLang="ko-KR" sz="12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12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06F6B58-F035-0E7F-57D5-B56DC2BA825F}"/>
              </a:ext>
            </a:extLst>
          </p:cNvPr>
          <p:cNvSpPr txBox="1"/>
          <p:nvPr/>
        </p:nvSpPr>
        <p:spPr>
          <a:xfrm>
            <a:off x="5994151" y="2497413"/>
            <a:ext cx="84718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7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700" i="1" dirty="0">
              <a:solidFill>
                <a:srgbClr val="2749A9"/>
              </a:solidFill>
            </a:endParaRPr>
          </a:p>
        </p:txBody>
      </p:sp>
      <p:cxnSp>
        <p:nvCxnSpPr>
          <p:cNvPr id="117" name="직선 연결선 116">
            <a:extLst>
              <a:ext uri="{FF2B5EF4-FFF2-40B4-BE49-F238E27FC236}">
                <a16:creationId xmlns:a16="http://schemas.microsoft.com/office/drawing/2014/main" id="{E23D2A21-98E9-3F02-C510-A522C2C97FBD}"/>
              </a:ext>
            </a:extLst>
          </p:cNvPr>
          <p:cNvCxnSpPr>
            <a:cxnSpLocks/>
          </p:cNvCxnSpPr>
          <p:nvPr/>
        </p:nvCxnSpPr>
        <p:spPr>
          <a:xfrm flipH="1">
            <a:off x="6372559" y="3534601"/>
            <a:ext cx="94899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olid"/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>
            <a:extLst>
              <a:ext uri="{FF2B5EF4-FFF2-40B4-BE49-F238E27FC236}">
                <a16:creationId xmlns:a16="http://schemas.microsoft.com/office/drawing/2014/main" id="{00951884-F91E-4D43-8EDC-DC1DE1D03B03}"/>
              </a:ext>
            </a:extLst>
          </p:cNvPr>
          <p:cNvCxnSpPr>
            <a:cxnSpLocks/>
          </p:cNvCxnSpPr>
          <p:nvPr/>
        </p:nvCxnSpPr>
        <p:spPr>
          <a:xfrm>
            <a:off x="6849954" y="3121619"/>
            <a:ext cx="0" cy="403952"/>
          </a:xfrm>
          <a:prstGeom prst="line">
            <a:avLst/>
          </a:prstGeom>
          <a:ln>
            <a:solidFill>
              <a:srgbClr val="3168F3"/>
            </a:solidFill>
            <a:prstDash val="solid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원호 122">
            <a:extLst>
              <a:ext uri="{FF2B5EF4-FFF2-40B4-BE49-F238E27FC236}">
                <a16:creationId xmlns:a16="http://schemas.microsoft.com/office/drawing/2014/main" id="{A78E62A4-BC91-5D68-E00B-8FFA884FA74B}"/>
              </a:ext>
            </a:extLst>
          </p:cNvPr>
          <p:cNvSpPr/>
          <p:nvPr/>
        </p:nvSpPr>
        <p:spPr>
          <a:xfrm>
            <a:off x="6582004" y="3258762"/>
            <a:ext cx="536116" cy="536116"/>
          </a:xfrm>
          <a:prstGeom prst="arc">
            <a:avLst>
              <a:gd name="adj1" fmla="val 10775880"/>
              <a:gd name="adj2" fmla="val 21599879"/>
            </a:avLst>
          </a:prstGeom>
          <a:ln>
            <a:solidFill>
              <a:srgbClr val="8CABF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CA2EC42-D969-6E91-EFA0-54F1F108E19E}"/>
              </a:ext>
            </a:extLst>
          </p:cNvPr>
          <p:cNvSpPr txBox="1"/>
          <p:nvPr/>
        </p:nvSpPr>
        <p:spPr>
          <a:xfrm>
            <a:off x="7220168" y="3441102"/>
            <a:ext cx="55444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Data Axes</a:t>
            </a:r>
            <a:endParaRPr lang="ko-KR" altLang="en-US" sz="600" i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DFED974-22E6-4575-A008-E0B186F2DBD6}"/>
              </a:ext>
            </a:extLst>
          </p:cNvPr>
          <p:cNvSpPr txBox="1"/>
          <p:nvPr/>
        </p:nvSpPr>
        <p:spPr>
          <a:xfrm>
            <a:off x="6789852" y="3071130"/>
            <a:ext cx="522626" cy="18466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600" i="1" dirty="0">
                <a:solidFill>
                  <a:srgbClr val="2749A9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New Axis</a:t>
            </a:r>
            <a:endParaRPr lang="ko-KR" altLang="en-US" sz="600" i="1" dirty="0">
              <a:solidFill>
                <a:srgbClr val="2749A9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BA0DED71-45AF-6BFE-653E-AD7C3289A9DA}"/>
              </a:ext>
            </a:extLst>
          </p:cNvPr>
          <p:cNvSpPr/>
          <p:nvPr/>
        </p:nvSpPr>
        <p:spPr>
          <a:xfrm>
            <a:off x="6700881" y="2783554"/>
            <a:ext cx="733155" cy="137053"/>
          </a:xfrm>
          <a:prstGeom prst="ellipse">
            <a:avLst/>
          </a:prstGeom>
          <a:solidFill>
            <a:schemeClr val="bg2">
              <a:lumMod val="50000"/>
              <a:alpha val="20000"/>
            </a:schemeClr>
          </a:solidFill>
          <a:ln w="12700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0886D73-F188-A9A1-46AE-25386553B004}"/>
              </a:ext>
            </a:extLst>
          </p:cNvPr>
          <p:cNvSpPr/>
          <p:nvPr/>
        </p:nvSpPr>
        <p:spPr>
          <a:xfrm>
            <a:off x="6698675" y="2486796"/>
            <a:ext cx="733773" cy="433384"/>
          </a:xfrm>
          <a:custGeom>
            <a:avLst/>
            <a:gdLst>
              <a:gd name="connsiteX0" fmla="*/ 1803593 w 3619723"/>
              <a:gd name="connsiteY0" fmla="*/ 11 h 2137894"/>
              <a:gd name="connsiteX1" fmla="*/ 3619723 w 3619723"/>
              <a:gd name="connsiteY1" fmla="*/ 1793687 h 2137894"/>
              <a:gd name="connsiteX2" fmla="*/ 3617385 w 3619723"/>
              <a:gd name="connsiteY2" fmla="*/ 1793695 h 2137894"/>
              <a:gd name="connsiteX3" fmla="*/ 3619048 w 3619723"/>
              <a:gd name="connsiteY3" fmla="*/ 1799852 h 2137894"/>
              <a:gd name="connsiteX4" fmla="*/ 1810711 w 3619723"/>
              <a:gd name="connsiteY4" fmla="*/ 2137894 h 2137894"/>
              <a:gd name="connsiteX5" fmla="*/ 11711 w 3619723"/>
              <a:gd name="connsiteY5" fmla="*/ 1834415 h 2137894"/>
              <a:gd name="connsiteX6" fmla="*/ 4110 w 3619723"/>
              <a:gd name="connsiteY6" fmla="*/ 1806279 h 2137894"/>
              <a:gd name="connsiteX7" fmla="*/ 0 w 3619723"/>
              <a:gd name="connsiteY7" fmla="*/ 1806293 h 2137894"/>
              <a:gd name="connsiteX8" fmla="*/ 1803593 w 3619723"/>
              <a:gd name="connsiteY8" fmla="*/ 11 h 2137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19723" h="2137894">
                <a:moveTo>
                  <a:pt x="1803593" y="11"/>
                </a:moveTo>
                <a:cubicBezTo>
                  <a:pt x="2799299" y="-3457"/>
                  <a:pt x="3610804" y="798015"/>
                  <a:pt x="3619723" y="1793687"/>
                </a:cubicBezTo>
                <a:lnTo>
                  <a:pt x="3617385" y="1793695"/>
                </a:lnTo>
                <a:lnTo>
                  <a:pt x="3619048" y="1799852"/>
                </a:lnTo>
                <a:cubicBezTo>
                  <a:pt x="3619048" y="1986547"/>
                  <a:pt x="2809428" y="2137894"/>
                  <a:pt x="1810711" y="2137894"/>
                </a:cubicBezTo>
                <a:cubicBezTo>
                  <a:pt x="874414" y="2137894"/>
                  <a:pt x="104315" y="2004874"/>
                  <a:pt x="11711" y="1834415"/>
                </a:cubicBezTo>
                <a:lnTo>
                  <a:pt x="4110" y="1806279"/>
                </a:lnTo>
                <a:lnTo>
                  <a:pt x="0" y="1806293"/>
                </a:lnTo>
                <a:cubicBezTo>
                  <a:pt x="1985" y="810583"/>
                  <a:pt x="807887" y="3479"/>
                  <a:pt x="1803593" y="1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 w="9525">
            <a:solidFill>
              <a:srgbClr val="8CAB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2" name="십자형 131">
            <a:extLst>
              <a:ext uri="{FF2B5EF4-FFF2-40B4-BE49-F238E27FC236}">
                <a16:creationId xmlns:a16="http://schemas.microsoft.com/office/drawing/2014/main" id="{B9EC802F-7A36-EE36-FA5E-DE6AABA1B583}"/>
              </a:ext>
            </a:extLst>
          </p:cNvPr>
          <p:cNvSpPr/>
          <p:nvPr/>
        </p:nvSpPr>
        <p:spPr>
          <a:xfrm>
            <a:off x="7030269" y="2817608"/>
            <a:ext cx="69468" cy="69468"/>
          </a:xfrm>
          <a:prstGeom prst="plus">
            <a:avLst>
              <a:gd name="adj" fmla="val 40089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47CF66E3-A050-8143-5C60-FCA9C778DD8B}"/>
              </a:ext>
            </a:extLst>
          </p:cNvPr>
          <p:cNvSpPr/>
          <p:nvPr/>
        </p:nvSpPr>
        <p:spPr>
          <a:xfrm>
            <a:off x="7141360" y="281023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6E7D442-2D0D-4276-9C24-DA83D4692A65}"/>
              </a:ext>
            </a:extLst>
          </p:cNvPr>
          <p:cNvSpPr/>
          <p:nvPr/>
        </p:nvSpPr>
        <p:spPr>
          <a:xfrm>
            <a:off x="7233512" y="279680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2A091FCB-C79B-26EA-2583-C981D6C5A787}"/>
              </a:ext>
            </a:extLst>
          </p:cNvPr>
          <p:cNvSpPr/>
          <p:nvPr/>
        </p:nvSpPr>
        <p:spPr>
          <a:xfrm>
            <a:off x="6924700" y="2814423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747474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214897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3735C-33A0-D316-F775-E9F74DFB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원호 20">
            <a:extLst>
              <a:ext uri="{FF2B5EF4-FFF2-40B4-BE49-F238E27FC236}">
                <a16:creationId xmlns:a16="http://schemas.microsoft.com/office/drawing/2014/main" id="{34B834C9-458E-345D-1C5A-888FA3D2F69A}"/>
              </a:ext>
            </a:extLst>
          </p:cNvPr>
          <p:cNvSpPr/>
          <p:nvPr/>
        </p:nvSpPr>
        <p:spPr>
          <a:xfrm>
            <a:off x="6312196" y="4552026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3" name="원호 62">
            <a:extLst>
              <a:ext uri="{FF2B5EF4-FFF2-40B4-BE49-F238E27FC236}">
                <a16:creationId xmlns:a16="http://schemas.microsoft.com/office/drawing/2014/main" id="{E39E5B6A-C3E2-4A21-E363-C3ECEEFF45FE}"/>
              </a:ext>
            </a:extLst>
          </p:cNvPr>
          <p:cNvSpPr/>
          <p:nvPr/>
        </p:nvSpPr>
        <p:spPr>
          <a:xfrm>
            <a:off x="6315234" y="5575880"/>
            <a:ext cx="1117214" cy="1117215"/>
          </a:xfrm>
          <a:prstGeom prst="arc">
            <a:avLst>
              <a:gd name="adj1" fmla="val 4349968"/>
              <a:gd name="adj2" fmla="val 4160232"/>
            </a:avLst>
          </a:prstGeom>
          <a:ln>
            <a:gradFill flip="none" rotWithShape="1">
              <a:gsLst>
                <a:gs pos="44000">
                  <a:srgbClr val="A17BDF"/>
                </a:gs>
                <a:gs pos="63000">
                  <a:schemeClr val="bg1"/>
                </a:gs>
              </a:gsLst>
              <a:lin ang="54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05819E80-CBCA-0422-D137-612F3167E0C8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C4BF68D-B79F-14A4-5A3F-4C7BA9260EA6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2CEC28E-332A-4EF1-2277-AC17E1EE677E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786216AD-9D85-8B48-9383-D6B635B603DC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AED5DF0-CCBA-6546-60D8-BACF7C357B1C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640D031E-7916-C713-2D4F-17FBC15AE65B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28E57FA2-3097-2FBD-D2EC-806939987A3D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20E72C61-B119-BDD7-5730-7EEB0E373EDA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49EAB7C3-D87A-6CDA-C1CD-CB89184C3F89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3E597947-B18A-6600-CA6E-186E5010FAD2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ABBDD7-3078-0619-7AEF-0B7F0CDB0615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0D3EF332-D1C0-51A1-0F51-79F60624FB99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42D038C3-FEFF-B8FD-67ED-CB799B0670E3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3846F6E1-676F-0904-748D-E9BA3466C4DB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29D48E31-5408-D3ED-4327-2F962121E26E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35B3C720-F55B-D74B-0B51-A6234BA99C37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886127C1-0773-2C14-F90F-FC73F30938A8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B9BFCD70-B8B8-4475-9B89-D88152E9733A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D5F0633B-D23A-7354-B2B6-C773A3E7DAAC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9EC4527B-8F3E-F0A5-E229-67994CC00DAC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778B35BF-37C9-4E9D-A8DE-C78198728A72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A0A7A9ED-E08F-2A27-35AA-7BA62B753BC9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CC0AD7E2-AD8F-9398-6A50-C6FB515CE972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0802ADE-60B4-91E0-D9CF-E779BCA0FED7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77EF9514-AFD0-654C-E59E-846AC08A48E5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A009B01-B62F-E69B-98B5-F6AC83FCC0DF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9B31A11-B3BA-F0D4-5F31-351EC65FAF03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B51F42-28BC-462C-7C9F-14D98E55DB55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131F88-9953-B22F-0D7B-7E3F67D3D168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13891342-BAB0-5EE5-5843-306C639DF295}"/>
              </a:ext>
            </a:extLst>
          </p:cNvPr>
          <p:cNvSpPr/>
          <p:nvPr/>
        </p:nvSpPr>
        <p:spPr>
          <a:xfrm rot="18941397">
            <a:off x="6836069" y="5073999"/>
            <a:ext cx="69468" cy="69468"/>
          </a:xfrm>
          <a:prstGeom prst="plus">
            <a:avLst>
              <a:gd name="adj" fmla="val 40089"/>
            </a:avLst>
          </a:prstGeom>
          <a:solidFill>
            <a:srgbClr val="592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AD6B2DF-570B-5ACE-292A-EF26AFEBB099}"/>
              </a:ext>
            </a:extLst>
          </p:cNvPr>
          <p:cNvSpPr/>
          <p:nvPr/>
        </p:nvSpPr>
        <p:spPr>
          <a:xfrm>
            <a:off x="6283666" y="504014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C69A27C-301A-2690-7ABE-C43F5D24C683}"/>
              </a:ext>
            </a:extLst>
          </p:cNvPr>
          <p:cNvSpPr/>
          <p:nvPr/>
        </p:nvSpPr>
        <p:spPr>
          <a:xfrm>
            <a:off x="7216049" y="466835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5014E32-026D-7B12-DF4F-0358D7A6F2E7}"/>
              </a:ext>
            </a:extLst>
          </p:cNvPr>
          <p:cNvCxnSpPr>
            <a:cxnSpLocks/>
          </p:cNvCxnSpPr>
          <p:nvPr/>
        </p:nvCxnSpPr>
        <p:spPr>
          <a:xfrm flipV="1">
            <a:off x="6330952" y="4699588"/>
            <a:ext cx="885825" cy="352425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8D1A09D8-9622-DF7B-C95A-1E2EA4C7A747}"/>
              </a:ext>
            </a:extLst>
          </p:cNvPr>
          <p:cNvSpPr/>
          <p:nvPr/>
        </p:nvSpPr>
        <p:spPr>
          <a:xfrm>
            <a:off x="6694442" y="487229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0BE49-2A7D-7748-0ACD-8F56FA5AF489}"/>
                  </a:ext>
                </a:extLst>
              </p:cNvPr>
              <p:cNvSpPr txBox="1"/>
              <p:nvPr/>
            </p:nvSpPr>
            <p:spPr>
              <a:xfrm rot="20281062">
                <a:off x="6468200" y="4837524"/>
                <a:ext cx="7953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C0BE49-2A7D-7748-0ACD-8F56FA5AF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1062">
                <a:off x="6468200" y="4837524"/>
                <a:ext cx="79537" cy="138499"/>
              </a:xfrm>
              <a:prstGeom prst="rect">
                <a:avLst/>
              </a:prstGeom>
              <a:blipFill>
                <a:blip r:embed="rId6"/>
                <a:stretch>
                  <a:fillRect l="-4762" r="-19048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9A65DF-3D51-48D1-41A4-F00C2D78D086}"/>
                  </a:ext>
                </a:extLst>
              </p:cNvPr>
              <p:cNvSpPr txBox="1"/>
              <p:nvPr/>
            </p:nvSpPr>
            <p:spPr>
              <a:xfrm rot="20348521">
                <a:off x="6814624" y="4678761"/>
                <a:ext cx="2303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pc="-150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800" b="0" i="1" spc="-150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49A65DF-3D51-48D1-41A4-F00C2D78D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8521">
                <a:off x="6814624" y="4678761"/>
                <a:ext cx="230359" cy="123111"/>
              </a:xfrm>
              <a:prstGeom prst="rect">
                <a:avLst/>
              </a:prstGeom>
              <a:blipFill>
                <a:blip r:embed="rId7"/>
                <a:stretch>
                  <a:fillRect l="-2273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7A53BCA-766D-36A8-74E5-FA94D7BD9B84}"/>
              </a:ext>
            </a:extLst>
          </p:cNvPr>
          <p:cNvCxnSpPr>
            <a:cxnSpLocks/>
          </p:cNvCxnSpPr>
          <p:nvPr/>
        </p:nvCxnSpPr>
        <p:spPr>
          <a:xfrm flipV="1">
            <a:off x="6334159" y="5723153"/>
            <a:ext cx="885825" cy="352425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B57AE41-5BD6-4129-3998-97F73CD5CF7F}"/>
              </a:ext>
            </a:extLst>
          </p:cNvPr>
          <p:cNvCxnSpPr>
            <a:cxnSpLocks/>
          </p:cNvCxnSpPr>
          <p:nvPr/>
        </p:nvCxnSpPr>
        <p:spPr>
          <a:xfrm>
            <a:off x="6566690" y="5706840"/>
            <a:ext cx="304113" cy="418155"/>
          </a:xfrm>
          <a:prstGeom prst="line">
            <a:avLst/>
          </a:prstGeom>
          <a:ln>
            <a:solidFill>
              <a:srgbClr val="A17BDF"/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DFA22FF-3332-CE7F-A876-FFA972956052}"/>
              </a:ext>
            </a:extLst>
          </p:cNvPr>
          <p:cNvSpPr/>
          <p:nvPr/>
        </p:nvSpPr>
        <p:spPr>
          <a:xfrm>
            <a:off x="6523514" y="565833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1E8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609B91-47EB-646A-A357-B896FCD31405}"/>
              </a:ext>
            </a:extLst>
          </p:cNvPr>
          <p:cNvSpPr/>
          <p:nvPr/>
        </p:nvSpPr>
        <p:spPr>
          <a:xfrm>
            <a:off x="6697649" y="589585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F6693B-23A9-14F6-B96C-79688A2D8D0B}"/>
              </a:ext>
            </a:extLst>
          </p:cNvPr>
          <p:cNvSpPr txBox="1"/>
          <p:nvPr/>
        </p:nvSpPr>
        <p:spPr>
          <a:xfrm>
            <a:off x="5891791" y="408904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 LERP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DF8682F-104E-0803-504E-6969CD994F50}"/>
              </a:ext>
            </a:extLst>
          </p:cNvPr>
          <p:cNvSpPr txBox="1"/>
          <p:nvPr/>
        </p:nvSpPr>
        <p:spPr>
          <a:xfrm>
            <a:off x="6072769" y="4328176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A8367A4-4E4C-8FB5-6D66-54FD658A532F}"/>
              </a:ext>
            </a:extLst>
          </p:cNvPr>
          <p:cNvSpPr txBox="1"/>
          <p:nvPr/>
        </p:nvSpPr>
        <p:spPr>
          <a:xfrm>
            <a:off x="6072769" y="5340462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635BA4F-892E-4549-782E-43ADE7E0482D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dirty="0" err="1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HyperSimba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6A42FC-7D65-9B57-033D-E65E02FB1F56}"/>
              </a:ext>
            </a:extLst>
          </p:cNvPr>
          <p:cNvSpPr txBox="1"/>
          <p:nvPr/>
        </p:nvSpPr>
        <p:spPr>
          <a:xfrm>
            <a:off x="5866460" y="797597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 Shift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F3DD1CD-F258-AEA5-AE4F-A4B4E8D83365}"/>
              </a:ext>
            </a:extLst>
          </p:cNvPr>
          <p:cNvSpPr/>
          <p:nvPr/>
        </p:nvSpPr>
        <p:spPr>
          <a:xfrm>
            <a:off x="6286873" y="606370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F4A53E05-E13F-6140-8504-0001743F9734}"/>
              </a:ext>
            </a:extLst>
          </p:cNvPr>
          <p:cNvSpPr/>
          <p:nvPr/>
        </p:nvSpPr>
        <p:spPr>
          <a:xfrm>
            <a:off x="7219256" y="569192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십자형 44">
            <a:extLst>
              <a:ext uri="{FF2B5EF4-FFF2-40B4-BE49-F238E27FC236}">
                <a16:creationId xmlns:a16="http://schemas.microsoft.com/office/drawing/2014/main" id="{ED21EA41-FEB6-52C2-BA1A-D704DFB42B3F}"/>
              </a:ext>
            </a:extLst>
          </p:cNvPr>
          <p:cNvSpPr/>
          <p:nvPr/>
        </p:nvSpPr>
        <p:spPr>
          <a:xfrm rot="18941397">
            <a:off x="6839276" y="6097564"/>
            <a:ext cx="69468" cy="69468"/>
          </a:xfrm>
          <a:prstGeom prst="plus">
            <a:avLst>
              <a:gd name="adj" fmla="val 40089"/>
            </a:avLst>
          </a:prstGeom>
          <a:solidFill>
            <a:srgbClr val="592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146963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D9A32-9E59-171E-4A08-6DA796540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타원 175">
            <a:extLst>
              <a:ext uri="{FF2B5EF4-FFF2-40B4-BE49-F238E27FC236}">
                <a16:creationId xmlns:a16="http://schemas.microsoft.com/office/drawing/2014/main" id="{704C82C9-F383-4462-0925-B8FC18612705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19A8A64-449B-A943-5E50-5F11BCA26A2B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6AD1C296-E06A-1A63-CB35-7BC590E5D488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32BA49FC-5C63-D6C9-2CEE-C7CE55F1A4A7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85C5EC9-40B1-33B3-5556-00B231C3BD76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3DE2721-C520-ED9C-619C-B6D63385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3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E6C9A43-FDB2-3139-825A-15485E29CD88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87111C7-62B6-F637-C6C9-A1B03A54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68B080F2-83DE-DF09-DBE0-399649F486CC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0B811E3E-C84B-EFE3-C668-52B887545ABF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9B5FB3EF-6188-5BCC-210F-C5D32162F7CF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3493733A-392B-9B42-B785-8D58F262061F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A7954E5-22B0-5842-D206-9CDB3E3DF38F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4E04AC7-DA58-A30A-98D5-F207B55099C9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0A0D2B34-45DF-D52F-D0A0-31A96C2B254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DA4633B2-0715-6AD0-F1A6-37D0EB117688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CAF4140C-723A-D288-1A47-82B3611E6BE5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839BA78D-63CD-A935-00D9-EBF5F6A8893E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D3E7E287-916A-6F55-7902-3CD96DBF68FB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41650883-1C51-2DE8-32A0-E90D70E4D245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D0FFFB57-5B5F-11F3-E8F4-46F3EB82AD81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C59949E5-78C3-251F-7CA8-3F1BD3E71729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5E06F1A0-693B-958A-2D91-DD402246C0E3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D094CCB9-4823-D7F6-9E33-FA6324D76AF1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805FA64C-9723-6365-1D09-BD27F4A05B2C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DF0693D3-F6EF-A598-EC1D-DAB9D5C84710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6AAF4CDE-2E85-BE4C-9552-ED29645452C8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7DD7E85D-D209-9920-538F-22D37F1D9428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11D4FC78-2A95-2C22-409D-BED02462D299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C1E56089-E086-CEB7-2F76-D2D0BD7F7469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B77D87B0-E56D-68F7-2CE5-D840D4909731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EF1633A8-6F93-E85B-46AC-124E9060A5EB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9A37FE56-64A3-E47D-2E82-D38B84EE117F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D204D4F5-A77A-6DB9-EBAD-EF6E84D0CF99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A1F672A-DDA0-10A5-1F90-B0DCCEADEFAB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B7327B0B-5F9F-655C-D366-12C07C448065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B4BE437-80ED-B432-D42F-519818DEB40C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281B240-6307-8BF7-97FF-5E6107CD8761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FB9C95F-EE86-D7C0-1830-21AD4E66FB88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395DB21-2EAA-1A4B-D86E-8E2F5DA000FA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" name="원호 20">
            <a:extLst>
              <a:ext uri="{FF2B5EF4-FFF2-40B4-BE49-F238E27FC236}">
                <a16:creationId xmlns:a16="http://schemas.microsoft.com/office/drawing/2014/main" id="{DB3086E9-6576-F0D6-6D89-E9E013A51A82}"/>
              </a:ext>
            </a:extLst>
          </p:cNvPr>
          <p:cNvSpPr/>
          <p:nvPr/>
        </p:nvSpPr>
        <p:spPr>
          <a:xfrm rot="16200000">
            <a:off x="6312196" y="3947632"/>
            <a:ext cx="1117214" cy="1117215"/>
          </a:xfrm>
          <a:prstGeom prst="arc">
            <a:avLst>
              <a:gd name="adj1" fmla="val 15840643"/>
              <a:gd name="adj2" fmla="val 15732450"/>
            </a:avLst>
          </a:prstGeom>
          <a:ln>
            <a:solidFill>
              <a:srgbClr val="A17B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2" name="십자형 21">
            <a:extLst>
              <a:ext uri="{FF2B5EF4-FFF2-40B4-BE49-F238E27FC236}">
                <a16:creationId xmlns:a16="http://schemas.microsoft.com/office/drawing/2014/main" id="{78B318D0-A46F-16B9-1AEB-879E0437522E}"/>
              </a:ext>
            </a:extLst>
          </p:cNvPr>
          <p:cNvSpPr/>
          <p:nvPr/>
        </p:nvSpPr>
        <p:spPr>
          <a:xfrm rot="18941397">
            <a:off x="6836069" y="4469605"/>
            <a:ext cx="69468" cy="69468"/>
          </a:xfrm>
          <a:prstGeom prst="plus">
            <a:avLst>
              <a:gd name="adj" fmla="val 40089"/>
            </a:avLst>
          </a:prstGeom>
          <a:solidFill>
            <a:srgbClr val="592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1893634-F898-B6B2-78A4-7A8142C4CBCC}"/>
              </a:ext>
            </a:extLst>
          </p:cNvPr>
          <p:cNvSpPr/>
          <p:nvPr/>
        </p:nvSpPr>
        <p:spPr>
          <a:xfrm>
            <a:off x="6283666" y="443575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93D8BBD-22EB-6919-990B-A1AC2A0A058A}"/>
              </a:ext>
            </a:extLst>
          </p:cNvPr>
          <p:cNvSpPr/>
          <p:nvPr/>
        </p:nvSpPr>
        <p:spPr>
          <a:xfrm>
            <a:off x="7216049" y="4063965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82F8C9B-FDC1-84A0-C8CA-E78A41372DBF}"/>
              </a:ext>
            </a:extLst>
          </p:cNvPr>
          <p:cNvCxnSpPr>
            <a:cxnSpLocks/>
          </p:cNvCxnSpPr>
          <p:nvPr/>
        </p:nvCxnSpPr>
        <p:spPr>
          <a:xfrm flipV="1">
            <a:off x="6330952" y="4095194"/>
            <a:ext cx="885825" cy="352425"/>
          </a:xfrm>
          <a:prstGeom prst="line">
            <a:avLst/>
          </a:prstGeom>
          <a:ln>
            <a:solidFill>
              <a:srgbClr val="A17BDF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타원 25">
            <a:extLst>
              <a:ext uri="{FF2B5EF4-FFF2-40B4-BE49-F238E27FC236}">
                <a16:creationId xmlns:a16="http://schemas.microsoft.com/office/drawing/2014/main" id="{302A9447-F8C2-8A68-AD4B-B19B3181C297}"/>
              </a:ext>
            </a:extLst>
          </p:cNvPr>
          <p:cNvSpPr/>
          <p:nvPr/>
        </p:nvSpPr>
        <p:spPr>
          <a:xfrm>
            <a:off x="6694442" y="4267900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539EEF-F210-2CF4-7A0A-80D131AB13FA}"/>
                  </a:ext>
                </a:extLst>
              </p:cNvPr>
              <p:cNvSpPr txBox="1"/>
              <p:nvPr/>
            </p:nvSpPr>
            <p:spPr>
              <a:xfrm rot="20281062">
                <a:off x="6468200" y="4233130"/>
                <a:ext cx="7953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8539EEF-F210-2CF4-7A0A-80D131AB1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81062">
                <a:off x="6468200" y="4233130"/>
                <a:ext cx="79537" cy="138499"/>
              </a:xfrm>
              <a:prstGeom prst="rect">
                <a:avLst/>
              </a:prstGeom>
              <a:blipFill>
                <a:blip r:embed="rId6"/>
                <a:stretch>
                  <a:fillRect l="-4762" r="-19048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FBD21E-7B90-06B6-F477-AFDD442DBFDA}"/>
                  </a:ext>
                </a:extLst>
              </p:cNvPr>
              <p:cNvSpPr txBox="1"/>
              <p:nvPr/>
            </p:nvSpPr>
            <p:spPr>
              <a:xfrm rot="20348521">
                <a:off x="6814624" y="4074367"/>
                <a:ext cx="23035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0" i="1" spc="-150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800" b="0" i="1" spc="-150" smtClean="0">
                          <a:solidFill>
                            <a:srgbClr val="3F2F5B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>
                  <a:solidFill>
                    <a:srgbClr val="3F2F5B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3FBD21E-7B90-06B6-F477-AFDD442DB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48521">
                <a:off x="6814624" y="4074367"/>
                <a:ext cx="230359" cy="123111"/>
              </a:xfrm>
              <a:prstGeom prst="rect">
                <a:avLst/>
              </a:prstGeom>
              <a:blipFill>
                <a:blip r:embed="rId7"/>
                <a:stretch>
                  <a:fillRect l="-2273"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원호 43">
            <a:extLst>
              <a:ext uri="{FF2B5EF4-FFF2-40B4-BE49-F238E27FC236}">
                <a16:creationId xmlns:a16="http://schemas.microsoft.com/office/drawing/2014/main" id="{9C002576-81A0-95D3-A99B-1D8AD41D6D44}"/>
              </a:ext>
            </a:extLst>
          </p:cNvPr>
          <p:cNvSpPr/>
          <p:nvPr/>
        </p:nvSpPr>
        <p:spPr>
          <a:xfrm rot="16200000">
            <a:off x="6315403" y="5295636"/>
            <a:ext cx="1117214" cy="1117215"/>
          </a:xfrm>
          <a:prstGeom prst="arc">
            <a:avLst>
              <a:gd name="adj1" fmla="val 15840643"/>
              <a:gd name="adj2" fmla="val 15732450"/>
            </a:avLst>
          </a:prstGeom>
          <a:ln>
            <a:solidFill>
              <a:srgbClr val="A17B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5" name="십자형 44">
            <a:extLst>
              <a:ext uri="{FF2B5EF4-FFF2-40B4-BE49-F238E27FC236}">
                <a16:creationId xmlns:a16="http://schemas.microsoft.com/office/drawing/2014/main" id="{2BE13EF7-B95C-1D09-E150-9E1A9ACDDB09}"/>
              </a:ext>
            </a:extLst>
          </p:cNvPr>
          <p:cNvSpPr/>
          <p:nvPr/>
        </p:nvSpPr>
        <p:spPr>
          <a:xfrm rot="18941397">
            <a:off x="6839276" y="5817609"/>
            <a:ext cx="69468" cy="69468"/>
          </a:xfrm>
          <a:prstGeom prst="plus">
            <a:avLst>
              <a:gd name="adj" fmla="val 40089"/>
            </a:avLst>
          </a:prstGeom>
          <a:solidFill>
            <a:srgbClr val="592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19B0F555-FC67-9DDB-8F51-B43AC2739717}"/>
              </a:ext>
            </a:extLst>
          </p:cNvPr>
          <p:cNvSpPr/>
          <p:nvPr/>
        </p:nvSpPr>
        <p:spPr>
          <a:xfrm>
            <a:off x="6286873" y="578375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B016EA2-721C-E141-3B75-6E714F1ACD14}"/>
              </a:ext>
            </a:extLst>
          </p:cNvPr>
          <p:cNvSpPr/>
          <p:nvPr/>
        </p:nvSpPr>
        <p:spPr>
          <a:xfrm>
            <a:off x="7219256" y="5411969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A17BD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8C9E5DC7-B359-C457-FD1F-1FF87391D12B}"/>
              </a:ext>
            </a:extLst>
          </p:cNvPr>
          <p:cNvCxnSpPr>
            <a:cxnSpLocks/>
          </p:cNvCxnSpPr>
          <p:nvPr/>
        </p:nvCxnSpPr>
        <p:spPr>
          <a:xfrm flipV="1">
            <a:off x="6334159" y="5443198"/>
            <a:ext cx="885825" cy="352425"/>
          </a:xfrm>
          <a:prstGeom prst="line">
            <a:avLst/>
          </a:prstGeom>
          <a:ln>
            <a:solidFill>
              <a:srgbClr val="D9CAF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D5E47245-E615-37B9-8A87-60F583F5A7D7}"/>
              </a:ext>
            </a:extLst>
          </p:cNvPr>
          <p:cNvCxnSpPr>
            <a:cxnSpLocks/>
          </p:cNvCxnSpPr>
          <p:nvPr/>
        </p:nvCxnSpPr>
        <p:spPr>
          <a:xfrm>
            <a:off x="6566690" y="5426885"/>
            <a:ext cx="304113" cy="418155"/>
          </a:xfrm>
          <a:prstGeom prst="line">
            <a:avLst/>
          </a:prstGeom>
          <a:ln>
            <a:solidFill>
              <a:srgbClr val="A17BDF"/>
            </a:solidFill>
            <a:prstDash val="sysDash"/>
            <a:head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A7086C92-2730-C72E-2D44-EF75D49CED0A}"/>
              </a:ext>
            </a:extLst>
          </p:cNvPr>
          <p:cNvSpPr/>
          <p:nvPr/>
        </p:nvSpPr>
        <p:spPr>
          <a:xfrm>
            <a:off x="6523514" y="5378375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1E8C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A9C2611F-A82A-5669-795E-192ECE035E75}"/>
              </a:ext>
            </a:extLst>
          </p:cNvPr>
          <p:cNvSpPr/>
          <p:nvPr/>
        </p:nvSpPr>
        <p:spPr>
          <a:xfrm>
            <a:off x="6697649" y="5615904"/>
            <a:ext cx="47254" cy="47254"/>
          </a:xfrm>
          <a:prstGeom prst="ellipse">
            <a:avLst/>
          </a:prstGeom>
          <a:solidFill>
            <a:schemeClr val="bg1"/>
          </a:solidFill>
          <a:ln>
            <a:solidFill>
              <a:srgbClr val="5929A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E28F417-53F2-E315-5F79-6599FA5FF89D}"/>
              </a:ext>
            </a:extLst>
          </p:cNvPr>
          <p:cNvSpPr txBox="1"/>
          <p:nvPr/>
        </p:nvSpPr>
        <p:spPr>
          <a:xfrm>
            <a:off x="5891791" y="3484650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(c) LERP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DE5255-8A7B-9BF2-D5C7-557D3A50505D}"/>
              </a:ext>
            </a:extLst>
          </p:cNvPr>
          <p:cNvSpPr txBox="1"/>
          <p:nvPr/>
        </p:nvSpPr>
        <p:spPr>
          <a:xfrm>
            <a:off x="6072769" y="3723782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1. LERP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0F1CB3D-88AC-E221-D8ED-BDB78E444874}"/>
              </a:ext>
            </a:extLst>
          </p:cNvPr>
          <p:cNvSpPr txBox="1"/>
          <p:nvPr/>
        </p:nvSpPr>
        <p:spPr>
          <a:xfrm>
            <a:off x="6072769" y="5060507"/>
            <a:ext cx="157518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F2F5B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L2 Projection</a:t>
            </a:r>
            <a:endParaRPr lang="ko-KR" altLang="en-US" sz="1000" i="1" dirty="0">
              <a:solidFill>
                <a:srgbClr val="3F2F5B"/>
              </a:solidFill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2F0C28-97FD-1BEE-65E2-58DF90D8E3F9}"/>
              </a:ext>
            </a:extLst>
          </p:cNvPr>
          <p:cNvSpPr txBox="1"/>
          <p:nvPr/>
        </p:nvSpPr>
        <p:spPr>
          <a:xfrm>
            <a:off x="4302688" y="800894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(a) </a:t>
            </a:r>
            <a:r>
              <a:rPr kumimoji="1" lang="en-US" altLang="ko-KR" sz="1200" dirty="0" err="1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HyperSimba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CC436B3-009C-F9B7-2A9F-C175D0BC6FF0}"/>
              </a:ext>
            </a:extLst>
          </p:cNvPr>
          <p:cNvSpPr txBox="1"/>
          <p:nvPr/>
        </p:nvSpPr>
        <p:spPr>
          <a:xfrm>
            <a:off x="5866460" y="797597"/>
            <a:ext cx="19287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00" dirty="0">
                <a:solidFill>
                  <a:srgbClr val="2E3C46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(b) Shift &amp; Project</a:t>
            </a:r>
            <a:endParaRPr lang="ko-KR" altLang="en-US" sz="1200" dirty="0">
              <a:latin typeface="Open Sans SemiCondensed" pitchFamily="2" charset="0"/>
              <a:cs typeface="Open Sans Semi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514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F759-FD59-E970-5E24-559AC98E6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원호 14">
            <a:extLst>
              <a:ext uri="{FF2B5EF4-FFF2-40B4-BE49-F238E27FC236}">
                <a16:creationId xmlns:a16="http://schemas.microsoft.com/office/drawing/2014/main" id="{C5F6E762-C261-8F6B-0ED7-CD765E65AD1E}"/>
              </a:ext>
            </a:extLst>
          </p:cNvPr>
          <p:cNvSpPr/>
          <p:nvPr/>
        </p:nvSpPr>
        <p:spPr>
          <a:xfrm rot="16200000">
            <a:off x="6429900" y="3896319"/>
            <a:ext cx="1951728" cy="1951728"/>
          </a:xfrm>
          <a:prstGeom prst="arc">
            <a:avLst>
              <a:gd name="adj1" fmla="val 15276904"/>
              <a:gd name="adj2" fmla="val 878226"/>
            </a:avLst>
          </a:prstGeom>
          <a:ln>
            <a:gradFill>
              <a:gsLst>
                <a:gs pos="100000">
                  <a:schemeClr val="bg1"/>
                </a:gs>
                <a:gs pos="90000">
                  <a:srgbClr val="A17BDF"/>
                </a:gs>
                <a:gs pos="9000">
                  <a:srgbClr val="A17BDF"/>
                </a:gs>
                <a:gs pos="12000">
                  <a:schemeClr val="bg1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326768A9-1E36-D58B-7666-A55B39BDF94F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DF9B888-1338-3950-43F4-D7CA1E77A523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E26CF72-E839-0803-5686-1836F1E32BB6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FBA82C65-6AF8-A0BF-F95B-169CA36DCFD3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55D2C70B-2CBE-0A8F-9019-6E54940F0DEC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3DE2721-C520-ED9C-619C-B6D63385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3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37FEA0FA-CB5C-F8A7-6006-55EFE0F54558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87111C7-62B6-F637-C6C9-A1B03A54A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BDA1F5A1-282F-FBA0-7C25-B1B4CC68013A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B42ADB47-5E54-6502-CF0C-C86A259F546A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61FF4A06-4DD1-7615-7934-546AFD0F7DC6}"/>
              </a:ext>
            </a:extLst>
          </p:cNvPr>
          <p:cNvSpPr/>
          <p:nvPr/>
        </p:nvSpPr>
        <p:spPr>
          <a:xfrm rot="10800000">
            <a:off x="4484057" y="2960852"/>
            <a:ext cx="1566026" cy="2196394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08508E4-B06F-ACDE-9E57-7A029A39AA8E}"/>
              </a:ext>
            </a:extLst>
          </p:cNvPr>
          <p:cNvGrpSpPr/>
          <p:nvPr/>
        </p:nvGrpSpPr>
        <p:grpSpPr>
          <a:xfrm rot="16200000">
            <a:off x="5732829" y="5093057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C71407F-B5BC-1B8C-F396-917753CB9EB3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DBC1D9CA-EE36-3C14-9BC2-454FFB37CB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569B5CB-D9E0-89B0-C5F7-67634961C51D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11866424-7A15-4F3B-DF39-5765DD223A03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11642" y="3653478"/>
            <a:ext cx="1652488" cy="410816"/>
          </a:xfrm>
          <a:prstGeom prst="bentConnector2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9710A33-DCFF-207F-0702-0262DDAD03DD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193A5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1E15D3CA-6D2A-2A92-5E90-CEE4F13DE6F2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8DBD0FD0-95E2-C1E7-9552-7F75E2F31E15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88141C7A-1AEB-913E-EE7F-C07AD3FF1E80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D155ABC6-23B6-27E4-E4FD-34BB33285FD3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8ADCEEF9-CE50-0A30-56E7-F82B5D5E6CBC}"/>
              </a:ext>
            </a:extLst>
          </p:cNvPr>
          <p:cNvSpPr>
            <a:spLocks/>
          </p:cNvSpPr>
          <p:nvPr/>
        </p:nvSpPr>
        <p:spPr>
          <a:xfrm flipH="1">
            <a:off x="4599149" y="564303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245EB759-4C45-9509-982E-C4351DAC6E3D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E965600C-4A66-70BB-AB1A-8901B1DB27BD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204A31D1-E2AB-062E-924F-DE54687E5D67}"/>
              </a:ext>
            </a:extLst>
          </p:cNvPr>
          <p:cNvSpPr>
            <a:spLocks/>
          </p:cNvSpPr>
          <p:nvPr/>
        </p:nvSpPr>
        <p:spPr>
          <a:xfrm flipH="1">
            <a:off x="4599149" y="538438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2367A67E-B68F-8B6C-104D-C97C07D5A3A7}"/>
              </a:ext>
            </a:extLst>
          </p:cNvPr>
          <p:cNvSpPr>
            <a:spLocks/>
          </p:cNvSpPr>
          <p:nvPr/>
        </p:nvSpPr>
        <p:spPr>
          <a:xfrm flipH="1">
            <a:off x="4943294" y="4556000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421932D6-EC1F-2CF8-D1F8-A2FDB654972F}"/>
              </a:ext>
            </a:extLst>
          </p:cNvPr>
          <p:cNvSpPr>
            <a:spLocks/>
          </p:cNvSpPr>
          <p:nvPr/>
        </p:nvSpPr>
        <p:spPr>
          <a:xfrm flipH="1">
            <a:off x="4599153" y="4813036"/>
            <a:ext cx="1329491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1B0EEA5B-CF19-9417-AF4C-34D683B974F9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0EB48DDB-A2C7-E8EC-5E4C-ED7FEDE07937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BFF1D96D-ED67-DAFB-1709-CCC20A684594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6BF983E5-9333-EE1F-B4EC-D84A83C20F96}"/>
              </a:ext>
            </a:extLst>
          </p:cNvPr>
          <p:cNvSpPr>
            <a:spLocks/>
          </p:cNvSpPr>
          <p:nvPr/>
        </p:nvSpPr>
        <p:spPr>
          <a:xfrm flipH="1">
            <a:off x="4599149" y="5901891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7CAD12BE-1676-6060-1B01-5C9F037C3466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B21BF39-FF82-6F94-EA9E-43B4EC788824}"/>
              </a:ext>
            </a:extLst>
          </p:cNvPr>
          <p:cNvCxnSpPr>
            <a:cxnSpLocks/>
          </p:cNvCxnSpPr>
          <p:nvPr/>
        </p:nvCxnSpPr>
        <p:spPr>
          <a:xfrm>
            <a:off x="5261190" y="4427770"/>
            <a:ext cx="0" cy="128230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15F35A6-FF7C-8AC5-A7BF-EDCB9408EDF8}"/>
              </a:ext>
            </a:extLst>
          </p:cNvPr>
          <p:cNvCxnSpPr>
            <a:cxnSpLocks/>
          </p:cNvCxnSpPr>
          <p:nvPr/>
        </p:nvCxnSpPr>
        <p:spPr>
          <a:xfrm>
            <a:off x="5261190" y="5072653"/>
            <a:ext cx="0" cy="299942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88D2307B-F56A-578C-52BC-825B6698E705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5724800-88CA-A432-6343-6FBE87D028BD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17DBF985-6C2B-1061-FA69-46A434D1A386}"/>
              </a:ext>
            </a:extLst>
          </p:cNvPr>
          <p:cNvSpPr>
            <a:spLocks/>
          </p:cNvSpPr>
          <p:nvPr/>
        </p:nvSpPr>
        <p:spPr>
          <a:xfrm flipH="1">
            <a:off x="4597696" y="41631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D392F75-646B-1BDE-6BCA-16185E8821A3}"/>
              </a:ext>
            </a:extLst>
          </p:cNvPr>
          <p:cNvCxnSpPr>
            <a:cxnSpLocks/>
          </p:cNvCxnSpPr>
          <p:nvPr/>
        </p:nvCxnSpPr>
        <p:spPr>
          <a:xfrm>
            <a:off x="5261375" y="1280381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0BB3B4CE-3FA9-BB51-FD69-5ADF207F9DA9}"/>
              </a:ext>
            </a:extLst>
          </p:cNvPr>
          <p:cNvCxnSpPr>
            <a:cxnSpLocks/>
          </p:cNvCxnSpPr>
          <p:nvPr/>
        </p:nvCxnSpPr>
        <p:spPr>
          <a:xfrm>
            <a:off x="5262442" y="6166500"/>
            <a:ext cx="0" cy="154128"/>
          </a:xfrm>
          <a:prstGeom prst="straightConnector1">
            <a:avLst/>
          </a:prstGeom>
          <a:ln w="12700">
            <a:solidFill>
              <a:srgbClr val="193A5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3AA9C8-E6C8-68D7-E91F-D064D6C74945}"/>
              </a:ext>
            </a:extLst>
          </p:cNvPr>
          <p:cNvSpPr txBox="1"/>
          <p:nvPr/>
        </p:nvSpPr>
        <p:spPr>
          <a:xfrm>
            <a:off x="4764149" y="1073040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3DF1EA-111E-8C49-FD80-5F7226586DBE}"/>
              </a:ext>
            </a:extLst>
          </p:cNvPr>
          <p:cNvSpPr txBox="1"/>
          <p:nvPr/>
        </p:nvSpPr>
        <p:spPr>
          <a:xfrm>
            <a:off x="4764149" y="6294548"/>
            <a:ext cx="100584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900" dirty="0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9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F2AA8B2-BAD1-B05C-24DB-2AF37F79B29E}"/>
              </a:ext>
            </a:extLst>
          </p:cNvPr>
          <p:cNvGrpSpPr/>
          <p:nvPr/>
        </p:nvGrpSpPr>
        <p:grpSpPr>
          <a:xfrm>
            <a:off x="6394224" y="3874947"/>
            <a:ext cx="1987074" cy="1973100"/>
            <a:chOff x="6394224" y="3874947"/>
            <a:chExt cx="1987074" cy="1973100"/>
          </a:xfrm>
        </p:grpSpPr>
        <p:sp>
          <p:nvSpPr>
            <p:cNvPr id="2" name="원호 1">
              <a:extLst>
                <a:ext uri="{FF2B5EF4-FFF2-40B4-BE49-F238E27FC236}">
                  <a16:creationId xmlns:a16="http://schemas.microsoft.com/office/drawing/2014/main" id="{0D8D0F50-01E9-626A-56D1-7F4EE887B46E}"/>
                </a:ext>
              </a:extLst>
            </p:cNvPr>
            <p:cNvSpPr/>
            <p:nvPr/>
          </p:nvSpPr>
          <p:spPr>
            <a:xfrm rot="16200000">
              <a:off x="6429570" y="3896319"/>
              <a:ext cx="1951728" cy="1951728"/>
            </a:xfrm>
            <a:prstGeom prst="arc">
              <a:avLst>
                <a:gd name="adj1" fmla="val 15840643"/>
                <a:gd name="adj2" fmla="val 443225"/>
              </a:avLst>
            </a:prstGeom>
            <a:ln>
              <a:solidFill>
                <a:srgbClr val="A17B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십자형 2">
              <a:extLst>
                <a:ext uri="{FF2B5EF4-FFF2-40B4-BE49-F238E27FC236}">
                  <a16:creationId xmlns:a16="http://schemas.microsoft.com/office/drawing/2014/main" id="{B88211BB-0460-13C7-80EF-4159E35F12EB}"/>
                </a:ext>
              </a:extLst>
            </p:cNvPr>
            <p:cNvSpPr/>
            <p:nvPr/>
          </p:nvSpPr>
          <p:spPr>
            <a:xfrm rot="18941397">
              <a:off x="7344754" y="4808184"/>
              <a:ext cx="121358" cy="121358"/>
            </a:xfrm>
            <a:prstGeom prst="plus">
              <a:avLst>
                <a:gd name="adj" fmla="val 40089"/>
              </a:avLst>
            </a:prstGeom>
            <a:solidFill>
              <a:srgbClr val="592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E894057-0802-6634-4A77-01B41A1BE1A8}"/>
                </a:ext>
              </a:extLst>
            </p:cNvPr>
            <p:cNvSpPr/>
            <p:nvPr/>
          </p:nvSpPr>
          <p:spPr>
            <a:xfrm>
              <a:off x="6394224" y="4745101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C67E2B6A-916F-3BC6-07EC-C727BE1CF6F8}"/>
                </a:ext>
              </a:extLst>
            </p:cNvPr>
            <p:cNvSpPr/>
            <p:nvPr/>
          </p:nvSpPr>
          <p:spPr>
            <a:xfrm>
              <a:off x="7159869" y="3874947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732B3B95-92B0-B53A-FF89-7B1D04FE32D3}"/>
                </a:ext>
              </a:extLst>
            </p:cNvPr>
            <p:cNvCxnSpPr>
              <a:cxnSpLocks/>
              <a:stCxn id="5" idx="7"/>
              <a:endCxn id="6" idx="3"/>
            </p:cNvCxnSpPr>
            <p:nvPr/>
          </p:nvCxnSpPr>
          <p:spPr>
            <a:xfrm flipV="1">
              <a:off x="6464685" y="3945408"/>
              <a:ext cx="707273" cy="811782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6521B8C-50AA-BBD1-DFBC-6DF59048CB5A}"/>
                </a:ext>
              </a:extLst>
            </p:cNvPr>
            <p:cNvSpPr/>
            <p:nvPr/>
          </p:nvSpPr>
          <p:spPr>
            <a:xfrm>
              <a:off x="6868887" y="4209773"/>
              <a:ext cx="82550" cy="8255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95AD8E-1CA4-DE85-C981-FB7E84FDFB99}"/>
                    </a:ext>
                  </a:extLst>
                </p:cNvPr>
                <p:cNvSpPr txBox="1"/>
                <p:nvPr/>
              </p:nvSpPr>
              <p:spPr>
                <a:xfrm>
                  <a:off x="6660919" y="4482838"/>
                  <a:ext cx="138948" cy="1692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100" b="0" i="1" smtClean="0">
                            <a:solidFill>
                              <a:srgbClr val="3F2F5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1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95AD8E-1CA4-DE85-C981-FB7E84FDFB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0919" y="4482838"/>
                  <a:ext cx="138948" cy="169277"/>
                </a:xfrm>
                <a:prstGeom prst="rect">
                  <a:avLst/>
                </a:prstGeom>
                <a:blipFill>
                  <a:blip r:embed="rId6"/>
                  <a:stretch>
                    <a:fillRect l="-9091" r="-909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6228B5-957D-3E2B-1B4C-B4695EECB9EC}"/>
                    </a:ext>
                  </a:extLst>
                </p:cNvPr>
                <p:cNvSpPr txBox="1"/>
                <p:nvPr/>
              </p:nvSpPr>
              <p:spPr>
                <a:xfrm>
                  <a:off x="7028509" y="4046701"/>
                  <a:ext cx="402428" cy="16158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0" i="1" spc="-150" smtClean="0">
                            <a:solidFill>
                              <a:srgbClr val="3F2F5B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ko-KR" sz="1050" b="0" i="1" spc="-150" smtClean="0">
                            <a:solidFill>
                              <a:srgbClr val="3F2F5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ko-KR" altLang="en-US" sz="1100" spc="-15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A6228B5-957D-3E2B-1B4C-B4695EECB9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8509" y="4046701"/>
                  <a:ext cx="402428" cy="161583"/>
                </a:xfrm>
                <a:prstGeom prst="rect">
                  <a:avLst/>
                </a:prstGeom>
                <a:blipFill>
                  <a:blip r:embed="rId7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8351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3FA9C7A-0C37-FD25-EE1F-D063E335AD34}"/>
              </a:ext>
            </a:extLst>
          </p:cNvPr>
          <p:cNvGrpSpPr/>
          <p:nvPr/>
        </p:nvGrpSpPr>
        <p:grpSpPr>
          <a:xfrm>
            <a:off x="4433010" y="791578"/>
            <a:ext cx="1583826" cy="5549734"/>
            <a:chOff x="158647" y="97311"/>
            <a:chExt cx="1583826" cy="5549734"/>
          </a:xfrm>
        </p:grpSpPr>
        <p:sp>
          <p:nvSpPr>
            <p:cNvPr id="5" name="모서리가 둥근 직사각형 3">
              <a:extLst>
                <a:ext uri="{FF2B5EF4-FFF2-40B4-BE49-F238E27FC236}">
                  <a16:creationId xmlns:a16="http://schemas.microsoft.com/office/drawing/2014/main" id="{FF24CCB0-BD9E-803D-6744-B838E073D4ED}"/>
                </a:ext>
              </a:extLst>
            </p:cNvPr>
            <p:cNvSpPr/>
            <p:nvPr/>
          </p:nvSpPr>
          <p:spPr>
            <a:xfrm rot="10800000">
              <a:off x="158647" y="2102059"/>
              <a:ext cx="1488454" cy="2196394"/>
            </a:xfrm>
            <a:prstGeom prst="roundRect">
              <a:avLst>
                <a:gd name="adj" fmla="val 4403"/>
              </a:avLst>
            </a:prstGeom>
            <a:solidFill>
              <a:srgbClr val="F6F6F6"/>
            </a:solidFill>
            <a:ln w="12700">
              <a:solidFill>
                <a:srgbClr val="D2D2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kumimoji="1" lang="ko-Kore-KR" altLang="en-US" sz="1200" dirty="0">
                <a:solidFill>
                  <a:srgbClr val="554003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66849B6-6901-9D91-57DF-B51CC6360DD6}"/>
                </a:ext>
              </a:extLst>
            </p:cNvPr>
            <p:cNvGrpSpPr/>
            <p:nvPr/>
          </p:nvGrpSpPr>
          <p:grpSpPr>
            <a:xfrm rot="16200000">
              <a:off x="1369581" y="4210590"/>
              <a:ext cx="369332" cy="376452"/>
              <a:chOff x="3739966" y="3379077"/>
              <a:chExt cx="306168" cy="26833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D31EAC7-2EF6-C7D4-9568-49A6F77367CE}"/>
                      </a:ext>
                    </a:extLst>
                  </p:cNvPr>
                  <p:cNvSpPr txBox="1"/>
                  <p:nvPr/>
                </p:nvSpPr>
                <p:spPr>
                  <a:xfrm rot="10800000">
                    <a:off x="3749116" y="3379077"/>
                    <a:ext cx="293411" cy="19625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vert="vert270"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1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ko-KR" altLang="en-US" sz="1100" dirty="0">
                      <a:solidFill>
                        <a:schemeClr val="bg2">
                          <a:lumMod val="50000"/>
                        </a:schemeClr>
                      </a:solidFill>
                      <a:latin typeface="Open Sans" pitchFamily="2" charset="0"/>
                      <a:ea typeface="Apple SD Gothic Neo" panose="02000300000000000000" pitchFamily="2" charset="-127"/>
                      <a:cs typeface="Open Sans" pitchFamily="2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D31EAC7-2EF6-C7D4-9568-49A6F77367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0800000">
                    <a:off x="3749116" y="3379077"/>
                    <a:ext cx="293411" cy="19625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2BA704-B162-E245-F9FD-FAD6439DD5C7}"/>
                  </a:ext>
                </a:extLst>
              </p:cNvPr>
              <p:cNvSpPr txBox="1"/>
              <p:nvPr/>
            </p:nvSpPr>
            <p:spPr>
              <a:xfrm rot="10800000">
                <a:off x="3739966" y="3433325"/>
                <a:ext cx="306168" cy="214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kumimoji="1" lang="en-US" altLang="ko-KR" sz="12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</a:t>
                </a:r>
                <a:endParaRPr kumimoji="1" lang="ko-KR" altLang="en-US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p:grpSp>
        <p:cxnSp>
          <p:nvCxnSpPr>
            <p:cNvPr id="7" name="꺾인 연결선[E] 74">
              <a:extLst>
                <a:ext uri="{FF2B5EF4-FFF2-40B4-BE49-F238E27FC236}">
                  <a16:creationId xmlns:a16="http://schemas.microsoft.com/office/drawing/2014/main" id="{2B0633D0-BE48-731D-84D1-C6BB2FFD6D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489996" y="2869177"/>
              <a:ext cx="1665278" cy="249042"/>
            </a:xfrm>
            <a:prstGeom prst="bentConnector2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5027C9AB-9C10-C16F-B3C7-1E2F900D4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567" y="2166622"/>
              <a:ext cx="685679" cy="0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모서리가 둥근 직사각형 24">
              <a:extLst>
                <a:ext uri="{FF2B5EF4-FFF2-40B4-BE49-F238E27FC236}">
                  <a16:creationId xmlns:a16="http://schemas.microsoft.com/office/drawing/2014/main" id="{94522253-386C-8D9A-6AEE-AFE928AEBACC}"/>
                </a:ext>
              </a:extLst>
            </p:cNvPr>
            <p:cNvSpPr>
              <a:spLocks/>
            </p:cNvSpPr>
            <p:nvPr/>
          </p:nvSpPr>
          <p:spPr>
            <a:xfrm flipH="1">
              <a:off x="278128" y="1493373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0" name="모서리가 둥근 직사각형 24">
              <a:extLst>
                <a:ext uri="{FF2B5EF4-FFF2-40B4-BE49-F238E27FC236}">
                  <a16:creationId xmlns:a16="http://schemas.microsoft.com/office/drawing/2014/main" id="{8F04C795-4E6D-981D-43B5-B1943C98558A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2524545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1" name="모서리가 둥근 직사각형 24">
              <a:extLst>
                <a:ext uri="{FF2B5EF4-FFF2-40B4-BE49-F238E27FC236}">
                  <a16:creationId xmlns:a16="http://schemas.microsoft.com/office/drawing/2014/main" id="{2E8D0B48-3E13-D9B2-98A5-3BDFCD9284C1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2780774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 err="1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ReLU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2" name="모서리가 둥근 직사각형 24">
              <a:extLst>
                <a:ext uri="{FF2B5EF4-FFF2-40B4-BE49-F238E27FC236}">
                  <a16:creationId xmlns:a16="http://schemas.microsoft.com/office/drawing/2014/main" id="{56D079D2-764D-133A-87F7-609F4B9FF32A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4784239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Scaler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3" name="모서리가 둥근 직사각형 24">
              <a:extLst>
                <a:ext uri="{FF2B5EF4-FFF2-40B4-BE49-F238E27FC236}">
                  <a16:creationId xmlns:a16="http://schemas.microsoft.com/office/drawing/2014/main" id="{9E56C5F0-A9E1-955F-F1DD-E1142E1A64C3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2266182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4" name="모서리가 둥근 직사각형 24">
              <a:extLst>
                <a:ext uri="{FF2B5EF4-FFF2-40B4-BE49-F238E27FC236}">
                  <a16:creationId xmlns:a16="http://schemas.microsoft.com/office/drawing/2014/main" id="{CE66DB2F-FB00-E23A-450C-C775193467B0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4525593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15" name="모서리가 둥근 직사각형 24">
              <a:extLst>
                <a:ext uri="{FF2B5EF4-FFF2-40B4-BE49-F238E27FC236}">
                  <a16:creationId xmlns:a16="http://schemas.microsoft.com/office/drawing/2014/main" id="{B93E52A2-4E33-6129-DC8E-064A31295F81}"/>
                </a:ext>
              </a:extLst>
            </p:cNvPr>
            <p:cNvSpPr>
              <a:spLocks/>
            </p:cNvSpPr>
            <p:nvPr/>
          </p:nvSpPr>
          <p:spPr>
            <a:xfrm flipH="1">
              <a:off x="469545" y="3697207"/>
              <a:ext cx="866662" cy="258259"/>
            </a:xfrm>
            <a:prstGeom prst="roundRect">
              <a:avLst/>
            </a:prstGeom>
            <a:solidFill>
              <a:srgbClr val="A17BDF"/>
            </a:solidFill>
            <a:ln>
              <a:solidFill>
                <a:srgbClr val="642D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LERP</a:t>
              </a:r>
              <a:endParaRPr kumimoji="1" lang="ko-KR" altLang="en-US" sz="100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16" name="모서리가 둥근 직사각형 24">
              <a:extLst>
                <a:ext uri="{FF2B5EF4-FFF2-40B4-BE49-F238E27FC236}">
                  <a16:creationId xmlns:a16="http://schemas.microsoft.com/office/drawing/2014/main" id="{3BAD8090-4D65-9DAC-6685-2DAF16EA346D}"/>
                </a:ext>
              </a:extLst>
            </p:cNvPr>
            <p:cNvSpPr>
              <a:spLocks/>
            </p:cNvSpPr>
            <p:nvPr/>
          </p:nvSpPr>
          <p:spPr>
            <a:xfrm flipH="1">
              <a:off x="278126" y="1236759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D385726-986E-77F8-77DF-98C3D807C4C0}"/>
                </a:ext>
              </a:extLst>
            </p:cNvPr>
            <p:cNvCxnSpPr>
              <a:cxnSpLocks/>
            </p:cNvCxnSpPr>
            <p:nvPr/>
          </p:nvCxnSpPr>
          <p:spPr>
            <a:xfrm>
              <a:off x="900171" y="2021359"/>
              <a:ext cx="0" cy="234951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5BF5076-FEAF-5E61-7B86-A751871813BF}"/>
                </a:ext>
              </a:extLst>
            </p:cNvPr>
            <p:cNvCxnSpPr>
              <a:cxnSpLocks/>
            </p:cNvCxnSpPr>
            <p:nvPr/>
          </p:nvCxnSpPr>
          <p:spPr>
            <a:xfrm>
              <a:off x="900169" y="3568977"/>
              <a:ext cx="0" cy="12243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A397AF6D-7B06-6CC4-A9AA-10B0338F3F71}"/>
                </a:ext>
              </a:extLst>
            </p:cNvPr>
            <p:cNvCxnSpPr>
              <a:cxnSpLocks/>
            </p:cNvCxnSpPr>
            <p:nvPr/>
          </p:nvCxnSpPr>
          <p:spPr>
            <a:xfrm>
              <a:off x="900169" y="4213860"/>
              <a:ext cx="0" cy="29994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모서리가 둥근 직사각형 24">
              <a:extLst>
                <a:ext uri="{FF2B5EF4-FFF2-40B4-BE49-F238E27FC236}">
                  <a16:creationId xmlns:a16="http://schemas.microsoft.com/office/drawing/2014/main" id="{B365BB56-31D2-468C-0125-F54289845F8A}"/>
                </a:ext>
              </a:extLst>
            </p:cNvPr>
            <p:cNvSpPr>
              <a:spLocks/>
            </p:cNvSpPr>
            <p:nvPr/>
          </p:nvSpPr>
          <p:spPr>
            <a:xfrm flipH="1">
              <a:off x="280828" y="3037526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21" name="모서리가 둥근 직사각형 24">
              <a:extLst>
                <a:ext uri="{FF2B5EF4-FFF2-40B4-BE49-F238E27FC236}">
                  <a16:creationId xmlns:a16="http://schemas.microsoft.com/office/drawing/2014/main" id="{5B98F3E3-BE9B-EBD0-C8F5-19E4F8CCA514}"/>
                </a:ext>
              </a:extLst>
            </p:cNvPr>
            <p:cNvSpPr>
              <a:spLocks/>
            </p:cNvSpPr>
            <p:nvPr/>
          </p:nvSpPr>
          <p:spPr>
            <a:xfrm flipH="1">
              <a:off x="280965" y="3301225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164B340E-F94E-5B48-DBB5-FE05F21D0835}"/>
                </a:ext>
              </a:extLst>
            </p:cNvPr>
            <p:cNvCxnSpPr>
              <a:cxnSpLocks/>
            </p:cNvCxnSpPr>
            <p:nvPr/>
          </p:nvCxnSpPr>
          <p:spPr>
            <a:xfrm>
              <a:off x="900354" y="324825"/>
              <a:ext cx="0" cy="11328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B16B705A-BD51-3C61-20E5-AB7D581FFF02}"/>
                </a:ext>
              </a:extLst>
            </p:cNvPr>
            <p:cNvCxnSpPr>
              <a:cxnSpLocks/>
            </p:cNvCxnSpPr>
            <p:nvPr/>
          </p:nvCxnSpPr>
          <p:spPr>
            <a:xfrm>
              <a:off x="899645" y="5308364"/>
              <a:ext cx="0" cy="113282"/>
            </a:xfrm>
            <a:prstGeom prst="straightConnector1">
              <a:avLst/>
            </a:prstGeom>
            <a:ln w="12700">
              <a:solidFill>
                <a:srgbClr val="7A8CB8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모서리가 둥근 직사각형 24">
              <a:extLst>
                <a:ext uri="{FF2B5EF4-FFF2-40B4-BE49-F238E27FC236}">
                  <a16:creationId xmlns:a16="http://schemas.microsoft.com/office/drawing/2014/main" id="{C1389380-CDF7-C915-8670-A382CC095DFA}"/>
                </a:ext>
              </a:extLst>
            </p:cNvPr>
            <p:cNvSpPr>
              <a:spLocks/>
            </p:cNvSpPr>
            <p:nvPr/>
          </p:nvSpPr>
          <p:spPr>
            <a:xfrm flipH="1">
              <a:off x="288466" y="97311"/>
              <a:ext cx="1233746" cy="216804"/>
            </a:xfrm>
            <a:prstGeom prst="roundRect">
              <a:avLst/>
            </a:prstGeom>
            <a:noFill/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Input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2B9AF64-8DFE-2909-A559-C26CF0F2F4A0}"/>
                </a:ext>
              </a:extLst>
            </p:cNvPr>
            <p:cNvSpPr>
              <a:spLocks/>
            </p:cNvSpPr>
            <p:nvPr/>
          </p:nvSpPr>
          <p:spPr>
            <a:xfrm flipH="1">
              <a:off x="280834" y="3954243"/>
              <a:ext cx="1244086" cy="258259"/>
            </a:xfrm>
            <a:prstGeom prst="roundRect">
              <a:avLst/>
            </a:prstGeom>
            <a:solidFill>
              <a:srgbClr val="A17BDF"/>
            </a:solidFill>
            <a:ln>
              <a:solidFill>
                <a:srgbClr val="642DB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L2 Projection</a:t>
              </a:r>
              <a:endParaRPr kumimoji="1" lang="ko-KR" altLang="en-US" sz="100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26" name="모서리가 둥근 직사각형 24">
              <a:extLst>
                <a:ext uri="{FF2B5EF4-FFF2-40B4-BE49-F238E27FC236}">
                  <a16:creationId xmlns:a16="http://schemas.microsoft.com/office/drawing/2014/main" id="{00287CE6-E24F-E78D-03CC-23E52FE7A3B3}"/>
                </a:ext>
              </a:extLst>
            </p:cNvPr>
            <p:cNvSpPr>
              <a:spLocks/>
            </p:cNvSpPr>
            <p:nvPr/>
          </p:nvSpPr>
          <p:spPr>
            <a:xfrm flipH="1">
              <a:off x="280830" y="5043098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Hyper Linear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27" name="모서리가 둥근 직사각형 24">
              <a:extLst>
                <a:ext uri="{FF2B5EF4-FFF2-40B4-BE49-F238E27FC236}">
                  <a16:creationId xmlns:a16="http://schemas.microsoft.com/office/drawing/2014/main" id="{5FB1921E-0208-9F9D-418B-D5A8BAC04933}"/>
                </a:ext>
              </a:extLst>
            </p:cNvPr>
            <p:cNvSpPr>
              <a:spLocks/>
            </p:cNvSpPr>
            <p:nvPr/>
          </p:nvSpPr>
          <p:spPr>
            <a:xfrm flipH="1">
              <a:off x="278128" y="1751610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L2 Projection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28" name="모서리가 둥근 직사각형 24">
              <a:extLst>
                <a:ext uri="{FF2B5EF4-FFF2-40B4-BE49-F238E27FC236}">
                  <a16:creationId xmlns:a16="http://schemas.microsoft.com/office/drawing/2014/main" id="{4B196F17-23E2-5702-D0C9-F5BB3D9203A4}"/>
                </a:ext>
              </a:extLst>
            </p:cNvPr>
            <p:cNvSpPr>
              <a:spLocks/>
            </p:cNvSpPr>
            <p:nvPr/>
          </p:nvSpPr>
          <p:spPr>
            <a:xfrm flipH="1">
              <a:off x="288466" y="5430241"/>
              <a:ext cx="1233746" cy="216804"/>
            </a:xfrm>
            <a:prstGeom prst="roundRect">
              <a:avLst/>
            </a:prstGeom>
            <a:noFill/>
            <a:ln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Output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29" name="모서리가 둥근 직사각형 24">
              <a:extLst>
                <a:ext uri="{FF2B5EF4-FFF2-40B4-BE49-F238E27FC236}">
                  <a16:creationId xmlns:a16="http://schemas.microsoft.com/office/drawing/2014/main" id="{DD3661AB-6FF6-49AC-5A6A-BBC2A7CDDBAC}"/>
                </a:ext>
              </a:extLst>
            </p:cNvPr>
            <p:cNvSpPr>
              <a:spLocks/>
            </p:cNvSpPr>
            <p:nvPr/>
          </p:nvSpPr>
          <p:spPr>
            <a:xfrm flipH="1">
              <a:off x="278253" y="975603"/>
              <a:ext cx="1244086" cy="258259"/>
            </a:xfrm>
            <a:prstGeom prst="roundRect">
              <a:avLst/>
            </a:prstGeom>
            <a:solidFill>
              <a:srgbClr val="648EF6"/>
            </a:solidFill>
            <a:ln>
              <a:solidFill>
                <a:srgbClr val="2D66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L2 Projection</a:t>
              </a:r>
              <a:endParaRPr kumimoji="1" lang="ko-KR" altLang="en-US" sz="100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  <p:sp>
          <p:nvSpPr>
            <p:cNvPr id="30" name="모서리가 둥근 직사각형 24">
              <a:extLst>
                <a:ext uri="{FF2B5EF4-FFF2-40B4-BE49-F238E27FC236}">
                  <a16:creationId xmlns:a16="http://schemas.microsoft.com/office/drawing/2014/main" id="{032C6602-7E84-71CA-BD7B-C0E9E1341247}"/>
                </a:ext>
              </a:extLst>
            </p:cNvPr>
            <p:cNvSpPr>
              <a:spLocks/>
            </p:cNvSpPr>
            <p:nvPr/>
          </p:nvSpPr>
          <p:spPr>
            <a:xfrm flipH="1">
              <a:off x="278126" y="447421"/>
              <a:ext cx="1244086" cy="2582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ADB8D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 dirty="0" err="1">
                  <a:solidFill>
                    <a:srgbClr val="264058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RSNorm</a:t>
              </a:r>
              <a:endParaRPr kumimoji="1" lang="ko-KR" altLang="en-US" sz="1000" dirty="0">
                <a:solidFill>
                  <a:srgbClr val="264058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  <p:sp>
          <p:nvSpPr>
            <p:cNvPr id="31" name="모서리가 둥근 직사각형 24">
              <a:extLst>
                <a:ext uri="{FF2B5EF4-FFF2-40B4-BE49-F238E27FC236}">
                  <a16:creationId xmlns:a16="http://schemas.microsoft.com/office/drawing/2014/main" id="{757E050E-5869-C5F3-3A33-255B33391CDF}"/>
                </a:ext>
              </a:extLst>
            </p:cNvPr>
            <p:cNvSpPr>
              <a:spLocks/>
            </p:cNvSpPr>
            <p:nvPr/>
          </p:nvSpPr>
          <p:spPr>
            <a:xfrm flipH="1">
              <a:off x="278126" y="707701"/>
              <a:ext cx="1244086" cy="258259"/>
            </a:xfrm>
            <a:prstGeom prst="roundRect">
              <a:avLst/>
            </a:prstGeom>
            <a:solidFill>
              <a:srgbClr val="648EF6"/>
            </a:solidFill>
            <a:ln>
              <a:solidFill>
                <a:srgbClr val="2D66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kumimoji="1" lang="en-US" altLang="ko-KR" sz="1000">
                  <a:solidFill>
                    <a:schemeClr val="bg1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Shift</a:t>
              </a:r>
              <a:endParaRPr kumimoji="1" lang="ko-KR" altLang="en-US" sz="1000" dirty="0">
                <a:solidFill>
                  <a:schemeClr val="bg1"/>
                </a:solidFill>
                <a:latin typeface="Open Sans SemiBold" pitchFamily="2" charset="0"/>
                <a:ea typeface="Apple SD Gothic Neo" panose="02000300000000000000" pitchFamily="2" charset="-127"/>
                <a:cs typeface="Open Sans SemiBold" pitchFamily="2" charset="0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7BA4F8F-21D7-2988-6C1F-DA5DE3F9734C}"/>
              </a:ext>
            </a:extLst>
          </p:cNvPr>
          <p:cNvGrpSpPr/>
          <p:nvPr/>
        </p:nvGrpSpPr>
        <p:grpSpPr>
          <a:xfrm>
            <a:off x="6162161" y="732879"/>
            <a:ext cx="1577094" cy="5746362"/>
            <a:chOff x="1737448" y="38612"/>
            <a:chExt cx="1577094" cy="5746362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ADB098EA-38AE-F1D5-B9AA-F1227A540C7B}"/>
                </a:ext>
              </a:extLst>
            </p:cNvPr>
            <p:cNvSpPr/>
            <p:nvPr/>
          </p:nvSpPr>
          <p:spPr>
            <a:xfrm>
              <a:off x="1779231" y="184806"/>
              <a:ext cx="1488450" cy="3023235"/>
            </a:xfrm>
            <a:prstGeom prst="roundRect">
              <a:avLst>
                <a:gd name="adj" fmla="val 6940"/>
              </a:avLst>
            </a:prstGeom>
            <a:noFill/>
            <a:ln>
              <a:solidFill>
                <a:srgbClr val="DFE4E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7FACD4-3886-E0A7-479A-65A11AA3D2B0}"/>
                </a:ext>
              </a:extLst>
            </p:cNvPr>
            <p:cNvGrpSpPr/>
            <p:nvPr/>
          </p:nvGrpSpPr>
          <p:grpSpPr>
            <a:xfrm>
              <a:off x="2009946" y="3475844"/>
              <a:ext cx="1009496" cy="1233949"/>
              <a:chOff x="6320168" y="4228302"/>
              <a:chExt cx="1009496" cy="1233949"/>
            </a:xfrm>
          </p:grpSpPr>
          <p:sp>
            <p:nvSpPr>
              <p:cNvPr id="116" name="원호 115">
                <a:extLst>
                  <a:ext uri="{FF2B5EF4-FFF2-40B4-BE49-F238E27FC236}">
                    <a16:creationId xmlns:a16="http://schemas.microsoft.com/office/drawing/2014/main" id="{4EDF6D6A-C926-30CE-75C8-7D3BD01D4434}"/>
                  </a:ext>
                </a:extLst>
              </p:cNvPr>
              <p:cNvSpPr/>
              <p:nvPr/>
            </p:nvSpPr>
            <p:spPr>
              <a:xfrm rot="10800000">
                <a:off x="6336193" y="4817098"/>
                <a:ext cx="993471" cy="279174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EBE7F3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17" name="원호 116">
                <a:extLst>
                  <a:ext uri="{FF2B5EF4-FFF2-40B4-BE49-F238E27FC236}">
                    <a16:creationId xmlns:a16="http://schemas.microsoft.com/office/drawing/2014/main" id="{68CA2E75-144E-0869-A238-71EDD482E104}"/>
                  </a:ext>
                </a:extLst>
              </p:cNvPr>
              <p:cNvSpPr/>
              <p:nvPr/>
            </p:nvSpPr>
            <p:spPr>
              <a:xfrm>
                <a:off x="6334136" y="4467979"/>
                <a:ext cx="994270" cy="994272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9000">
                      <a:srgbClr val="A17BDF"/>
                    </a:gs>
                    <a:gs pos="71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2E93E18D-6338-1200-9365-94AA03C2400F}"/>
                  </a:ext>
                </a:extLst>
              </p:cNvPr>
              <p:cNvSpPr txBox="1"/>
              <p:nvPr/>
            </p:nvSpPr>
            <p:spPr>
              <a:xfrm>
                <a:off x="6391079" y="4228302"/>
                <a:ext cx="885132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rgbClr val="52269A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1. LERP</a:t>
                </a:r>
                <a:endParaRPr lang="ko-KR" altLang="en-US" sz="1000" dirty="0">
                  <a:solidFill>
                    <a:srgbClr val="52269A"/>
                  </a:solidFill>
                  <a:latin typeface="Open Sans SemiCondensed" pitchFamily="2" charset="0"/>
                  <a:cs typeface="Open Sans SemiCondensed" pitchFamily="2" charset="0"/>
                </a:endParaRPr>
              </a:p>
            </p:txBody>
          </p:sp>
          <p:sp>
            <p:nvSpPr>
              <p:cNvPr id="119" name="십자형 118">
                <a:extLst>
                  <a:ext uri="{FF2B5EF4-FFF2-40B4-BE49-F238E27FC236}">
                    <a16:creationId xmlns:a16="http://schemas.microsoft.com/office/drawing/2014/main" id="{7E92880C-306C-5E34-9F3B-B7E5BA56BFE5}"/>
                  </a:ext>
                </a:extLst>
              </p:cNvPr>
              <p:cNvSpPr/>
              <p:nvPr/>
            </p:nvSpPr>
            <p:spPr>
              <a:xfrm rot="2700000">
                <a:off x="6798771" y="4932512"/>
                <a:ext cx="61823" cy="61823"/>
              </a:xfrm>
              <a:prstGeom prst="plus">
                <a:avLst>
                  <a:gd name="adj" fmla="val 40089"/>
                </a:avLst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1554A685-1875-D0D0-2F30-A11D9236219A}"/>
                  </a:ext>
                </a:extLst>
              </p:cNvPr>
              <p:cNvSpPr/>
              <p:nvPr/>
            </p:nvSpPr>
            <p:spPr>
              <a:xfrm>
                <a:off x="6320168" y="4832048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5758A11E-472B-263D-E514-CA2662553C1E}"/>
                  </a:ext>
                </a:extLst>
              </p:cNvPr>
              <p:cNvSpPr/>
              <p:nvPr/>
            </p:nvSpPr>
            <p:spPr>
              <a:xfrm>
                <a:off x="7136936" y="4571510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2C5BD421-9C69-BECD-6339-88E114DBC9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69048" y="4599303"/>
                <a:ext cx="765711" cy="250510"/>
              </a:xfrm>
              <a:prstGeom prst="line">
                <a:avLst/>
              </a:prstGeom>
              <a:ln>
                <a:solidFill>
                  <a:srgbClr val="A17BDF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28D29E93-DBA2-97DC-9403-55F53CA8BD79}"/>
                  </a:ext>
                </a:extLst>
              </p:cNvPr>
              <p:cNvSpPr/>
              <p:nvPr/>
            </p:nvSpPr>
            <p:spPr>
              <a:xfrm>
                <a:off x="6627424" y="4732929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FFE2D6BB-3463-21CC-1176-5BF06FCCE467}"/>
                      </a:ext>
                    </a:extLst>
                  </p:cNvPr>
                  <p:cNvSpPr txBox="1"/>
                  <p:nvPr/>
                </p:nvSpPr>
                <p:spPr>
                  <a:xfrm rot="20351115">
                    <a:off x="6454245" y="4677677"/>
                    <a:ext cx="70784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800" b="1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</m:oMath>
                      </m:oMathPara>
                    </a14:m>
                    <a:endParaRPr lang="ko-KR" altLang="en-US" sz="800" b="1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FFE2D6BB-3463-21CC-1176-5BF06FCCE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351115">
                    <a:off x="6454245" y="4677677"/>
                    <a:ext cx="70784" cy="12311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526" r="-15789" b="-41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6A008D9-969F-4647-B83D-F39856D8F67D}"/>
                      </a:ext>
                    </a:extLst>
                  </p:cNvPr>
                  <p:cNvSpPr txBox="1"/>
                  <p:nvPr/>
                </p:nvSpPr>
                <p:spPr>
                  <a:xfrm rot="20502491">
                    <a:off x="6768570" y="4563219"/>
                    <a:ext cx="205009" cy="10772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 b="1" spc="-15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ko-KR" sz="700" b="1" spc="-15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700" b="1" spc="-150">
                              <a:solidFill>
                                <a:srgbClr val="4D2391"/>
                              </a:solidFill>
                              <a:latin typeface="Cambria Math" panose="02040503050406030204" pitchFamily="18" charset="0"/>
                            </a:rPr>
                            <m:t>𝛂</m:t>
                          </m:r>
                        </m:oMath>
                      </m:oMathPara>
                    </a14:m>
                    <a:endParaRPr lang="ko-KR" altLang="en-US" sz="800" b="1" spc="-150" dirty="0">
                      <a:solidFill>
                        <a:srgbClr val="4D239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F6A008D9-969F-4647-B83D-F39856D8F67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0502491">
                    <a:off x="6768570" y="4563219"/>
                    <a:ext cx="205009" cy="10772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632" r="-2632" b="-714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0107FC8-9C62-25B2-BBF0-C57412A4612F}"/>
                      </a:ext>
                    </a:extLst>
                  </p:cNvPr>
                  <p:cNvSpPr txBox="1"/>
                  <p:nvPr/>
                </p:nvSpPr>
                <p:spPr>
                  <a:xfrm>
                    <a:off x="7009389" y="4619831"/>
                    <a:ext cx="10167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𝐹𝐹𝑁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i="1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A0107FC8-9C62-25B2-BBF0-C57412A461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9389" y="4619831"/>
                    <a:ext cx="101676" cy="12311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250" r="-137500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7" name="원호 126">
                <a:extLst>
                  <a:ext uri="{FF2B5EF4-FFF2-40B4-BE49-F238E27FC236}">
                    <a16:creationId xmlns:a16="http://schemas.microsoft.com/office/drawing/2014/main" id="{AF543278-E18C-B53F-49F4-6F1C81119B79}"/>
                  </a:ext>
                </a:extLst>
              </p:cNvPr>
              <p:cNvSpPr/>
              <p:nvPr/>
            </p:nvSpPr>
            <p:spPr>
              <a:xfrm>
                <a:off x="6334083" y="4817098"/>
                <a:ext cx="993471" cy="27917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17BDF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D683FD8-9C64-987F-0F18-8F69584EEF4D}"/>
                      </a:ext>
                    </a:extLst>
                  </p:cNvPr>
                  <p:cNvSpPr txBox="1"/>
                  <p:nvPr/>
                </p:nvSpPr>
                <p:spPr>
                  <a:xfrm>
                    <a:off x="6332450" y="4832302"/>
                    <a:ext cx="356832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 spc="-11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𝑟𝑒𝑠𝑖𝑑𝑢𝑎𝑙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i="1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7D683FD8-9C64-987F-0F18-8F69584EE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2450" y="4832302"/>
                    <a:ext cx="356832" cy="12311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B6E5CC9-4AAE-00FA-0EAE-1A6E0FA80E5D}"/>
                </a:ext>
              </a:extLst>
            </p:cNvPr>
            <p:cNvSpPr txBox="1"/>
            <p:nvPr/>
          </p:nvSpPr>
          <p:spPr>
            <a:xfrm>
              <a:off x="1964029" y="38612"/>
              <a:ext cx="112584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1" lang="en-US" altLang="ko-KR" sz="1250" spc="-40" dirty="0">
                  <a:solidFill>
                    <a:srgbClr val="203C8C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Shift &amp; Project</a:t>
              </a:r>
              <a:endParaRPr lang="ko-KR" altLang="en-US" sz="1250" spc="-40" dirty="0">
                <a:solidFill>
                  <a:srgbClr val="203C8C"/>
                </a:solidFill>
                <a:latin typeface="Open Sans SemiBold" pitchFamily="2" charset="0"/>
                <a:cs typeface="Open Sans SemiBold" pitchFamily="2" charset="0"/>
              </a:endParaRPr>
            </a:p>
          </p:txBody>
        </p: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84D8737E-9B31-2F2C-D704-9F0BB60F203C}"/>
                </a:ext>
              </a:extLst>
            </p:cNvPr>
            <p:cNvGrpSpPr/>
            <p:nvPr/>
          </p:nvGrpSpPr>
          <p:grpSpPr>
            <a:xfrm>
              <a:off x="1846300" y="2117321"/>
              <a:ext cx="1348842" cy="1114783"/>
              <a:chOff x="6153346" y="2756721"/>
              <a:chExt cx="1348842" cy="1114783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A6E388F-25FF-4013-7605-D6F4DCCCE67A}"/>
                  </a:ext>
                </a:extLst>
              </p:cNvPr>
              <p:cNvSpPr txBox="1"/>
              <p:nvPr/>
            </p:nvSpPr>
            <p:spPr>
              <a:xfrm>
                <a:off x="6217303" y="2756721"/>
                <a:ext cx="121486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3. L2 Projection</a:t>
                </a:r>
              </a:p>
            </p:txBody>
          </p:sp>
          <p:sp>
            <p:nvSpPr>
              <p:cNvPr id="90" name="사다리꼴 89">
                <a:extLst>
                  <a:ext uri="{FF2B5EF4-FFF2-40B4-BE49-F238E27FC236}">
                    <a16:creationId xmlns:a16="http://schemas.microsoft.com/office/drawing/2014/main" id="{715ED4E9-221A-FC99-5047-99F5EFA56AC0}"/>
                  </a:ext>
                </a:extLst>
              </p:cNvPr>
              <p:cNvSpPr/>
              <p:nvPr/>
            </p:nvSpPr>
            <p:spPr>
              <a:xfrm>
                <a:off x="6153346" y="3413194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 w="9525">
                <a:solidFill>
                  <a:srgbClr val="D2D2D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7F30969E-A665-1EB8-FBE9-60360381E5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86351" y="3549907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타원 91">
                <a:extLst>
                  <a:ext uri="{FF2B5EF4-FFF2-40B4-BE49-F238E27FC236}">
                    <a16:creationId xmlns:a16="http://schemas.microsoft.com/office/drawing/2014/main" id="{89C3613C-E712-0F1D-93AD-0F09FEACBACB}"/>
                  </a:ext>
                </a:extLst>
              </p:cNvPr>
              <p:cNvSpPr/>
              <p:nvPr/>
            </p:nvSpPr>
            <p:spPr>
              <a:xfrm>
                <a:off x="6339088" y="352628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CA70D2DB-D5F3-E4B7-5005-F3C5181F9830}"/>
                  </a:ext>
                </a:extLst>
              </p:cNvPr>
              <p:cNvSpPr/>
              <p:nvPr/>
            </p:nvSpPr>
            <p:spPr>
              <a:xfrm>
                <a:off x="6900289" y="352653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D8171AAB-85ED-95FA-C8F0-5E693332D94B}"/>
                  </a:ext>
                </a:extLst>
              </p:cNvPr>
              <p:cNvSpPr/>
              <p:nvPr/>
            </p:nvSpPr>
            <p:spPr>
              <a:xfrm>
                <a:off x="7000601" y="352653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95" name="타원 94">
                <a:extLst>
                  <a:ext uri="{FF2B5EF4-FFF2-40B4-BE49-F238E27FC236}">
                    <a16:creationId xmlns:a16="http://schemas.microsoft.com/office/drawing/2014/main" id="{A66FA216-7040-456E-1594-08F7F53254DD}"/>
                  </a:ext>
                </a:extLst>
              </p:cNvPr>
              <p:cNvSpPr/>
              <p:nvPr/>
            </p:nvSpPr>
            <p:spPr>
              <a:xfrm>
                <a:off x="6632918" y="352653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850F310-EB77-D32A-4B63-96DE92C34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4550" y="3324452"/>
                <a:ext cx="219604" cy="23415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직선 연결선 96">
                <a:extLst>
                  <a:ext uri="{FF2B5EF4-FFF2-40B4-BE49-F238E27FC236}">
                    <a16:creationId xmlns:a16="http://schemas.microsoft.com/office/drawing/2014/main" id="{0264A0EB-B4A5-41DF-0CD3-6D264940A7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9031" y="3243748"/>
                <a:ext cx="107767" cy="312737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60E870EF-AF33-2F87-8ADB-09EEC2F44C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6800" y="3243748"/>
                <a:ext cx="63500" cy="317500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A10E9AC9-136B-3829-5E25-E107D9E6BF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9975" y="3250098"/>
                <a:ext cx="120286" cy="307975"/>
              </a:xfrm>
              <a:prstGeom prst="line">
                <a:avLst/>
              </a:prstGeom>
              <a:ln w="12700">
                <a:solidFill>
                  <a:schemeClr val="bg2">
                    <a:lumMod val="90000"/>
                  </a:schemeClr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원호 99">
                <a:extLst>
                  <a:ext uri="{FF2B5EF4-FFF2-40B4-BE49-F238E27FC236}">
                    <a16:creationId xmlns:a16="http://schemas.microsoft.com/office/drawing/2014/main" id="{E51F1A5F-2601-D73A-0367-F6E91097C178}"/>
                  </a:ext>
                </a:extLst>
              </p:cNvPr>
              <p:cNvSpPr/>
              <p:nvPr/>
            </p:nvSpPr>
            <p:spPr>
              <a:xfrm>
                <a:off x="6501687" y="3223504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01" name="곱하기 기호 100">
                <a:extLst>
                  <a:ext uri="{FF2B5EF4-FFF2-40B4-BE49-F238E27FC236}">
                    <a16:creationId xmlns:a16="http://schemas.microsoft.com/office/drawing/2014/main" id="{39B4EF65-B8B4-8C4C-4889-1308E83D301B}"/>
                  </a:ext>
                </a:extLst>
              </p:cNvPr>
              <p:cNvSpPr/>
              <p:nvPr/>
            </p:nvSpPr>
            <p:spPr>
              <a:xfrm>
                <a:off x="6766818" y="3492562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rgbClr val="505050"/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2F2392A7-FB15-6B10-0D0F-70E2EA047A39}"/>
                  </a:ext>
                </a:extLst>
              </p:cNvPr>
              <p:cNvSpPr/>
              <p:nvPr/>
            </p:nvSpPr>
            <p:spPr>
              <a:xfrm>
                <a:off x="6567816" y="3290487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ECA95AF-9B5C-9032-52E9-531F44C851D1}"/>
                  </a:ext>
                </a:extLst>
              </p:cNvPr>
              <p:cNvSpPr/>
              <p:nvPr/>
            </p:nvSpPr>
            <p:spPr>
              <a:xfrm>
                <a:off x="6693353" y="321389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4" name="타원 103">
                <a:extLst>
                  <a:ext uri="{FF2B5EF4-FFF2-40B4-BE49-F238E27FC236}">
                    <a16:creationId xmlns:a16="http://schemas.microsoft.com/office/drawing/2014/main" id="{2FDB3205-FB9E-BFE7-7C18-30484F98359D}"/>
                  </a:ext>
                </a:extLst>
              </p:cNvPr>
              <p:cNvSpPr/>
              <p:nvPr/>
            </p:nvSpPr>
            <p:spPr>
              <a:xfrm>
                <a:off x="6869392" y="320617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05" name="타원 104">
                <a:extLst>
                  <a:ext uri="{FF2B5EF4-FFF2-40B4-BE49-F238E27FC236}">
                    <a16:creationId xmlns:a16="http://schemas.microsoft.com/office/drawing/2014/main" id="{A831900E-D79E-6544-8351-7A4E7697DDAC}"/>
                  </a:ext>
                </a:extLst>
              </p:cNvPr>
              <p:cNvSpPr/>
              <p:nvPr/>
            </p:nvSpPr>
            <p:spPr>
              <a:xfrm>
                <a:off x="6930554" y="3223905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cxnSp>
            <p:nvCxnSpPr>
              <p:cNvPr id="106" name="직선 연결선 105">
                <a:extLst>
                  <a:ext uri="{FF2B5EF4-FFF2-40B4-BE49-F238E27FC236}">
                    <a16:creationId xmlns:a16="http://schemas.microsoft.com/office/drawing/2014/main" id="{5070AF54-EEFC-FA7C-3FB6-5831218EB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3887" y="3084433"/>
                <a:ext cx="188913" cy="201426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B257CB17-3017-BDAB-2CEA-4B2C6BC4AB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5067" y="3086400"/>
                <a:ext cx="41083" cy="11922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>
                <a:extLst>
                  <a:ext uri="{FF2B5EF4-FFF2-40B4-BE49-F238E27FC236}">
                    <a16:creationId xmlns:a16="http://schemas.microsoft.com/office/drawing/2014/main" id="{E8C68F42-CD23-3FF9-2D54-4DDBA84711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98237" y="3088173"/>
                <a:ext cx="22164" cy="110819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>
                <a:extLst>
                  <a:ext uri="{FF2B5EF4-FFF2-40B4-BE49-F238E27FC236}">
                    <a16:creationId xmlns:a16="http://schemas.microsoft.com/office/drawing/2014/main" id="{D15DD8BC-2621-E49E-254F-EA5E18E74C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61862" y="3084536"/>
                <a:ext cx="52263" cy="133812"/>
              </a:xfrm>
              <a:prstGeom prst="line">
                <a:avLst/>
              </a:prstGeom>
              <a:ln w="12700">
                <a:solidFill>
                  <a:srgbClr val="8CABF8"/>
                </a:solidFill>
                <a:prstDash val="solid"/>
                <a:headEnd type="none" w="sm" len="sm"/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원호 109">
                <a:extLst>
                  <a:ext uri="{FF2B5EF4-FFF2-40B4-BE49-F238E27FC236}">
                    <a16:creationId xmlns:a16="http://schemas.microsoft.com/office/drawing/2014/main" id="{8427FA83-0E5F-F924-3F05-8596276CA355}"/>
                  </a:ext>
                </a:extLst>
              </p:cNvPr>
              <p:cNvSpPr/>
              <p:nvPr/>
            </p:nvSpPr>
            <p:spPr>
              <a:xfrm>
                <a:off x="6502323" y="3461561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11" name="원호 110">
                <a:extLst>
                  <a:ext uri="{FF2B5EF4-FFF2-40B4-BE49-F238E27FC236}">
                    <a16:creationId xmlns:a16="http://schemas.microsoft.com/office/drawing/2014/main" id="{8470B076-DB4E-BE5C-A12C-ADE59A48B9F9}"/>
                  </a:ext>
                </a:extLst>
              </p:cNvPr>
              <p:cNvSpPr/>
              <p:nvPr/>
            </p:nvSpPr>
            <p:spPr>
              <a:xfrm rot="10800000">
                <a:off x="6502324" y="3463210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238A13BA-EE13-30D6-BD75-0E6F8E1E94E9}"/>
                  </a:ext>
                </a:extLst>
              </p:cNvPr>
              <p:cNvSpPr/>
              <p:nvPr/>
            </p:nvSpPr>
            <p:spPr>
              <a:xfrm>
                <a:off x="6339151" y="3040446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A7BD635B-468C-A156-0A92-35FA37F30BFC}"/>
                  </a:ext>
                </a:extLst>
              </p:cNvPr>
              <p:cNvSpPr/>
              <p:nvPr/>
            </p:nvSpPr>
            <p:spPr>
              <a:xfrm>
                <a:off x="6900352" y="304070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D0E95667-54AB-A297-0B63-784D56E5EFE4}"/>
                  </a:ext>
                </a:extLst>
              </p:cNvPr>
              <p:cNvSpPr/>
              <p:nvPr/>
            </p:nvSpPr>
            <p:spPr>
              <a:xfrm>
                <a:off x="7000664" y="304070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F82C49EB-28CE-D612-52ED-4C4CED6AF087}"/>
                  </a:ext>
                </a:extLst>
              </p:cNvPr>
              <p:cNvSpPr/>
              <p:nvPr/>
            </p:nvSpPr>
            <p:spPr>
              <a:xfrm>
                <a:off x="6632981" y="3040704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FDF65BAE-0FC7-5189-25B2-B64EE19E4EB4}"/>
                </a:ext>
              </a:extLst>
            </p:cNvPr>
            <p:cNvGrpSpPr/>
            <p:nvPr/>
          </p:nvGrpSpPr>
          <p:grpSpPr>
            <a:xfrm>
              <a:off x="1737448" y="301237"/>
              <a:ext cx="1575184" cy="1029368"/>
              <a:chOff x="6033012" y="1977308"/>
              <a:chExt cx="1575184" cy="1029368"/>
            </a:xfrm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73F4588-D6CD-3529-076A-FA2D1D8B2D2A}"/>
                  </a:ext>
                </a:extLst>
              </p:cNvPr>
              <p:cNvSpPr txBox="1"/>
              <p:nvPr/>
            </p:nvSpPr>
            <p:spPr>
              <a:xfrm>
                <a:off x="6033012" y="1977308"/>
                <a:ext cx="1575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1. Add a New Axis</a:t>
                </a:r>
              </a:p>
            </p:txBody>
          </p:sp>
          <p:sp>
            <p:nvSpPr>
              <p:cNvPr id="76" name="사다리꼴 75">
                <a:extLst>
                  <a:ext uri="{FF2B5EF4-FFF2-40B4-BE49-F238E27FC236}">
                    <a16:creationId xmlns:a16="http://schemas.microsoft.com/office/drawing/2014/main" id="{9B40EFDD-31F4-A047-CC85-6F0855319FAF}"/>
                  </a:ext>
                </a:extLst>
              </p:cNvPr>
              <p:cNvSpPr/>
              <p:nvPr/>
            </p:nvSpPr>
            <p:spPr>
              <a:xfrm>
                <a:off x="6144459" y="2548366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 w="9525">
                <a:solidFill>
                  <a:srgbClr val="D2D2D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99EBD67-12BC-83CA-3F0F-6BF64BACF2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78964" y="2685079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7A0848C-F38F-9829-39C2-EC61089B2E67}"/>
                  </a:ext>
                </a:extLst>
              </p:cNvPr>
              <p:cNvSpPr txBox="1"/>
              <p:nvPr/>
            </p:nvSpPr>
            <p:spPr>
              <a:xfrm>
                <a:off x="6900661" y="2692713"/>
                <a:ext cx="681203" cy="19236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  <a:scene3d>
                  <a:camera prst="perspectiveRelaxed"/>
                  <a:lightRig rig="threePt" dir="t"/>
                </a:scene3d>
              </a:bodyPr>
              <a:lstStyle/>
              <a:p>
                <a:pPr algn="ctr"/>
                <a:r>
                  <a:rPr kumimoji="1" lang="en-US" altLang="ko-KR" sz="650" i="1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Data Axes</a:t>
                </a:r>
                <a:endParaRPr lang="ko-KR" altLang="en-US" sz="650" i="1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0B97FF88-CCC8-6A95-22AD-6AC16DFD4838}"/>
                  </a:ext>
                </a:extLst>
              </p:cNvPr>
              <p:cNvSpPr/>
              <p:nvPr/>
            </p:nvSpPr>
            <p:spPr>
              <a:xfrm>
                <a:off x="6331701" y="2661452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65EC764D-431E-4726-0EFF-1AB886B94C1D}"/>
                  </a:ext>
                </a:extLst>
              </p:cNvPr>
              <p:cNvSpPr/>
              <p:nvPr/>
            </p:nvSpPr>
            <p:spPr>
              <a:xfrm>
                <a:off x="6892902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5E6687C5-3B4A-5CC2-3253-532941465706}"/>
                  </a:ext>
                </a:extLst>
              </p:cNvPr>
              <p:cNvSpPr/>
              <p:nvPr/>
            </p:nvSpPr>
            <p:spPr>
              <a:xfrm>
                <a:off x="6993214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7B19EC93-DC30-C111-99F0-899F02159850}"/>
                  </a:ext>
                </a:extLst>
              </p:cNvPr>
              <p:cNvSpPr/>
              <p:nvPr/>
            </p:nvSpPr>
            <p:spPr>
              <a:xfrm>
                <a:off x="6625531" y="266171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83" name="원호 82">
                <a:extLst>
                  <a:ext uri="{FF2B5EF4-FFF2-40B4-BE49-F238E27FC236}">
                    <a16:creationId xmlns:a16="http://schemas.microsoft.com/office/drawing/2014/main" id="{181EE6CC-6FB6-77B6-A798-C0EDA9224A11}"/>
                  </a:ext>
                </a:extLst>
              </p:cNvPr>
              <p:cNvSpPr/>
              <p:nvPr/>
            </p:nvSpPr>
            <p:spPr>
              <a:xfrm>
                <a:off x="6494300" y="2358676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4" name="곱하기 기호 83">
                <a:extLst>
                  <a:ext uri="{FF2B5EF4-FFF2-40B4-BE49-F238E27FC236}">
                    <a16:creationId xmlns:a16="http://schemas.microsoft.com/office/drawing/2014/main" id="{A4D6BCAF-11C4-5A50-D015-883CC21557CB}"/>
                  </a:ext>
                </a:extLst>
              </p:cNvPr>
              <p:cNvSpPr/>
              <p:nvPr/>
            </p:nvSpPr>
            <p:spPr>
              <a:xfrm>
                <a:off x="6759431" y="2627734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rgbClr val="505050"/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8643E09-36BF-8838-24C8-47FA1DE45B89}"/>
                  </a:ext>
                </a:extLst>
              </p:cNvPr>
              <p:cNvSpPr txBox="1"/>
              <p:nvPr/>
            </p:nvSpPr>
            <p:spPr>
              <a:xfrm>
                <a:off x="6766242" y="2208231"/>
                <a:ext cx="522626" cy="184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599" dirty="0">
                    <a:solidFill>
                      <a:srgbClr val="2749A9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New Axis</a:t>
                </a:r>
                <a:endParaRPr lang="ko-KR" altLang="en-US" sz="599" dirty="0">
                  <a:solidFill>
                    <a:srgbClr val="2749A9"/>
                  </a:solidFill>
                </a:endParaRPr>
              </a:p>
            </p:txBody>
          </p:sp>
          <p:sp>
            <p:nvSpPr>
              <p:cNvPr id="86" name="원호 85">
                <a:extLst>
                  <a:ext uri="{FF2B5EF4-FFF2-40B4-BE49-F238E27FC236}">
                    <a16:creationId xmlns:a16="http://schemas.microsoft.com/office/drawing/2014/main" id="{5A0D00B7-3EC6-A579-43E6-BAAEAA19732A}"/>
                  </a:ext>
                </a:extLst>
              </p:cNvPr>
              <p:cNvSpPr/>
              <p:nvPr/>
            </p:nvSpPr>
            <p:spPr>
              <a:xfrm>
                <a:off x="6501210" y="2593957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87" name="원호 86">
                <a:extLst>
                  <a:ext uri="{FF2B5EF4-FFF2-40B4-BE49-F238E27FC236}">
                    <a16:creationId xmlns:a16="http://schemas.microsoft.com/office/drawing/2014/main" id="{7CE6C144-639B-3BC6-5D7C-6B41B088209B}"/>
                  </a:ext>
                </a:extLst>
              </p:cNvPr>
              <p:cNvSpPr/>
              <p:nvPr/>
            </p:nvSpPr>
            <p:spPr>
              <a:xfrm rot="10800000">
                <a:off x="6501211" y="2595606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cxnSp>
            <p:nvCxnSpPr>
              <p:cNvPr id="88" name="직선 연결선 87">
                <a:extLst>
                  <a:ext uri="{FF2B5EF4-FFF2-40B4-BE49-F238E27FC236}">
                    <a16:creationId xmlns:a16="http://schemas.microsoft.com/office/drawing/2014/main" id="{EF90E358-906E-9965-1E30-C6012DEE73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6955" y="2257068"/>
                <a:ext cx="0" cy="432784"/>
              </a:xfrm>
              <a:prstGeom prst="line">
                <a:avLst/>
              </a:prstGeom>
              <a:ln>
                <a:solidFill>
                  <a:srgbClr val="3168F3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5E656251-C163-5F0F-7BDF-04D4274B11BF}"/>
                </a:ext>
              </a:extLst>
            </p:cNvPr>
            <p:cNvGrpSpPr/>
            <p:nvPr/>
          </p:nvGrpSpPr>
          <p:grpSpPr>
            <a:xfrm>
              <a:off x="1739358" y="4522653"/>
              <a:ext cx="1575184" cy="1262321"/>
              <a:chOff x="1646264" y="4474564"/>
              <a:chExt cx="1575184" cy="1262321"/>
            </a:xfrm>
          </p:grpSpPr>
          <p:sp>
            <p:nvSpPr>
              <p:cNvPr id="62" name="원호 61">
                <a:extLst>
                  <a:ext uri="{FF2B5EF4-FFF2-40B4-BE49-F238E27FC236}">
                    <a16:creationId xmlns:a16="http://schemas.microsoft.com/office/drawing/2014/main" id="{3CA691D8-7F05-CA7D-F2D2-C0DC1871F466}"/>
                  </a:ext>
                </a:extLst>
              </p:cNvPr>
              <p:cNvSpPr/>
              <p:nvPr/>
            </p:nvSpPr>
            <p:spPr>
              <a:xfrm rot="10800000">
                <a:off x="1936387" y="5093360"/>
                <a:ext cx="993471" cy="279174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EBE7F3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3" name="원호 62">
                <a:extLst>
                  <a:ext uri="{FF2B5EF4-FFF2-40B4-BE49-F238E27FC236}">
                    <a16:creationId xmlns:a16="http://schemas.microsoft.com/office/drawing/2014/main" id="{1D7285EF-C517-9172-AF41-274EB5F5CF5E}"/>
                  </a:ext>
                </a:extLst>
              </p:cNvPr>
              <p:cNvSpPr/>
              <p:nvPr/>
            </p:nvSpPr>
            <p:spPr>
              <a:xfrm>
                <a:off x="1933846" y="4742613"/>
                <a:ext cx="994270" cy="994272"/>
              </a:xfrm>
              <a:prstGeom prst="arc">
                <a:avLst>
                  <a:gd name="adj1" fmla="val 4349968"/>
                  <a:gd name="adj2" fmla="val 4160232"/>
                </a:avLst>
              </a:prstGeom>
              <a:ln>
                <a:gradFill flip="none" rotWithShape="1">
                  <a:gsLst>
                    <a:gs pos="49000">
                      <a:srgbClr val="A17BDF"/>
                    </a:gs>
                    <a:gs pos="71000">
                      <a:schemeClr val="bg1"/>
                    </a:gs>
                  </a:gsLst>
                  <a:lin ang="5400000" scaled="1"/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dirty="0"/>
              </a:p>
            </p:txBody>
          </p:sp>
          <p:sp>
            <p:nvSpPr>
              <p:cNvPr id="64" name="원호 63">
                <a:extLst>
                  <a:ext uri="{FF2B5EF4-FFF2-40B4-BE49-F238E27FC236}">
                    <a16:creationId xmlns:a16="http://schemas.microsoft.com/office/drawing/2014/main" id="{0C23ECAA-24BD-EF90-7D9A-006A23929E14}"/>
                  </a:ext>
                </a:extLst>
              </p:cNvPr>
              <p:cNvSpPr/>
              <p:nvPr/>
            </p:nvSpPr>
            <p:spPr>
              <a:xfrm>
                <a:off x="1934277" y="5093360"/>
                <a:ext cx="993471" cy="27917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17BDF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CF26FCF-C915-43B8-86BA-9634C5922868}"/>
                  </a:ext>
                </a:extLst>
              </p:cNvPr>
              <p:cNvSpPr txBox="1"/>
              <p:nvPr/>
            </p:nvSpPr>
            <p:spPr>
              <a:xfrm>
                <a:off x="1646264" y="4474564"/>
                <a:ext cx="1575184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rgbClr val="52269A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2. L2 Projection</a:t>
                </a:r>
                <a:endParaRPr lang="ko-KR" altLang="en-US" sz="1000" dirty="0">
                  <a:solidFill>
                    <a:srgbClr val="52269A"/>
                  </a:solidFill>
                  <a:latin typeface="Open Sans SemiCondensed" pitchFamily="2" charset="0"/>
                  <a:cs typeface="Open Sans SemiCondensed" pitchFamily="2" charset="0"/>
                </a:endParaRPr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BF9EF0DE-5E2C-2A38-1102-8CA1780125F9}"/>
                  </a:ext>
                </a:extLst>
              </p:cNvPr>
              <p:cNvSpPr/>
              <p:nvPr/>
            </p:nvSpPr>
            <p:spPr>
              <a:xfrm>
                <a:off x="1922307" y="5100645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73350021-17A0-80D5-4DEE-01D45A131E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71187" y="4867900"/>
                <a:ext cx="765711" cy="250510"/>
              </a:xfrm>
              <a:prstGeom prst="line">
                <a:avLst/>
              </a:prstGeom>
              <a:ln>
                <a:solidFill>
                  <a:srgbClr val="D9CAF2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A7C267A9-9A75-B74E-E2E7-B8CFFBA395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5772" y="5042993"/>
                <a:ext cx="149225" cy="171680"/>
              </a:xfrm>
              <a:prstGeom prst="line">
                <a:avLst/>
              </a:prstGeom>
              <a:ln w="19050">
                <a:solidFill>
                  <a:srgbClr val="A17BDF"/>
                </a:solidFill>
                <a:prstDash val="sysDash"/>
                <a:head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A775D37D-03A3-09BE-85F8-F579FA24022E}"/>
                  </a:ext>
                </a:extLst>
              </p:cNvPr>
              <p:cNvSpPr/>
              <p:nvPr/>
            </p:nvSpPr>
            <p:spPr>
              <a:xfrm>
                <a:off x="2081712" y="4836309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3168F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3566363-742B-C3C7-8825-823BB4C56B67}"/>
                      </a:ext>
                    </a:extLst>
                  </p:cNvPr>
                  <p:cNvSpPr txBox="1"/>
                  <p:nvPr/>
                </p:nvSpPr>
                <p:spPr>
                  <a:xfrm>
                    <a:off x="1790022" y="4752541"/>
                    <a:ext cx="328565" cy="1345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800" i="1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800" i="1" spc="-130">
                                  <a:solidFill>
                                    <a:srgbClr val="3F2F5B"/>
                                  </a:solidFill>
                                  <a:latin typeface="Cambria Math" panose="02040503050406030204" pitchFamily="18" charset="0"/>
                                </a:rPr>
                                <m:t>𝑃𝑟𝑜𝑗</m:t>
                              </m:r>
                            </m:sub>
                          </m:sSub>
                        </m:oMath>
                      </m:oMathPara>
                    </a14:m>
                    <a:endParaRPr lang="ko-KR" altLang="en-US" sz="800" i="1" dirty="0">
                      <a:solidFill>
                        <a:srgbClr val="3F2F5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C3566363-742B-C3C7-8825-823BB4C56B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90022" y="4752541"/>
                    <a:ext cx="328565" cy="13458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B73DCBD1-1FA0-2FC0-6CED-820CD6E3D1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4903" y="4879096"/>
                <a:ext cx="110389" cy="127000"/>
              </a:xfrm>
              <a:prstGeom prst="line">
                <a:avLst/>
              </a:prstGeom>
              <a:ln>
                <a:solidFill>
                  <a:srgbClr val="5929A7"/>
                </a:solidFill>
                <a:prstDash val="solid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타원 71">
                <a:extLst>
                  <a:ext uri="{FF2B5EF4-FFF2-40B4-BE49-F238E27FC236}">
                    <a16:creationId xmlns:a16="http://schemas.microsoft.com/office/drawing/2014/main" id="{241A5150-5B21-3C9E-0C7C-DE58F3F50B08}"/>
                  </a:ext>
                </a:extLst>
              </p:cNvPr>
              <p:cNvSpPr/>
              <p:nvPr/>
            </p:nvSpPr>
            <p:spPr>
              <a:xfrm>
                <a:off x="2229563" y="5001526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5929A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3" name="타원 72">
                <a:extLst>
                  <a:ext uri="{FF2B5EF4-FFF2-40B4-BE49-F238E27FC236}">
                    <a16:creationId xmlns:a16="http://schemas.microsoft.com/office/drawing/2014/main" id="{11F536E0-0AB4-7CC6-0235-2FDA2846AF09}"/>
                  </a:ext>
                </a:extLst>
              </p:cNvPr>
              <p:cNvSpPr/>
              <p:nvPr/>
            </p:nvSpPr>
            <p:spPr>
              <a:xfrm>
                <a:off x="2739075" y="4840107"/>
                <a:ext cx="46800" cy="46800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A17BD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4" name="십자형 73">
                <a:extLst>
                  <a:ext uri="{FF2B5EF4-FFF2-40B4-BE49-F238E27FC236}">
                    <a16:creationId xmlns:a16="http://schemas.microsoft.com/office/drawing/2014/main" id="{33815358-C6CD-E5D8-D14F-8DB35ADEB764}"/>
                  </a:ext>
                </a:extLst>
              </p:cNvPr>
              <p:cNvSpPr/>
              <p:nvPr/>
            </p:nvSpPr>
            <p:spPr>
              <a:xfrm rot="2700000">
                <a:off x="2400910" y="5201109"/>
                <a:ext cx="61823" cy="61823"/>
              </a:xfrm>
              <a:prstGeom prst="plus">
                <a:avLst>
                  <a:gd name="adj" fmla="val 40089"/>
                </a:avLst>
              </a:prstGeom>
              <a:solidFill>
                <a:srgbClr val="8F8F8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FEA9D901-11AD-378D-8D12-A3CB2F840CE1}"/>
                </a:ext>
              </a:extLst>
            </p:cNvPr>
            <p:cNvGrpSpPr/>
            <p:nvPr/>
          </p:nvGrpSpPr>
          <p:grpSpPr>
            <a:xfrm>
              <a:off x="1848102" y="1201568"/>
              <a:ext cx="1415297" cy="1042086"/>
              <a:chOff x="6158324" y="1846888"/>
              <a:chExt cx="1415297" cy="1042086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25732BC-9D1C-CE7A-426F-751D264DB37E}"/>
                  </a:ext>
                </a:extLst>
              </p:cNvPr>
              <p:cNvSpPr txBox="1"/>
              <p:nvPr/>
            </p:nvSpPr>
            <p:spPr>
              <a:xfrm>
                <a:off x="6221407" y="1846888"/>
                <a:ext cx="1214865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ko-KR" sz="1000" dirty="0">
                    <a:solidFill>
                      <a:srgbClr val="384678"/>
                    </a:solidFill>
                    <a:latin typeface="Open Sans SemiCondensed" pitchFamily="2" charset="0"/>
                    <a:ea typeface="Open Sans SemiCondensed" pitchFamily="2" charset="0"/>
                    <a:cs typeface="Open Sans SemiCondensed" pitchFamily="2" charset="0"/>
                  </a:rPr>
                  <a:t>2. Shift Upwards</a:t>
                </a:r>
              </a:p>
            </p:txBody>
          </p:sp>
          <p:sp>
            <p:nvSpPr>
              <p:cNvPr id="45" name="사다리꼴 44">
                <a:extLst>
                  <a:ext uri="{FF2B5EF4-FFF2-40B4-BE49-F238E27FC236}">
                    <a16:creationId xmlns:a16="http://schemas.microsoft.com/office/drawing/2014/main" id="{31FC12C4-5984-FA58-33FD-615198860DE2}"/>
                  </a:ext>
                </a:extLst>
              </p:cNvPr>
              <p:cNvSpPr/>
              <p:nvPr/>
            </p:nvSpPr>
            <p:spPr>
              <a:xfrm>
                <a:off x="6158324" y="2430664"/>
                <a:ext cx="1348842" cy="277698"/>
              </a:xfrm>
              <a:prstGeom prst="trapezoid">
                <a:avLst>
                  <a:gd name="adj" fmla="val 81969"/>
                </a:avLst>
              </a:prstGeom>
              <a:solidFill>
                <a:srgbClr val="F6F6F6"/>
              </a:solidFill>
              <a:ln w="9525">
                <a:solidFill>
                  <a:srgbClr val="D2D2D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7F57EFA1-0387-D0BD-8910-57A37805AA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92829" y="2567377"/>
                <a:ext cx="10763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69C91AC0-4D9B-9292-67E5-92480281E031}"/>
                  </a:ext>
                </a:extLst>
              </p:cNvPr>
              <p:cNvSpPr/>
              <p:nvPr/>
            </p:nvSpPr>
            <p:spPr>
              <a:xfrm>
                <a:off x="6345566" y="2543750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4A8EC0D7-75C5-87D1-888B-08ACE4B34D23}"/>
                  </a:ext>
                </a:extLst>
              </p:cNvPr>
              <p:cNvSpPr/>
              <p:nvPr/>
            </p:nvSpPr>
            <p:spPr>
              <a:xfrm>
                <a:off x="6906767" y="254400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6319C5F2-DC75-18A6-239C-7B42847AF006}"/>
                  </a:ext>
                </a:extLst>
              </p:cNvPr>
              <p:cNvSpPr/>
              <p:nvPr/>
            </p:nvSpPr>
            <p:spPr>
              <a:xfrm>
                <a:off x="7007079" y="254400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E0ED49D8-3B45-9D30-E2C1-F67CF938E815}"/>
                  </a:ext>
                </a:extLst>
              </p:cNvPr>
              <p:cNvSpPr/>
              <p:nvPr/>
            </p:nvSpPr>
            <p:spPr>
              <a:xfrm>
                <a:off x="6639396" y="2544008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50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1" name="원호 50">
                <a:extLst>
                  <a:ext uri="{FF2B5EF4-FFF2-40B4-BE49-F238E27FC236}">
                    <a16:creationId xmlns:a16="http://schemas.microsoft.com/office/drawing/2014/main" id="{AEE00149-AADA-1696-4DB0-D038C1F3A72A}"/>
                  </a:ext>
                </a:extLst>
              </p:cNvPr>
              <p:cNvSpPr/>
              <p:nvPr/>
            </p:nvSpPr>
            <p:spPr>
              <a:xfrm>
                <a:off x="6512929" y="2240974"/>
                <a:ext cx="648000" cy="648000"/>
              </a:xfrm>
              <a:prstGeom prst="arc">
                <a:avLst>
                  <a:gd name="adj1" fmla="val 10775880"/>
                  <a:gd name="adj2" fmla="val 21599879"/>
                </a:avLst>
              </a:prstGeom>
              <a:ln>
                <a:solidFill>
                  <a:srgbClr val="8CABF8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52" name="곱하기 기호 51">
                <a:extLst>
                  <a:ext uri="{FF2B5EF4-FFF2-40B4-BE49-F238E27FC236}">
                    <a16:creationId xmlns:a16="http://schemas.microsoft.com/office/drawing/2014/main" id="{A170B0EC-EBB0-64E5-FC82-6E06963B5D1E}"/>
                  </a:ext>
                </a:extLst>
              </p:cNvPr>
              <p:cNvSpPr/>
              <p:nvPr/>
            </p:nvSpPr>
            <p:spPr>
              <a:xfrm>
                <a:off x="6773296" y="2510032"/>
                <a:ext cx="116010" cy="116010"/>
              </a:xfrm>
              <a:prstGeom prst="mathMultiply">
                <a:avLst>
                  <a:gd name="adj1" fmla="val 12913"/>
                </a:avLst>
              </a:prstGeom>
              <a:solidFill>
                <a:srgbClr val="505050"/>
              </a:solidFill>
              <a:ln>
                <a:noFill/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/>
              </a:p>
            </p:txBody>
          </p: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1884CBEA-6B5A-985B-2E64-DA25D58037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35700" y="2149650"/>
                <a:ext cx="1177925" cy="0"/>
              </a:xfrm>
              <a:prstGeom prst="line">
                <a:avLst/>
              </a:prstGeom>
              <a:ln w="12700">
                <a:gradFill>
                  <a:gsLst>
                    <a:gs pos="0">
                      <a:srgbClr val="D1D1D1">
                        <a:alpha val="0"/>
                      </a:srgbClr>
                    </a:gs>
                    <a:gs pos="90000">
                      <a:srgbClr val="D1D1D1"/>
                    </a:gs>
                    <a:gs pos="13000">
                      <a:srgbClr val="D1D1D1"/>
                    </a:gs>
                    <a:gs pos="100000">
                      <a:srgbClr val="D1D1D1">
                        <a:alpha val="0"/>
                      </a:srgbClr>
                    </a:gs>
                  </a:gsLst>
                  <a:lin ang="5400000" scaled="1"/>
                </a:gradFill>
                <a:prstDash val="sysDash"/>
                <a:headEnd type="none" w="sm" len="sm"/>
                <a:tailEnd type="non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9F8F3B2B-5739-85AB-B858-A5CE6CFB7D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48167" y="2157771"/>
                <a:ext cx="0" cy="419435"/>
              </a:xfrm>
              <a:prstGeom prst="line">
                <a:avLst/>
              </a:prstGeom>
              <a:ln w="15875">
                <a:solidFill>
                  <a:schemeClr val="bg1">
                    <a:lumMod val="65000"/>
                  </a:schemeClr>
                </a:solidFill>
                <a:prstDash val="sysDash"/>
                <a:head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DFAF7CF8-0C86-45D0-140E-5A4F8917D56F}"/>
                  </a:ext>
                </a:extLst>
              </p:cNvPr>
              <p:cNvSpPr/>
              <p:nvPr/>
            </p:nvSpPr>
            <p:spPr>
              <a:xfrm>
                <a:off x="6345629" y="2127063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6" name="타원 55">
                <a:extLst>
                  <a:ext uri="{FF2B5EF4-FFF2-40B4-BE49-F238E27FC236}">
                    <a16:creationId xmlns:a16="http://schemas.microsoft.com/office/drawing/2014/main" id="{16262A07-5E58-2FAA-C6B2-3310F394AAB2}"/>
                  </a:ext>
                </a:extLst>
              </p:cNvPr>
              <p:cNvSpPr/>
              <p:nvPr/>
            </p:nvSpPr>
            <p:spPr>
              <a:xfrm>
                <a:off x="6906830" y="2127321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20CE6846-6397-03D9-14A7-8F343C93DA9F}"/>
                  </a:ext>
                </a:extLst>
              </p:cNvPr>
              <p:cNvSpPr/>
              <p:nvPr/>
            </p:nvSpPr>
            <p:spPr>
              <a:xfrm>
                <a:off x="7007142" y="2127321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58" name="타원 57">
                <a:extLst>
                  <a:ext uri="{FF2B5EF4-FFF2-40B4-BE49-F238E27FC236}">
                    <a16:creationId xmlns:a16="http://schemas.microsoft.com/office/drawing/2014/main" id="{A19CE082-779B-8622-C15A-319E47C7AFA7}"/>
                  </a:ext>
                </a:extLst>
              </p:cNvPr>
              <p:cNvSpPr/>
              <p:nvPr/>
            </p:nvSpPr>
            <p:spPr>
              <a:xfrm>
                <a:off x="6639459" y="2127321"/>
                <a:ext cx="47254" cy="47254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chemeClr val="bg2">
                    <a:lumMod val="25000"/>
                  </a:schemeClr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611A62F-40EE-C724-261E-24195983BD76}"/>
                      </a:ext>
                    </a:extLst>
                  </p:cNvPr>
                  <p:cNvSpPr txBox="1"/>
                  <p:nvPr/>
                </p:nvSpPr>
                <p:spPr>
                  <a:xfrm>
                    <a:off x="7168892" y="2218946"/>
                    <a:ext cx="404729" cy="2462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70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sz="1000" dirty="0">
                              <a:solidFill>
                                <a:srgbClr val="2B51BB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oMath>
                      </m:oMathPara>
                    </a14:m>
                    <a:endParaRPr lang="ko-KR" altLang="en-US" sz="1000" dirty="0">
                      <a:solidFill>
                        <a:srgbClr val="2B51BB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611A62F-40EE-C724-261E-24195983BD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68892" y="2218946"/>
                    <a:ext cx="404729" cy="24622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원호 59">
                <a:extLst>
                  <a:ext uri="{FF2B5EF4-FFF2-40B4-BE49-F238E27FC236}">
                    <a16:creationId xmlns:a16="http://schemas.microsoft.com/office/drawing/2014/main" id="{AB82961F-C5F8-3403-A500-CE7FE974BF50}"/>
                  </a:ext>
                </a:extLst>
              </p:cNvPr>
              <p:cNvSpPr/>
              <p:nvPr/>
            </p:nvSpPr>
            <p:spPr>
              <a:xfrm>
                <a:off x="6513801" y="2477603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8CABF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  <p:sp>
            <p:nvSpPr>
              <p:cNvPr id="61" name="원호 60">
                <a:extLst>
                  <a:ext uri="{FF2B5EF4-FFF2-40B4-BE49-F238E27FC236}">
                    <a16:creationId xmlns:a16="http://schemas.microsoft.com/office/drawing/2014/main" id="{4B4B3B68-1E3E-DF67-4F67-D830C5585E55}"/>
                  </a:ext>
                </a:extLst>
              </p:cNvPr>
              <p:cNvSpPr/>
              <p:nvPr/>
            </p:nvSpPr>
            <p:spPr>
              <a:xfrm rot="10800000">
                <a:off x="6513802" y="2479252"/>
                <a:ext cx="645776" cy="178346"/>
              </a:xfrm>
              <a:prstGeom prst="arc">
                <a:avLst>
                  <a:gd name="adj1" fmla="val 25650"/>
                  <a:gd name="adj2" fmla="val 10807117"/>
                </a:avLst>
              </a:prstGeom>
              <a:noFill/>
              <a:ln w="19050">
                <a:solidFill>
                  <a:srgbClr val="A6B3DE">
                    <a:alpha val="48627"/>
                  </a:srgbClr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/>
              </a:p>
            </p:txBody>
          </p:sp>
        </p:grp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6F30A86F-EA0C-AE5F-77ED-DFFE0C667A4F}"/>
                </a:ext>
              </a:extLst>
            </p:cNvPr>
            <p:cNvSpPr/>
            <p:nvPr/>
          </p:nvSpPr>
          <p:spPr>
            <a:xfrm>
              <a:off x="1779231" y="3384847"/>
              <a:ext cx="1488450" cy="2262198"/>
            </a:xfrm>
            <a:prstGeom prst="roundRect">
              <a:avLst>
                <a:gd name="adj" fmla="val 6940"/>
              </a:avLst>
            </a:prstGeom>
            <a:noFill/>
            <a:ln>
              <a:solidFill>
                <a:srgbClr val="E8E3E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6EE136-249D-DEA7-5F5D-B909DB051B5A}"/>
                </a:ext>
              </a:extLst>
            </p:cNvPr>
            <p:cNvSpPr txBox="1"/>
            <p:nvPr/>
          </p:nvSpPr>
          <p:spPr>
            <a:xfrm>
              <a:off x="1964030" y="3238653"/>
              <a:ext cx="1125842" cy="2923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Ins="0">
              <a:spAutoFit/>
            </a:bodyPr>
            <a:lstStyle/>
            <a:p>
              <a:pPr algn="ctr"/>
              <a:r>
                <a:rPr kumimoji="1" lang="en-US" altLang="ko-KR" sz="1250" spc="-40" dirty="0">
                  <a:solidFill>
                    <a:srgbClr val="622DB9"/>
                  </a:solidFill>
                  <a:latin typeface="Open Sans SemiBold" pitchFamily="2" charset="0"/>
                  <a:ea typeface="Open Sans SemiBold" pitchFamily="2" charset="0"/>
                  <a:cs typeface="Open Sans SemiBold" pitchFamily="2" charset="0"/>
                </a:rPr>
                <a:t>LERP &amp; Project</a:t>
              </a:r>
              <a:endParaRPr lang="ko-KR" altLang="en-US" sz="1250" spc="-40" dirty="0">
                <a:solidFill>
                  <a:srgbClr val="622DB9"/>
                </a:solidFill>
                <a:latin typeface="Open Sans SemiBold" pitchFamily="2" charset="0"/>
                <a:cs typeface="Open Sans SemiBol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9538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EB68A-7464-78BA-3A8E-9957D5C63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타원 175">
            <a:extLst>
              <a:ext uri="{FF2B5EF4-FFF2-40B4-BE49-F238E27FC236}">
                <a16:creationId xmlns:a16="http://schemas.microsoft.com/office/drawing/2014/main" id="{CE18B13C-6CD4-22D3-BE98-A14FF62EBAB4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44F7E378-4EE9-F537-3266-5CB14A5436FB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C1F6523-17E4-FDB2-CC7A-E5C1862EB0DF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7D331155-2508-AAED-4284-9EE302D86880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3EA604F-A868-764D-73F1-DFFD5A939923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23EA604F-A868-764D-73F1-DFFD5A939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3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2FF08BB-87DF-26B6-BF2C-B842AF16E2C3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E2FF08BB-87DF-26B6-BF2C-B842AF16E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4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A140F9D2-5ADE-D306-B697-D648306FE55F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AC477201-ED46-A44E-42C5-B191ABAB816B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모서리가 둥근 직사각형 3">
            <a:extLst>
              <a:ext uri="{FF2B5EF4-FFF2-40B4-BE49-F238E27FC236}">
                <a16:creationId xmlns:a16="http://schemas.microsoft.com/office/drawing/2014/main" id="{922B2874-D24A-302B-A37A-80EE48AFF92C}"/>
              </a:ext>
            </a:extLst>
          </p:cNvPr>
          <p:cNvSpPr/>
          <p:nvPr/>
        </p:nvSpPr>
        <p:spPr>
          <a:xfrm rot="10800000">
            <a:off x="4484057" y="2960852"/>
            <a:ext cx="1566026" cy="1918568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DB466821-E37E-FBB5-15F8-031BBE28464E}"/>
              </a:ext>
            </a:extLst>
          </p:cNvPr>
          <p:cNvGrpSpPr/>
          <p:nvPr/>
        </p:nvGrpSpPr>
        <p:grpSpPr>
          <a:xfrm rot="16200000">
            <a:off x="5732829" y="4807251"/>
            <a:ext cx="416323" cy="401846"/>
            <a:chOff x="3714797" y="3379076"/>
            <a:chExt cx="345124" cy="286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EAAAA51-AE02-5873-6DC0-5A849B800ACB}"/>
                    </a:ext>
                  </a:extLst>
                </p:cNvPr>
                <p:cNvSpPr txBox="1"/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rgbClr val="3B2D0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rgbClr val="3B2D06"/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2EAAAA51-AE02-5873-6DC0-5A849B800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31719" y="3379076"/>
                  <a:ext cx="328202" cy="1962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345DFA0A-601A-E255-8E97-9E6A788FA3A6}"/>
                </a:ext>
              </a:extLst>
            </p:cNvPr>
            <p:cNvSpPr txBox="1"/>
            <p:nvPr/>
          </p:nvSpPr>
          <p:spPr>
            <a:xfrm rot="10800000">
              <a:off x="3714797" y="3451429"/>
              <a:ext cx="342472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rgbClr val="3B2D06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rgbClr val="3B2D06"/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4ACBCAD1-8451-9B10-053E-F20B3F2EB751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4050654" y="3519297"/>
            <a:ext cx="1378697" cy="406584"/>
          </a:xfrm>
          <a:prstGeom prst="bentConnector2">
            <a:avLst/>
          </a:prstGeom>
          <a:ln w="12700">
            <a:solidFill>
              <a:srgbClr val="32492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0358E79-1A95-8D1A-5C83-8BC72295334D}"/>
              </a:ext>
            </a:extLst>
          </p:cNvPr>
          <p:cNvCxnSpPr>
            <a:cxnSpLocks/>
          </p:cNvCxnSpPr>
          <p:nvPr/>
        </p:nvCxnSpPr>
        <p:spPr>
          <a:xfrm flipH="1" flipV="1">
            <a:off x="4532476" y="3033240"/>
            <a:ext cx="726791" cy="115"/>
          </a:xfrm>
          <a:prstGeom prst="straightConnector1">
            <a:avLst/>
          </a:prstGeom>
          <a:ln w="12700">
            <a:solidFill>
              <a:srgbClr val="32492B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FAD025B9-4DD2-29E6-EA91-85F24362CF72}"/>
              </a:ext>
            </a:extLst>
          </p:cNvPr>
          <p:cNvSpPr>
            <a:spLocks/>
          </p:cNvSpPr>
          <p:nvPr/>
        </p:nvSpPr>
        <p:spPr>
          <a:xfrm flipH="1">
            <a:off x="4596445" y="144382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1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C885CDEF-1CCA-2A4F-38A6-790DDE0D5A2F}"/>
              </a:ext>
            </a:extLst>
          </p:cNvPr>
          <p:cNvSpPr>
            <a:spLocks/>
          </p:cNvSpPr>
          <p:nvPr/>
        </p:nvSpPr>
        <p:spPr>
          <a:xfrm flipH="1">
            <a:off x="4596447" y="2352166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BF0FF94B-94FF-B374-C33E-04BCA18358E7}"/>
              </a:ext>
            </a:extLst>
          </p:cNvPr>
          <p:cNvSpPr>
            <a:spLocks/>
          </p:cNvSpPr>
          <p:nvPr/>
        </p:nvSpPr>
        <p:spPr>
          <a:xfrm flipH="1">
            <a:off x="4599149" y="338333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B1C25D80-4573-5CEA-5F95-D901581BC082}"/>
              </a:ext>
            </a:extLst>
          </p:cNvPr>
          <p:cNvSpPr>
            <a:spLocks/>
          </p:cNvSpPr>
          <p:nvPr/>
        </p:nvSpPr>
        <p:spPr>
          <a:xfrm flipH="1">
            <a:off x="4599149" y="3639567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569AD3D0-0AC3-A45D-25C1-B73E21F3E4D1}"/>
              </a:ext>
            </a:extLst>
          </p:cNvPr>
          <p:cNvSpPr>
            <a:spLocks/>
          </p:cNvSpPr>
          <p:nvPr/>
        </p:nvSpPr>
        <p:spPr>
          <a:xfrm flipH="1">
            <a:off x="4599149" y="537489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1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0A1A478-6543-313B-35D1-FAB46E830E1F}"/>
              </a:ext>
            </a:extLst>
          </p:cNvPr>
          <p:cNvCxnSpPr>
            <a:cxnSpLocks/>
          </p:cNvCxnSpPr>
          <p:nvPr/>
        </p:nvCxnSpPr>
        <p:spPr>
          <a:xfrm>
            <a:off x="5261196" y="1959011"/>
            <a:ext cx="0" cy="128230"/>
          </a:xfrm>
          <a:prstGeom prst="straightConnector1">
            <a:avLst/>
          </a:prstGeom>
          <a:ln w="12700">
            <a:solidFill>
              <a:srgbClr val="32492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DA698973-9B3E-EC9B-FC06-0C653F8A2FA0}"/>
              </a:ext>
            </a:extLst>
          </p:cNvPr>
          <p:cNvSpPr>
            <a:spLocks/>
          </p:cNvSpPr>
          <p:nvPr/>
        </p:nvSpPr>
        <p:spPr>
          <a:xfrm flipH="1">
            <a:off x="4599149" y="3124975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F0CFC96E-152E-23A4-C5DB-9AC6396D4E2B}"/>
              </a:ext>
            </a:extLst>
          </p:cNvPr>
          <p:cNvSpPr>
            <a:spLocks/>
          </p:cNvSpPr>
          <p:nvPr/>
        </p:nvSpPr>
        <p:spPr>
          <a:xfrm flipH="1">
            <a:off x="4599149" y="5116248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9B51533B-029D-3E11-778B-FC0AEC11FF4B}"/>
              </a:ext>
            </a:extLst>
          </p:cNvPr>
          <p:cNvSpPr>
            <a:spLocks/>
          </p:cNvSpPr>
          <p:nvPr/>
        </p:nvSpPr>
        <p:spPr>
          <a:xfrm flipH="1">
            <a:off x="4943294" y="4282808"/>
            <a:ext cx="64120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1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6E0FC47F-CB29-DC14-DA69-25B37DF1500D}"/>
              </a:ext>
            </a:extLst>
          </p:cNvPr>
          <p:cNvSpPr>
            <a:spLocks/>
          </p:cNvSpPr>
          <p:nvPr/>
        </p:nvSpPr>
        <p:spPr>
          <a:xfrm flipH="1">
            <a:off x="4599153" y="453984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1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F4E89D00-5DB1-3782-E8BC-79345C8C9FBF}"/>
              </a:ext>
            </a:extLst>
          </p:cNvPr>
          <p:cNvSpPr>
            <a:spLocks/>
          </p:cNvSpPr>
          <p:nvPr/>
        </p:nvSpPr>
        <p:spPr>
          <a:xfrm flipH="1">
            <a:off x="4596572" y="1700754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1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2BA1C67F-B556-AF32-9531-64B7E4329258}"/>
              </a:ext>
            </a:extLst>
          </p:cNvPr>
          <p:cNvSpPr>
            <a:spLocks/>
          </p:cNvSpPr>
          <p:nvPr/>
        </p:nvSpPr>
        <p:spPr>
          <a:xfrm flipH="1">
            <a:off x="4596445" y="2095552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FF5F281A-6CE2-51A7-220B-DA9E9F4CFB55}"/>
              </a:ext>
            </a:extLst>
          </p:cNvPr>
          <p:cNvSpPr>
            <a:spLocks/>
          </p:cNvSpPr>
          <p:nvPr/>
        </p:nvSpPr>
        <p:spPr>
          <a:xfrm flipH="1">
            <a:off x="4596447" y="261040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0A256965-913B-11BF-F36A-622CF34512DE}"/>
              </a:ext>
            </a:extLst>
          </p:cNvPr>
          <p:cNvSpPr>
            <a:spLocks/>
          </p:cNvSpPr>
          <p:nvPr/>
        </p:nvSpPr>
        <p:spPr>
          <a:xfrm flipH="1">
            <a:off x="4599149" y="5633753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AEE6D85-268D-5818-AF99-9A7544CA195C}"/>
              </a:ext>
            </a:extLst>
          </p:cNvPr>
          <p:cNvCxnSpPr>
            <a:cxnSpLocks/>
            <a:stCxn id="85" idx="2"/>
          </p:cNvCxnSpPr>
          <p:nvPr/>
        </p:nvCxnSpPr>
        <p:spPr>
          <a:xfrm>
            <a:off x="5261192" y="2868662"/>
            <a:ext cx="0" cy="254595"/>
          </a:xfrm>
          <a:prstGeom prst="straightConnector1">
            <a:avLst/>
          </a:prstGeom>
          <a:ln w="12700">
            <a:solidFill>
              <a:srgbClr val="32492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77E4E9E-F952-11C8-6E3B-F26470F58E82}"/>
              </a:ext>
            </a:extLst>
          </p:cNvPr>
          <p:cNvCxnSpPr>
            <a:cxnSpLocks/>
          </p:cNvCxnSpPr>
          <p:nvPr/>
        </p:nvCxnSpPr>
        <p:spPr>
          <a:xfrm>
            <a:off x="5261190" y="4154578"/>
            <a:ext cx="0" cy="128230"/>
          </a:xfrm>
          <a:prstGeom prst="straightConnector1">
            <a:avLst/>
          </a:prstGeom>
          <a:ln w="12700">
            <a:solidFill>
              <a:srgbClr val="32492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0E3B962F-45AF-D2AB-55FF-2C625AD21198}"/>
              </a:ext>
            </a:extLst>
          </p:cNvPr>
          <p:cNvCxnSpPr>
            <a:cxnSpLocks/>
          </p:cNvCxnSpPr>
          <p:nvPr/>
        </p:nvCxnSpPr>
        <p:spPr>
          <a:xfrm>
            <a:off x="5261190" y="4804515"/>
            <a:ext cx="0" cy="299942"/>
          </a:xfrm>
          <a:prstGeom prst="straightConnector1">
            <a:avLst/>
          </a:prstGeom>
          <a:ln w="12700">
            <a:solidFill>
              <a:srgbClr val="32492B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B15DDC21-4403-4918-F55C-C0F4B1E3811B}"/>
              </a:ext>
            </a:extLst>
          </p:cNvPr>
          <p:cNvSpPr>
            <a:spLocks/>
          </p:cNvSpPr>
          <p:nvPr/>
        </p:nvSpPr>
        <p:spPr>
          <a:xfrm flipH="1">
            <a:off x="4599147" y="3896319"/>
            <a:ext cx="1329491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100" b="1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1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1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D693508-78EC-997F-8FCB-6B02AF151CFA}"/>
              </a:ext>
            </a:extLst>
          </p:cNvPr>
          <p:cNvSpPr/>
          <p:nvPr/>
        </p:nvSpPr>
        <p:spPr>
          <a:xfrm>
            <a:off x="4389967" y="452967"/>
            <a:ext cx="3317976" cy="6405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770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78EA-D8EE-FB92-DCA1-0D30B9DFB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DFCB486F-72F0-560B-52F7-DF8B31E2649A}"/>
              </a:ext>
            </a:extLst>
          </p:cNvPr>
          <p:cNvSpPr/>
          <p:nvPr/>
        </p:nvSpPr>
        <p:spPr>
          <a:xfrm rot="5400000">
            <a:off x="4642116" y="830966"/>
            <a:ext cx="1842990" cy="3045979"/>
          </a:xfrm>
          <a:prstGeom prst="roundRect">
            <a:avLst>
              <a:gd name="adj" fmla="val 4403"/>
            </a:avLst>
          </a:prstGeom>
          <a:solidFill>
            <a:srgbClr val="F8FCF6"/>
          </a:solidFill>
          <a:ln w="12700">
            <a:solidFill>
              <a:srgbClr val="E2F5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19EC07-8341-5598-FDB5-CC36260FE82F}"/>
                  </a:ext>
                </a:extLst>
              </p:cNvPr>
              <p:cNvSpPr txBox="1"/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D19EC07-8341-5598-FDB5-CC36260FE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6FAB9D9-BEC4-AF4C-5759-762439B05304}"/>
              </a:ext>
            </a:extLst>
          </p:cNvPr>
          <p:cNvCxnSpPr>
            <a:cxnSpLocks/>
            <a:stCxn id="140" idx="2"/>
            <a:endCxn id="120" idx="0"/>
          </p:cNvCxnSpPr>
          <p:nvPr/>
        </p:nvCxnSpPr>
        <p:spPr>
          <a:xfrm flipV="1">
            <a:off x="3785409" y="2357514"/>
            <a:ext cx="613099" cy="3028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88AE18E-0028-84E1-E66E-E8C7A96DBEDB}"/>
              </a:ext>
            </a:extLst>
          </p:cNvPr>
          <p:cNvCxnSpPr>
            <a:cxnSpLocks/>
          </p:cNvCxnSpPr>
          <p:nvPr/>
        </p:nvCxnSpPr>
        <p:spPr>
          <a:xfrm>
            <a:off x="5882822" y="2349044"/>
            <a:ext cx="27454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3E0EA6-531F-CA5D-2F01-B993D03E306F}"/>
              </a:ext>
            </a:extLst>
          </p:cNvPr>
          <p:cNvSpPr txBox="1"/>
          <p:nvPr/>
        </p:nvSpPr>
        <p:spPr>
          <a:xfrm rot="5400000">
            <a:off x="7163709" y="2958508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5B26F139-3CFA-A4D1-A682-1538DAB19A8B}"/>
              </a:ext>
            </a:extLst>
          </p:cNvPr>
          <p:cNvCxnSpPr>
            <a:cxnSpLocks/>
          </p:cNvCxnSpPr>
          <p:nvPr/>
        </p:nvCxnSpPr>
        <p:spPr>
          <a:xfrm>
            <a:off x="6891410" y="2357511"/>
            <a:ext cx="67779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꺾인 연결선[E] 74">
            <a:extLst>
              <a:ext uri="{FF2B5EF4-FFF2-40B4-BE49-F238E27FC236}">
                <a16:creationId xmlns:a16="http://schemas.microsoft.com/office/drawing/2014/main" id="{B643A30D-E820-04F6-9A11-8EDC67DC3EF9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4222115" y="2716695"/>
            <a:ext cx="2117043" cy="442430"/>
          </a:xfrm>
          <a:prstGeom prst="bentConnector2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89318949-1F39-AF75-6487-4762C3984F19}"/>
              </a:ext>
            </a:extLst>
          </p:cNvPr>
          <p:cNvCxnSpPr>
            <a:cxnSpLocks/>
          </p:cNvCxnSpPr>
          <p:nvPr/>
        </p:nvCxnSpPr>
        <p:spPr>
          <a:xfrm>
            <a:off x="4225704" y="2350839"/>
            <a:ext cx="0" cy="811461"/>
          </a:xfrm>
          <a:prstGeom prst="straightConnector1">
            <a:avLst/>
          </a:prstGeom>
          <a:ln w="12700">
            <a:solidFill>
              <a:srgbClr val="2E3B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>
            <a:extLst>
              <a:ext uri="{FF2B5EF4-FFF2-40B4-BE49-F238E27FC236}">
                <a16:creationId xmlns:a16="http://schemas.microsoft.com/office/drawing/2014/main" id="{31708A63-49DE-2C77-1341-843F8758F148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9C1F53F6-4E7A-0F40-BE90-F3CBED7C640D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A41133E8-D1D9-D842-CE9E-40C12AD5131E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4BBF49CA-A18F-89FD-3A28-00790E1C31FE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39F9587-8B8E-F3B1-E604-628E62455C77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039F9587-8B8E-F3B1-E604-628E62455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4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A7EC4A0-5E77-4E73-C670-1E6A64A138DF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CA7EC4A0-5E77-4E73-C670-1E6A64A13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5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199D4EC9-95F9-A933-AB17-2E4FED6F8DC5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4E8C90E6-4B76-8E3B-9283-F727348DB919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모서리가 둥근 직사각형 24">
            <a:extLst>
              <a:ext uri="{FF2B5EF4-FFF2-40B4-BE49-F238E27FC236}">
                <a16:creationId xmlns:a16="http://schemas.microsoft.com/office/drawing/2014/main" id="{8EF615E6-9953-149E-35B3-A7EB5B31A53F}"/>
              </a:ext>
            </a:extLst>
          </p:cNvPr>
          <p:cNvSpPr>
            <a:spLocks/>
          </p:cNvSpPr>
          <p:nvPr/>
        </p:nvSpPr>
        <p:spPr>
          <a:xfrm rot="16200000" flipH="1">
            <a:off x="1147768" y="2175875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9" name="모서리가 둥근 직사각형 24">
            <a:extLst>
              <a:ext uri="{FF2B5EF4-FFF2-40B4-BE49-F238E27FC236}">
                <a16:creationId xmlns:a16="http://schemas.microsoft.com/office/drawing/2014/main" id="{5636FCDF-9DA7-069B-75D6-72C07529D230}"/>
              </a:ext>
            </a:extLst>
          </p:cNvPr>
          <p:cNvSpPr>
            <a:spLocks/>
          </p:cNvSpPr>
          <p:nvPr/>
        </p:nvSpPr>
        <p:spPr>
          <a:xfrm rot="16200000" flipH="1">
            <a:off x="2486698" y="2175875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1" name="모서리가 둥근 직사각형 24">
            <a:extLst>
              <a:ext uri="{FF2B5EF4-FFF2-40B4-BE49-F238E27FC236}">
                <a16:creationId xmlns:a16="http://schemas.microsoft.com/office/drawing/2014/main" id="{6BE8B094-E268-125A-3636-575374F08DFC}"/>
              </a:ext>
            </a:extLst>
          </p:cNvPr>
          <p:cNvSpPr>
            <a:spLocks/>
          </p:cNvSpPr>
          <p:nvPr/>
        </p:nvSpPr>
        <p:spPr>
          <a:xfrm rot="16200000" flipH="1">
            <a:off x="4207919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2" name="모서리가 둥근 직사각형 24">
            <a:extLst>
              <a:ext uri="{FF2B5EF4-FFF2-40B4-BE49-F238E27FC236}">
                <a16:creationId xmlns:a16="http://schemas.microsoft.com/office/drawing/2014/main" id="{AD26D58A-5DA7-8CED-666B-548E5A48D924}"/>
              </a:ext>
            </a:extLst>
          </p:cNvPr>
          <p:cNvSpPr>
            <a:spLocks/>
          </p:cNvSpPr>
          <p:nvPr/>
        </p:nvSpPr>
        <p:spPr>
          <a:xfrm rot="16200000" flipH="1">
            <a:off x="4574349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ADAC06D3-66F3-4125-D031-47A96722DA2B}"/>
              </a:ext>
            </a:extLst>
          </p:cNvPr>
          <p:cNvSpPr>
            <a:spLocks/>
          </p:cNvSpPr>
          <p:nvPr/>
        </p:nvSpPr>
        <p:spPr>
          <a:xfrm rot="16200000" flipH="1">
            <a:off x="7401458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76D9B772-FF05-930E-A746-677E43790BD6}"/>
              </a:ext>
            </a:extLst>
          </p:cNvPr>
          <p:cNvCxnSpPr>
            <a:cxnSpLocks/>
          </p:cNvCxnSpPr>
          <p:nvPr/>
        </p:nvCxnSpPr>
        <p:spPr>
          <a:xfrm>
            <a:off x="2444610" y="2360537"/>
            <a:ext cx="238265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A887021D-F4A9-ABD5-3C55-E2BC08B803FA}"/>
              </a:ext>
            </a:extLst>
          </p:cNvPr>
          <p:cNvSpPr>
            <a:spLocks/>
          </p:cNvSpPr>
          <p:nvPr/>
        </p:nvSpPr>
        <p:spPr>
          <a:xfrm rot="16200000" flipH="1">
            <a:off x="3838435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4447B6D4-D45F-7DA1-4211-791A23797CB0}"/>
              </a:ext>
            </a:extLst>
          </p:cNvPr>
          <p:cNvSpPr>
            <a:spLocks/>
          </p:cNvSpPr>
          <p:nvPr/>
        </p:nvSpPr>
        <p:spPr>
          <a:xfrm rot="16200000" flipH="1">
            <a:off x="7031570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2" name="모서리가 둥근 직사각형 24">
            <a:extLst>
              <a:ext uri="{FF2B5EF4-FFF2-40B4-BE49-F238E27FC236}">
                <a16:creationId xmlns:a16="http://schemas.microsoft.com/office/drawing/2014/main" id="{886031EE-3B9B-626E-6671-81AB1A188F73}"/>
              </a:ext>
            </a:extLst>
          </p:cNvPr>
          <p:cNvSpPr>
            <a:spLocks/>
          </p:cNvSpPr>
          <p:nvPr/>
        </p:nvSpPr>
        <p:spPr>
          <a:xfrm rot="16200000" flipH="1">
            <a:off x="5979974" y="2172844"/>
            <a:ext cx="718368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4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75" name="모서리가 둥근 직사각형 24">
            <a:extLst>
              <a:ext uri="{FF2B5EF4-FFF2-40B4-BE49-F238E27FC236}">
                <a16:creationId xmlns:a16="http://schemas.microsoft.com/office/drawing/2014/main" id="{A263EC84-ADFF-4614-225F-32BBD41F1B9E}"/>
              </a:ext>
            </a:extLst>
          </p:cNvPr>
          <p:cNvSpPr>
            <a:spLocks/>
          </p:cNvSpPr>
          <p:nvPr/>
        </p:nvSpPr>
        <p:spPr>
          <a:xfrm rot="16200000" flipH="1">
            <a:off x="5962003" y="2172843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4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D9C340F0-D246-7AD5-6A52-658436E97493}"/>
              </a:ext>
            </a:extLst>
          </p:cNvPr>
          <p:cNvSpPr>
            <a:spLocks/>
          </p:cNvSpPr>
          <p:nvPr/>
        </p:nvSpPr>
        <p:spPr>
          <a:xfrm rot="16200000" flipH="1">
            <a:off x="1515203" y="2175734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4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18" name="모서리가 둥근 직사각형 24">
            <a:extLst>
              <a:ext uri="{FF2B5EF4-FFF2-40B4-BE49-F238E27FC236}">
                <a16:creationId xmlns:a16="http://schemas.microsoft.com/office/drawing/2014/main" id="{C77C0779-96AF-6527-993B-E2505D41EE2C}"/>
              </a:ext>
            </a:extLst>
          </p:cNvPr>
          <p:cNvSpPr>
            <a:spLocks/>
          </p:cNvSpPr>
          <p:nvPr/>
        </p:nvSpPr>
        <p:spPr>
          <a:xfrm rot="16200000" flipH="1">
            <a:off x="2119715" y="2175875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0" name="모서리가 둥근 직사각형 24">
            <a:extLst>
              <a:ext uri="{FF2B5EF4-FFF2-40B4-BE49-F238E27FC236}">
                <a16:creationId xmlns:a16="http://schemas.microsoft.com/office/drawing/2014/main" id="{D2C2337D-7E5F-D94A-3EA2-A2F73B05894F}"/>
              </a:ext>
            </a:extLst>
          </p:cNvPr>
          <p:cNvSpPr>
            <a:spLocks/>
          </p:cNvSpPr>
          <p:nvPr/>
        </p:nvSpPr>
        <p:spPr>
          <a:xfrm rot="16200000" flipH="1">
            <a:off x="2856002" y="2175875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400" b="1" dirty="0">
              <a:solidFill>
                <a:srgbClr val="2D66F3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24" name="모서리가 둥근 직사각형 24">
            <a:extLst>
              <a:ext uri="{FF2B5EF4-FFF2-40B4-BE49-F238E27FC236}">
                <a16:creationId xmlns:a16="http://schemas.microsoft.com/office/drawing/2014/main" id="{6931A8FD-0138-FA3A-3262-B38370C9C33F}"/>
              </a:ext>
            </a:extLst>
          </p:cNvPr>
          <p:cNvSpPr>
            <a:spLocks/>
          </p:cNvSpPr>
          <p:nvPr/>
        </p:nvSpPr>
        <p:spPr>
          <a:xfrm rot="16200000" flipH="1">
            <a:off x="4941529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0" name="모서리가 둥근 직사각형 24">
            <a:extLst>
              <a:ext uri="{FF2B5EF4-FFF2-40B4-BE49-F238E27FC236}">
                <a16:creationId xmlns:a16="http://schemas.microsoft.com/office/drawing/2014/main" id="{43A223CB-0261-3BB4-55FB-4819C8A0BE2B}"/>
              </a:ext>
            </a:extLst>
          </p:cNvPr>
          <p:cNvSpPr>
            <a:spLocks/>
          </p:cNvSpPr>
          <p:nvPr/>
        </p:nvSpPr>
        <p:spPr>
          <a:xfrm rot="16200000" flipH="1">
            <a:off x="7771648" y="2172847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b="1" dirty="0">
                <a:solidFill>
                  <a:srgbClr val="2D66F3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3A8607-1AD8-BB88-B06A-FD7DF0C5D7E8}"/>
              </a:ext>
            </a:extLst>
          </p:cNvPr>
          <p:cNvSpPr/>
          <p:nvPr/>
        </p:nvSpPr>
        <p:spPr>
          <a:xfrm>
            <a:off x="1707841" y="3358618"/>
            <a:ext cx="6993214" cy="156322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114003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1406-2E97-EC3E-EEAB-460BF33D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5984201E-4AFD-D8E1-0A94-FA3BE68523CE}"/>
              </a:ext>
            </a:extLst>
          </p:cNvPr>
          <p:cNvSpPr/>
          <p:nvPr/>
        </p:nvSpPr>
        <p:spPr>
          <a:xfrm rot="5400000">
            <a:off x="4642116" y="830966"/>
            <a:ext cx="1842990" cy="3045979"/>
          </a:xfrm>
          <a:prstGeom prst="roundRect">
            <a:avLst>
              <a:gd name="adj" fmla="val 4403"/>
            </a:avLst>
          </a:prstGeom>
          <a:solidFill>
            <a:srgbClr val="F5F9FB"/>
          </a:solidFill>
          <a:ln w="12700">
            <a:solidFill>
              <a:srgbClr val="D5E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16CF1B09-4869-BE29-6705-D4F209051D81}"/>
              </a:ext>
            </a:extLst>
          </p:cNvPr>
          <p:cNvSpPr>
            <a:spLocks/>
          </p:cNvSpPr>
          <p:nvPr/>
        </p:nvSpPr>
        <p:spPr>
          <a:xfrm rot="16200000" flipH="1">
            <a:off x="3838435" y="2172847"/>
            <a:ext cx="1489480" cy="369334"/>
          </a:xfrm>
          <a:prstGeom prst="roundRect">
            <a:avLst/>
          </a:prstGeom>
          <a:solidFill>
            <a:srgbClr val="D8E3FE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0D04EB-4054-D7D4-1A89-62E80BF639F8}"/>
              </a:ext>
            </a:extLst>
          </p:cNvPr>
          <p:cNvSpPr/>
          <p:nvPr/>
        </p:nvSpPr>
        <p:spPr>
          <a:xfrm>
            <a:off x="1462543" y="1258819"/>
            <a:ext cx="9266914" cy="2180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pen Sans" pitchFamily="2" charset="0"/>
              <a:cs typeface="Open Sans" pitchFamily="2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E5A9A35C-A7F1-BD3A-C48A-0E5C6E663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6763" y="602184"/>
            <a:ext cx="342053" cy="34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03EC0E-1BAB-3A51-085D-1027236BE381}"/>
                  </a:ext>
                </a:extLst>
              </p:cNvPr>
              <p:cNvSpPr txBox="1"/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803EC0E-1BAB-3A51-085D-1027236BE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C266800-161D-5871-514A-9AAEA4DDC650}"/>
              </a:ext>
            </a:extLst>
          </p:cNvPr>
          <p:cNvCxnSpPr>
            <a:cxnSpLocks/>
            <a:stCxn id="140" idx="2"/>
            <a:endCxn id="120" idx="0"/>
          </p:cNvCxnSpPr>
          <p:nvPr/>
        </p:nvCxnSpPr>
        <p:spPr>
          <a:xfrm flipV="1">
            <a:off x="3785409" y="2357514"/>
            <a:ext cx="613099" cy="3028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D100D8F-5FEE-BA3A-0A2A-BD5B3CD27FBB}"/>
              </a:ext>
            </a:extLst>
          </p:cNvPr>
          <p:cNvCxnSpPr>
            <a:cxnSpLocks/>
          </p:cNvCxnSpPr>
          <p:nvPr/>
        </p:nvCxnSpPr>
        <p:spPr>
          <a:xfrm>
            <a:off x="5882822" y="2349044"/>
            <a:ext cx="27454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1E9DE8C-223D-E503-60B9-BDF14DFA3A8C}"/>
              </a:ext>
            </a:extLst>
          </p:cNvPr>
          <p:cNvSpPr txBox="1"/>
          <p:nvPr/>
        </p:nvSpPr>
        <p:spPr>
          <a:xfrm rot="5400000">
            <a:off x="7163709" y="2958508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1B6E006C-3FB4-24EC-8281-A56F7CBF74C2}"/>
              </a:ext>
            </a:extLst>
          </p:cNvPr>
          <p:cNvCxnSpPr>
            <a:cxnSpLocks/>
          </p:cNvCxnSpPr>
          <p:nvPr/>
        </p:nvCxnSpPr>
        <p:spPr>
          <a:xfrm>
            <a:off x="6891410" y="2357511"/>
            <a:ext cx="67779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17F254C4-FACD-A6BC-38ED-0F99D3D59728}"/>
              </a:ext>
            </a:extLst>
          </p:cNvPr>
          <p:cNvSpPr>
            <a:spLocks/>
          </p:cNvSpPr>
          <p:nvPr/>
        </p:nvSpPr>
        <p:spPr>
          <a:xfrm rot="16200000" flipH="1">
            <a:off x="7031570" y="2172847"/>
            <a:ext cx="1489480" cy="369334"/>
          </a:xfrm>
          <a:prstGeom prst="roundRect">
            <a:avLst/>
          </a:prstGeom>
          <a:solidFill>
            <a:srgbClr val="D8E3FE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47" name="꺾인 연결선[E] 74">
            <a:extLst>
              <a:ext uri="{FF2B5EF4-FFF2-40B4-BE49-F238E27FC236}">
                <a16:creationId xmlns:a16="http://schemas.microsoft.com/office/drawing/2014/main" id="{DBA7B5C1-483C-0C2D-EEF2-C8C7C298D1BB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4222115" y="2716695"/>
            <a:ext cx="2117043" cy="442430"/>
          </a:xfrm>
          <a:prstGeom prst="bentConnector2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3732CF48-3096-F33B-3C2C-B65DA6F8F1AA}"/>
              </a:ext>
            </a:extLst>
          </p:cNvPr>
          <p:cNvCxnSpPr>
            <a:cxnSpLocks/>
          </p:cNvCxnSpPr>
          <p:nvPr/>
        </p:nvCxnSpPr>
        <p:spPr>
          <a:xfrm>
            <a:off x="4225704" y="2350839"/>
            <a:ext cx="0" cy="811461"/>
          </a:xfrm>
          <a:prstGeom prst="straightConnector1">
            <a:avLst/>
          </a:prstGeom>
          <a:ln w="12700">
            <a:solidFill>
              <a:srgbClr val="2E3B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24">
            <a:extLst>
              <a:ext uri="{FF2B5EF4-FFF2-40B4-BE49-F238E27FC236}">
                <a16:creationId xmlns:a16="http://schemas.microsoft.com/office/drawing/2014/main" id="{63BB1EED-7018-AEAA-EA47-EB16B1057663}"/>
              </a:ext>
            </a:extLst>
          </p:cNvPr>
          <p:cNvSpPr>
            <a:spLocks/>
          </p:cNvSpPr>
          <p:nvPr/>
        </p:nvSpPr>
        <p:spPr>
          <a:xfrm rot="16200000" flipH="1">
            <a:off x="5979974" y="2172844"/>
            <a:ext cx="718368" cy="369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375C2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LERP</a:t>
            </a:r>
            <a:endParaRPr kumimoji="1" lang="ko-KR" altLang="en-US" sz="1400" dirty="0">
              <a:solidFill>
                <a:srgbClr val="375C2E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5" name="모서리가 둥근 직사각형 24">
            <a:extLst>
              <a:ext uri="{FF2B5EF4-FFF2-40B4-BE49-F238E27FC236}">
                <a16:creationId xmlns:a16="http://schemas.microsoft.com/office/drawing/2014/main" id="{5AF948BD-821D-E362-8694-ECF4A2F5C603}"/>
              </a:ext>
            </a:extLst>
          </p:cNvPr>
          <p:cNvSpPr>
            <a:spLocks/>
          </p:cNvSpPr>
          <p:nvPr/>
        </p:nvSpPr>
        <p:spPr>
          <a:xfrm rot="16200000" flipH="1">
            <a:off x="5962003" y="2172843"/>
            <a:ext cx="1489480" cy="369334"/>
          </a:xfrm>
          <a:prstGeom prst="roundRect">
            <a:avLst/>
          </a:prstGeom>
          <a:solidFill>
            <a:srgbClr val="D9EFFD"/>
          </a:solidFill>
          <a:ln>
            <a:solidFill>
              <a:srgbClr val="B6C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93E4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rgbClr val="193E4B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C1DAFFD6-0ADD-7CFD-DB03-D01017826FFC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B8C64DE7-4CCC-10D6-11D6-9E2133570331}"/>
              </a:ext>
            </a:extLst>
          </p:cNvPr>
          <p:cNvSpPr/>
          <p:nvPr/>
        </p:nvSpPr>
        <p:spPr>
          <a:xfrm>
            <a:off x="10520768" y="3649881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CAA3D8B-5896-DB99-882D-7B3C99486872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5AFC51AA-BFF5-F4F4-10A3-892C8E9581DA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FB7E09A0-BA1E-337A-8615-5AC56A45862A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03A2E6D-90E0-B5C1-65BD-0796D60031E9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A03A2E6D-90E0-B5C1-65BD-0796D6003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5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F844897-D453-71EE-A2EB-2C495FF5DAA3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AF844897-D453-71EE-A2EB-2C495FF5D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F694A229-C6E7-C6A2-E671-4846854C09BF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8553F1A7-8172-C191-3F91-71274B5AEC7D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D72EB026-6EBF-E6A0-0EC1-C70EE1DA4A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29" y="3833004"/>
            <a:ext cx="1381318" cy="1905266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1F616527-1FA3-016D-27B5-DC447B2842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54" y="43878"/>
            <a:ext cx="6583310" cy="1085908"/>
          </a:xfrm>
          <a:prstGeom prst="rect">
            <a:avLst/>
          </a:prstGeom>
        </p:spPr>
      </p:pic>
      <p:sp>
        <p:nvSpPr>
          <p:cNvPr id="204" name="모서리가 둥근 직사각형 24">
            <a:extLst>
              <a:ext uri="{FF2B5EF4-FFF2-40B4-BE49-F238E27FC236}">
                <a16:creationId xmlns:a16="http://schemas.microsoft.com/office/drawing/2014/main" id="{24DA0328-1AB5-8955-B830-44EB333BD94A}"/>
              </a:ext>
            </a:extLst>
          </p:cNvPr>
          <p:cNvSpPr>
            <a:spLocks/>
          </p:cNvSpPr>
          <p:nvPr/>
        </p:nvSpPr>
        <p:spPr>
          <a:xfrm rot="16200000" flipH="1">
            <a:off x="1810093" y="5878554"/>
            <a:ext cx="1489480" cy="369334"/>
          </a:xfrm>
          <a:prstGeom prst="roundRect">
            <a:avLst/>
          </a:prstGeom>
          <a:solidFill>
            <a:srgbClr val="A7D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5" name="모서리가 둥근 직사각형 24">
            <a:extLst>
              <a:ext uri="{FF2B5EF4-FFF2-40B4-BE49-F238E27FC236}">
                <a16:creationId xmlns:a16="http://schemas.microsoft.com/office/drawing/2014/main" id="{D531979C-7789-41D3-EDE4-618155021D6E}"/>
              </a:ext>
            </a:extLst>
          </p:cNvPr>
          <p:cNvSpPr>
            <a:spLocks/>
          </p:cNvSpPr>
          <p:nvPr/>
        </p:nvSpPr>
        <p:spPr>
          <a:xfrm rot="16200000" flipH="1">
            <a:off x="2185504" y="5878554"/>
            <a:ext cx="1489480" cy="369334"/>
          </a:xfrm>
          <a:prstGeom prst="roundRect">
            <a:avLst/>
          </a:prstGeom>
          <a:solidFill>
            <a:srgbClr val="A7B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6" name="모서리가 둥근 직사각형 24">
            <a:extLst>
              <a:ext uri="{FF2B5EF4-FFF2-40B4-BE49-F238E27FC236}">
                <a16:creationId xmlns:a16="http://schemas.microsoft.com/office/drawing/2014/main" id="{3B33CE88-D679-3F07-5C75-47FB0A5EFAFD}"/>
              </a:ext>
            </a:extLst>
          </p:cNvPr>
          <p:cNvSpPr>
            <a:spLocks/>
          </p:cNvSpPr>
          <p:nvPr/>
        </p:nvSpPr>
        <p:spPr>
          <a:xfrm rot="16200000" flipH="1">
            <a:off x="2562647" y="5878554"/>
            <a:ext cx="1489480" cy="369334"/>
          </a:xfrm>
          <a:prstGeom prst="roundRect">
            <a:avLst/>
          </a:prstGeom>
          <a:solidFill>
            <a:srgbClr val="AAA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7" name="모서리가 둥근 직사각형 24">
            <a:extLst>
              <a:ext uri="{FF2B5EF4-FFF2-40B4-BE49-F238E27FC236}">
                <a16:creationId xmlns:a16="http://schemas.microsoft.com/office/drawing/2014/main" id="{597F1EC4-6E3A-9504-09C6-9226F6C1C689}"/>
              </a:ext>
            </a:extLst>
          </p:cNvPr>
          <p:cNvSpPr>
            <a:spLocks/>
          </p:cNvSpPr>
          <p:nvPr/>
        </p:nvSpPr>
        <p:spPr>
          <a:xfrm rot="16200000" flipH="1">
            <a:off x="2937031" y="5878554"/>
            <a:ext cx="1489480" cy="369334"/>
          </a:xfrm>
          <a:prstGeom prst="roundRect">
            <a:avLst/>
          </a:prstGeom>
          <a:solidFill>
            <a:srgbClr val="C5A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8" name="모서리가 둥근 직사각형 24">
            <a:extLst>
              <a:ext uri="{FF2B5EF4-FFF2-40B4-BE49-F238E27FC236}">
                <a16:creationId xmlns:a16="http://schemas.microsoft.com/office/drawing/2014/main" id="{E48EBEC8-0398-F5FD-71FA-4AC1E0AF55ED}"/>
              </a:ext>
            </a:extLst>
          </p:cNvPr>
          <p:cNvSpPr>
            <a:spLocks/>
          </p:cNvSpPr>
          <p:nvPr/>
        </p:nvSpPr>
        <p:spPr>
          <a:xfrm rot="16200000" flipH="1">
            <a:off x="1436365" y="5878554"/>
            <a:ext cx="1489480" cy="369334"/>
          </a:xfrm>
          <a:prstGeom prst="roundRect">
            <a:avLst/>
          </a:prstGeom>
          <a:solidFill>
            <a:srgbClr val="A7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0" name="모서리가 둥근 직사각형 24">
            <a:extLst>
              <a:ext uri="{FF2B5EF4-FFF2-40B4-BE49-F238E27FC236}">
                <a16:creationId xmlns:a16="http://schemas.microsoft.com/office/drawing/2014/main" id="{FCD3C9F3-EBE9-0106-3D80-37C6C090A26E}"/>
              </a:ext>
            </a:extLst>
          </p:cNvPr>
          <p:cNvSpPr>
            <a:spLocks/>
          </p:cNvSpPr>
          <p:nvPr/>
        </p:nvSpPr>
        <p:spPr>
          <a:xfrm rot="16200000" flipH="1">
            <a:off x="1810093" y="4375018"/>
            <a:ext cx="1489480" cy="369334"/>
          </a:xfrm>
          <a:prstGeom prst="roundRect">
            <a:avLst/>
          </a:prstGeom>
          <a:solidFill>
            <a:srgbClr val="B9D4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1" name="모서리가 둥근 직사각형 24">
            <a:extLst>
              <a:ext uri="{FF2B5EF4-FFF2-40B4-BE49-F238E27FC236}">
                <a16:creationId xmlns:a16="http://schemas.microsoft.com/office/drawing/2014/main" id="{D5A253D0-68DC-9858-B4FF-C6E292583A9D}"/>
              </a:ext>
            </a:extLst>
          </p:cNvPr>
          <p:cNvSpPr>
            <a:spLocks/>
          </p:cNvSpPr>
          <p:nvPr/>
        </p:nvSpPr>
        <p:spPr>
          <a:xfrm rot="16200000" flipH="1">
            <a:off x="2185504" y="4375018"/>
            <a:ext cx="1489480" cy="369334"/>
          </a:xfrm>
          <a:prstGeom prst="roundRect">
            <a:avLst/>
          </a:prstGeom>
          <a:solidFill>
            <a:srgbClr val="C8E2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2" name="모서리가 둥근 직사각형 24">
            <a:extLst>
              <a:ext uri="{FF2B5EF4-FFF2-40B4-BE49-F238E27FC236}">
                <a16:creationId xmlns:a16="http://schemas.microsoft.com/office/drawing/2014/main" id="{74CA416D-CDEB-1E94-FF77-0DFBBD165DE4}"/>
              </a:ext>
            </a:extLst>
          </p:cNvPr>
          <p:cNvSpPr>
            <a:spLocks/>
          </p:cNvSpPr>
          <p:nvPr/>
        </p:nvSpPr>
        <p:spPr>
          <a:xfrm rot="16200000" flipH="1">
            <a:off x="2562647" y="4375018"/>
            <a:ext cx="1489480" cy="369334"/>
          </a:xfrm>
          <a:prstGeom prst="roundRect">
            <a:avLst/>
          </a:prstGeom>
          <a:solidFill>
            <a:srgbClr val="D9EF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3" name="모서리가 둥근 직사각형 24">
            <a:extLst>
              <a:ext uri="{FF2B5EF4-FFF2-40B4-BE49-F238E27FC236}">
                <a16:creationId xmlns:a16="http://schemas.microsoft.com/office/drawing/2014/main" id="{3CC8B3D0-E1D5-293A-9C6F-7BF88AFD3E3D}"/>
              </a:ext>
            </a:extLst>
          </p:cNvPr>
          <p:cNvSpPr>
            <a:spLocks/>
          </p:cNvSpPr>
          <p:nvPr/>
        </p:nvSpPr>
        <p:spPr>
          <a:xfrm rot="16200000" flipH="1">
            <a:off x="2937031" y="4375018"/>
            <a:ext cx="1489480" cy="369334"/>
          </a:xfrm>
          <a:prstGeom prst="roundRect">
            <a:avLst/>
          </a:prstGeom>
          <a:solidFill>
            <a:srgbClr val="E0F8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4" name="모서리가 둥근 직사각형 24">
            <a:extLst>
              <a:ext uri="{FF2B5EF4-FFF2-40B4-BE49-F238E27FC236}">
                <a16:creationId xmlns:a16="http://schemas.microsoft.com/office/drawing/2014/main" id="{7530C867-D7F8-FCAB-37CC-115743106996}"/>
              </a:ext>
            </a:extLst>
          </p:cNvPr>
          <p:cNvSpPr>
            <a:spLocks/>
          </p:cNvSpPr>
          <p:nvPr/>
        </p:nvSpPr>
        <p:spPr>
          <a:xfrm rot="16200000" flipH="1">
            <a:off x="1436365" y="4375018"/>
            <a:ext cx="1489480" cy="369334"/>
          </a:xfrm>
          <a:prstGeom prst="roundRect">
            <a:avLst/>
          </a:prstGeom>
          <a:solidFill>
            <a:srgbClr val="A7B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67" name="모서리가 둥근 직사각형 24">
            <a:extLst>
              <a:ext uri="{FF2B5EF4-FFF2-40B4-BE49-F238E27FC236}">
                <a16:creationId xmlns:a16="http://schemas.microsoft.com/office/drawing/2014/main" id="{F9AEBECA-1F64-D4E0-FBC2-7E237F197708}"/>
              </a:ext>
            </a:extLst>
          </p:cNvPr>
          <p:cNvSpPr>
            <a:spLocks/>
          </p:cNvSpPr>
          <p:nvPr/>
        </p:nvSpPr>
        <p:spPr>
          <a:xfrm rot="16200000" flipH="1">
            <a:off x="1147768" y="2175875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1EB78B0F-C3FA-46EF-DCD7-E1D214450568}"/>
              </a:ext>
            </a:extLst>
          </p:cNvPr>
          <p:cNvSpPr>
            <a:spLocks/>
          </p:cNvSpPr>
          <p:nvPr/>
        </p:nvSpPr>
        <p:spPr>
          <a:xfrm rot="16200000" flipH="1">
            <a:off x="1515203" y="2175734"/>
            <a:ext cx="1489480" cy="369334"/>
          </a:xfrm>
          <a:prstGeom prst="roundRect">
            <a:avLst/>
          </a:prstGeom>
          <a:solidFill>
            <a:srgbClr val="D9EFFD"/>
          </a:solidFill>
          <a:ln>
            <a:solidFill>
              <a:srgbClr val="B6C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93E4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rgbClr val="193E4B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8" name="모서리가 둥근 직사각형 24">
            <a:extLst>
              <a:ext uri="{FF2B5EF4-FFF2-40B4-BE49-F238E27FC236}">
                <a16:creationId xmlns:a16="http://schemas.microsoft.com/office/drawing/2014/main" id="{D4A833C9-48E2-5748-9C21-24720EE1D2D1}"/>
              </a:ext>
            </a:extLst>
          </p:cNvPr>
          <p:cNvSpPr>
            <a:spLocks/>
          </p:cNvSpPr>
          <p:nvPr/>
        </p:nvSpPr>
        <p:spPr>
          <a:xfrm rot="16200000" flipH="1">
            <a:off x="2119715" y="2175875"/>
            <a:ext cx="1489480" cy="369334"/>
          </a:xfrm>
          <a:prstGeom prst="roundRect">
            <a:avLst/>
          </a:prstGeom>
          <a:solidFill>
            <a:srgbClr val="D8E3FE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9" name="모서리가 둥근 직사각형 24">
            <a:extLst>
              <a:ext uri="{FF2B5EF4-FFF2-40B4-BE49-F238E27FC236}">
                <a16:creationId xmlns:a16="http://schemas.microsoft.com/office/drawing/2014/main" id="{134258E3-7797-9922-D2B5-B63037939231}"/>
              </a:ext>
            </a:extLst>
          </p:cNvPr>
          <p:cNvSpPr>
            <a:spLocks/>
          </p:cNvSpPr>
          <p:nvPr/>
        </p:nvSpPr>
        <p:spPr>
          <a:xfrm rot="16200000" flipH="1">
            <a:off x="2486698" y="2175875"/>
            <a:ext cx="1489480" cy="369334"/>
          </a:xfrm>
          <a:prstGeom prst="roundRect">
            <a:avLst/>
          </a:prstGeom>
          <a:solidFill>
            <a:srgbClr val="B8EAEA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0" name="모서리가 둥근 직사각형 24">
            <a:extLst>
              <a:ext uri="{FF2B5EF4-FFF2-40B4-BE49-F238E27FC236}">
                <a16:creationId xmlns:a16="http://schemas.microsoft.com/office/drawing/2014/main" id="{5FD7998D-D17B-C311-4E12-A972628B8A4E}"/>
              </a:ext>
            </a:extLst>
          </p:cNvPr>
          <p:cNvSpPr>
            <a:spLocks/>
          </p:cNvSpPr>
          <p:nvPr/>
        </p:nvSpPr>
        <p:spPr>
          <a:xfrm rot="16200000" flipH="1">
            <a:off x="2856002" y="2175875"/>
            <a:ext cx="1489480" cy="369334"/>
          </a:xfrm>
          <a:prstGeom prst="roundRect">
            <a:avLst/>
          </a:prstGeom>
          <a:solidFill>
            <a:srgbClr val="D9EFFD"/>
          </a:solidFill>
          <a:ln>
            <a:solidFill>
              <a:srgbClr val="B6C7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93E4B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rgbClr val="193E4B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1" name="모서리가 둥근 직사각형 24">
            <a:extLst>
              <a:ext uri="{FF2B5EF4-FFF2-40B4-BE49-F238E27FC236}">
                <a16:creationId xmlns:a16="http://schemas.microsoft.com/office/drawing/2014/main" id="{49CDC469-FD8B-5E99-EB59-F40E58D79293}"/>
              </a:ext>
            </a:extLst>
          </p:cNvPr>
          <p:cNvSpPr>
            <a:spLocks/>
          </p:cNvSpPr>
          <p:nvPr/>
        </p:nvSpPr>
        <p:spPr>
          <a:xfrm rot="16200000" flipH="1">
            <a:off x="4207919" y="2172847"/>
            <a:ext cx="1489480" cy="369334"/>
          </a:xfrm>
          <a:prstGeom prst="roundRect">
            <a:avLst/>
          </a:prstGeom>
          <a:solidFill>
            <a:srgbClr val="B8EAEA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2" name="모서리가 둥근 직사각형 24">
            <a:extLst>
              <a:ext uri="{FF2B5EF4-FFF2-40B4-BE49-F238E27FC236}">
                <a16:creationId xmlns:a16="http://schemas.microsoft.com/office/drawing/2014/main" id="{1087B101-50C3-DCC1-959D-EBD76FD4A6D6}"/>
              </a:ext>
            </a:extLst>
          </p:cNvPr>
          <p:cNvSpPr>
            <a:spLocks/>
          </p:cNvSpPr>
          <p:nvPr/>
        </p:nvSpPr>
        <p:spPr>
          <a:xfrm rot="16200000" flipH="1">
            <a:off x="4574349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4" name="모서리가 둥근 직사각형 24">
            <a:extLst>
              <a:ext uri="{FF2B5EF4-FFF2-40B4-BE49-F238E27FC236}">
                <a16:creationId xmlns:a16="http://schemas.microsoft.com/office/drawing/2014/main" id="{08EE66B6-4262-6DF6-B575-FA831EBB6CFE}"/>
              </a:ext>
            </a:extLst>
          </p:cNvPr>
          <p:cNvSpPr>
            <a:spLocks/>
          </p:cNvSpPr>
          <p:nvPr/>
        </p:nvSpPr>
        <p:spPr>
          <a:xfrm rot="16200000" flipH="1">
            <a:off x="4941529" y="2172847"/>
            <a:ext cx="1489480" cy="369334"/>
          </a:xfrm>
          <a:prstGeom prst="roundRect">
            <a:avLst/>
          </a:prstGeom>
          <a:solidFill>
            <a:srgbClr val="D8E3FE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E7DDB870-55B1-D548-4C95-DB851E6F3791}"/>
              </a:ext>
            </a:extLst>
          </p:cNvPr>
          <p:cNvSpPr>
            <a:spLocks/>
          </p:cNvSpPr>
          <p:nvPr/>
        </p:nvSpPr>
        <p:spPr>
          <a:xfrm rot="16200000" flipH="1">
            <a:off x="7401458" y="2172847"/>
            <a:ext cx="1489480" cy="369334"/>
          </a:xfrm>
          <a:prstGeom prst="roundRect">
            <a:avLst/>
          </a:prstGeom>
          <a:solidFill>
            <a:srgbClr val="B8EAEA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0" name="모서리가 둥근 직사각형 24">
            <a:extLst>
              <a:ext uri="{FF2B5EF4-FFF2-40B4-BE49-F238E27FC236}">
                <a16:creationId xmlns:a16="http://schemas.microsoft.com/office/drawing/2014/main" id="{800E27AB-297C-F6F6-BC3E-FFCFAD939209}"/>
              </a:ext>
            </a:extLst>
          </p:cNvPr>
          <p:cNvSpPr>
            <a:spLocks/>
          </p:cNvSpPr>
          <p:nvPr/>
        </p:nvSpPr>
        <p:spPr>
          <a:xfrm rot="16200000" flipH="1">
            <a:off x="7771648" y="2172847"/>
            <a:ext cx="1489480" cy="369334"/>
          </a:xfrm>
          <a:prstGeom prst="roundRect">
            <a:avLst/>
          </a:prstGeom>
          <a:solidFill>
            <a:srgbClr val="D8E3FE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B3B45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rgbClr val="2B3B45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7" name="모서리가 둥근 직사각형 24">
            <a:extLst>
              <a:ext uri="{FF2B5EF4-FFF2-40B4-BE49-F238E27FC236}">
                <a16:creationId xmlns:a16="http://schemas.microsoft.com/office/drawing/2014/main" id="{A9392BA0-0C20-6417-6DB3-2832F524E81B}"/>
              </a:ext>
            </a:extLst>
          </p:cNvPr>
          <p:cNvSpPr>
            <a:spLocks/>
          </p:cNvSpPr>
          <p:nvPr/>
        </p:nvSpPr>
        <p:spPr>
          <a:xfrm rot="16200000" flipH="1">
            <a:off x="3904525" y="4390744"/>
            <a:ext cx="1489480" cy="369334"/>
          </a:xfrm>
          <a:prstGeom prst="roundRect">
            <a:avLst/>
          </a:prstGeom>
          <a:solidFill>
            <a:srgbClr val="F1A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8" name="모서리가 둥근 직사각형 24">
            <a:extLst>
              <a:ext uri="{FF2B5EF4-FFF2-40B4-BE49-F238E27FC236}">
                <a16:creationId xmlns:a16="http://schemas.microsoft.com/office/drawing/2014/main" id="{F8F3B37B-BC95-FE0A-384E-F42B4C609AE6}"/>
              </a:ext>
            </a:extLst>
          </p:cNvPr>
          <p:cNvSpPr>
            <a:spLocks/>
          </p:cNvSpPr>
          <p:nvPr/>
        </p:nvSpPr>
        <p:spPr>
          <a:xfrm rot="16200000" flipH="1">
            <a:off x="4279936" y="4390744"/>
            <a:ext cx="1489480" cy="369334"/>
          </a:xfrm>
          <a:prstGeom prst="roundRect">
            <a:avLst/>
          </a:prstGeom>
          <a:solidFill>
            <a:srgbClr val="ACB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9" name="모서리가 둥근 직사각형 24">
            <a:extLst>
              <a:ext uri="{FF2B5EF4-FFF2-40B4-BE49-F238E27FC236}">
                <a16:creationId xmlns:a16="http://schemas.microsoft.com/office/drawing/2014/main" id="{CFB92CA3-FD33-EDC4-6D48-F540C9FE0F1E}"/>
              </a:ext>
            </a:extLst>
          </p:cNvPr>
          <p:cNvSpPr>
            <a:spLocks/>
          </p:cNvSpPr>
          <p:nvPr/>
        </p:nvSpPr>
        <p:spPr>
          <a:xfrm rot="16200000" flipH="1">
            <a:off x="4657079" y="4390744"/>
            <a:ext cx="1489480" cy="369334"/>
          </a:xfrm>
          <a:prstGeom prst="roundRect">
            <a:avLst/>
          </a:prstGeom>
          <a:solidFill>
            <a:srgbClr val="99F2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0" name="모서리가 둥근 직사각형 24">
            <a:extLst>
              <a:ext uri="{FF2B5EF4-FFF2-40B4-BE49-F238E27FC236}">
                <a16:creationId xmlns:a16="http://schemas.microsoft.com/office/drawing/2014/main" id="{6F310729-4909-922D-EAAF-8F98A4ECB1F3}"/>
              </a:ext>
            </a:extLst>
          </p:cNvPr>
          <p:cNvSpPr>
            <a:spLocks/>
          </p:cNvSpPr>
          <p:nvPr/>
        </p:nvSpPr>
        <p:spPr>
          <a:xfrm rot="16200000" flipH="1">
            <a:off x="5031463" y="4390744"/>
            <a:ext cx="1489480" cy="369334"/>
          </a:xfrm>
          <a:prstGeom prst="roundRect">
            <a:avLst/>
          </a:prstGeom>
          <a:solidFill>
            <a:srgbClr val="80F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1" name="모서리가 둥근 직사각형 24">
            <a:extLst>
              <a:ext uri="{FF2B5EF4-FFF2-40B4-BE49-F238E27FC236}">
                <a16:creationId xmlns:a16="http://schemas.microsoft.com/office/drawing/2014/main" id="{8A94216E-57CD-6A36-4072-3D9C41DF4815}"/>
              </a:ext>
            </a:extLst>
          </p:cNvPr>
          <p:cNvSpPr>
            <a:spLocks/>
          </p:cNvSpPr>
          <p:nvPr/>
        </p:nvSpPr>
        <p:spPr>
          <a:xfrm rot="16200000" flipH="1">
            <a:off x="3530797" y="4390744"/>
            <a:ext cx="1489480" cy="369334"/>
          </a:xfrm>
          <a:prstGeom prst="roundRect">
            <a:avLst/>
          </a:prstGeom>
          <a:solidFill>
            <a:srgbClr val="F280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pic>
        <p:nvPicPr>
          <p:cNvPr id="225" name="그림 224">
            <a:extLst>
              <a:ext uri="{FF2B5EF4-FFF2-40B4-BE49-F238E27FC236}">
                <a16:creationId xmlns:a16="http://schemas.microsoft.com/office/drawing/2014/main" id="{A833F659-0B4D-BDB9-0431-1DA876BE32D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56465" y="5865972"/>
            <a:ext cx="6163392" cy="990860"/>
          </a:xfrm>
          <a:prstGeom prst="rect">
            <a:avLst/>
          </a:prstGeom>
        </p:spPr>
      </p:pic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66E91FE6-45A2-924E-139E-5608DF891CC2}"/>
              </a:ext>
            </a:extLst>
          </p:cNvPr>
          <p:cNvCxnSpPr>
            <a:cxnSpLocks/>
          </p:cNvCxnSpPr>
          <p:nvPr/>
        </p:nvCxnSpPr>
        <p:spPr>
          <a:xfrm>
            <a:off x="2444610" y="2360537"/>
            <a:ext cx="238265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248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A0ED4-78DD-19E9-B481-D31DF1FB7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4A843954-458B-557B-7B6D-3D07477B5222}"/>
              </a:ext>
            </a:extLst>
          </p:cNvPr>
          <p:cNvSpPr/>
          <p:nvPr/>
        </p:nvSpPr>
        <p:spPr>
          <a:xfrm rot="5400000">
            <a:off x="4642116" y="830966"/>
            <a:ext cx="1842990" cy="3045979"/>
          </a:xfrm>
          <a:prstGeom prst="roundRect">
            <a:avLst>
              <a:gd name="adj" fmla="val 4403"/>
            </a:avLst>
          </a:prstGeom>
          <a:solidFill>
            <a:srgbClr val="F5F9FB"/>
          </a:solidFill>
          <a:ln w="12700">
            <a:solidFill>
              <a:srgbClr val="D5EF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AE2C6E53-4DD2-75A9-389B-A3B3163C4B57}"/>
              </a:ext>
            </a:extLst>
          </p:cNvPr>
          <p:cNvSpPr>
            <a:spLocks/>
          </p:cNvSpPr>
          <p:nvPr/>
        </p:nvSpPr>
        <p:spPr>
          <a:xfrm rot="16200000" flipH="1">
            <a:off x="3838435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655F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Hyper</a:t>
            </a:r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FD44487-7895-272A-6C61-EDB538D5C818}"/>
              </a:ext>
            </a:extLst>
          </p:cNvPr>
          <p:cNvSpPr/>
          <p:nvPr/>
        </p:nvSpPr>
        <p:spPr>
          <a:xfrm>
            <a:off x="1462543" y="1252054"/>
            <a:ext cx="9266914" cy="2180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pen Sans" pitchFamily="2" charset="0"/>
              <a:cs typeface="Open Sans" pitchFamily="2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56B5124B-DA7D-DBB2-4D69-D62A65449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836763" y="602184"/>
            <a:ext cx="342053" cy="342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42483B-0539-688F-D32B-2849080B6934}"/>
                  </a:ext>
                </a:extLst>
              </p:cNvPr>
              <p:cNvSpPr txBox="1"/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442483B-0539-688F-D32B-2849080B6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38898" y="2958508"/>
                <a:ext cx="4001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8A335B4D-3838-165F-DCFD-1E9AA3673C50}"/>
              </a:ext>
            </a:extLst>
          </p:cNvPr>
          <p:cNvCxnSpPr>
            <a:cxnSpLocks/>
            <a:stCxn id="140" idx="2"/>
            <a:endCxn id="120" idx="0"/>
          </p:cNvCxnSpPr>
          <p:nvPr/>
        </p:nvCxnSpPr>
        <p:spPr>
          <a:xfrm flipV="1">
            <a:off x="3785409" y="2357514"/>
            <a:ext cx="613099" cy="3028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C657D03-35A1-9E8B-C2F7-FE68D714715D}"/>
              </a:ext>
            </a:extLst>
          </p:cNvPr>
          <p:cNvCxnSpPr>
            <a:cxnSpLocks/>
          </p:cNvCxnSpPr>
          <p:nvPr/>
        </p:nvCxnSpPr>
        <p:spPr>
          <a:xfrm>
            <a:off x="5882822" y="2349044"/>
            <a:ext cx="27454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1DA2528-0ACB-BFB5-25E5-8DA4F07BDF7A}"/>
              </a:ext>
            </a:extLst>
          </p:cNvPr>
          <p:cNvSpPr txBox="1"/>
          <p:nvPr/>
        </p:nvSpPr>
        <p:spPr>
          <a:xfrm rot="5400000">
            <a:off x="7163709" y="2958508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3F7B66BF-99D0-1B22-CB62-8E51F17B3E46}"/>
              </a:ext>
            </a:extLst>
          </p:cNvPr>
          <p:cNvCxnSpPr>
            <a:cxnSpLocks/>
          </p:cNvCxnSpPr>
          <p:nvPr/>
        </p:nvCxnSpPr>
        <p:spPr>
          <a:xfrm>
            <a:off x="6891410" y="2357511"/>
            <a:ext cx="677790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CCE6CFA8-6154-3E39-8775-D91D02AFACC3}"/>
              </a:ext>
            </a:extLst>
          </p:cNvPr>
          <p:cNvSpPr>
            <a:spLocks/>
          </p:cNvSpPr>
          <p:nvPr/>
        </p:nvSpPr>
        <p:spPr>
          <a:xfrm rot="16200000" flipH="1">
            <a:off x="7031570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655F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Hyper</a:t>
            </a:r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47" name="꺾인 연결선[E] 74">
            <a:extLst>
              <a:ext uri="{FF2B5EF4-FFF2-40B4-BE49-F238E27FC236}">
                <a16:creationId xmlns:a16="http://schemas.microsoft.com/office/drawing/2014/main" id="{01DCDE81-D6B0-CA44-09EE-7499C5FBF3E3}"/>
              </a:ext>
            </a:extLst>
          </p:cNvPr>
          <p:cNvCxnSpPr>
            <a:cxnSpLocks/>
            <a:endCxn id="172" idx="3"/>
          </p:cNvCxnSpPr>
          <p:nvPr/>
        </p:nvCxnSpPr>
        <p:spPr>
          <a:xfrm flipV="1">
            <a:off x="4222115" y="2716695"/>
            <a:ext cx="2117043" cy="442430"/>
          </a:xfrm>
          <a:prstGeom prst="bentConnector2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727FF013-7996-011C-E517-EA77CBF01FBD}"/>
              </a:ext>
            </a:extLst>
          </p:cNvPr>
          <p:cNvCxnSpPr>
            <a:cxnSpLocks/>
          </p:cNvCxnSpPr>
          <p:nvPr/>
        </p:nvCxnSpPr>
        <p:spPr>
          <a:xfrm>
            <a:off x="4225704" y="2350839"/>
            <a:ext cx="0" cy="811461"/>
          </a:xfrm>
          <a:prstGeom prst="straightConnector1">
            <a:avLst/>
          </a:prstGeom>
          <a:ln w="12700">
            <a:solidFill>
              <a:srgbClr val="2E3B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모서리가 둥근 직사각형 24">
            <a:extLst>
              <a:ext uri="{FF2B5EF4-FFF2-40B4-BE49-F238E27FC236}">
                <a16:creationId xmlns:a16="http://schemas.microsoft.com/office/drawing/2014/main" id="{8DC44361-0697-2E65-7405-69FD83D1EBA0}"/>
              </a:ext>
            </a:extLst>
          </p:cNvPr>
          <p:cNvSpPr>
            <a:spLocks/>
          </p:cNvSpPr>
          <p:nvPr/>
        </p:nvSpPr>
        <p:spPr>
          <a:xfrm rot="16200000" flipH="1">
            <a:off x="5979974" y="2172844"/>
            <a:ext cx="718368" cy="3693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375C2E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LERP</a:t>
            </a:r>
            <a:endParaRPr kumimoji="1" lang="ko-KR" altLang="en-US" sz="1400" dirty="0">
              <a:solidFill>
                <a:srgbClr val="375C2E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5" name="모서리가 둥근 직사각형 24">
            <a:extLst>
              <a:ext uri="{FF2B5EF4-FFF2-40B4-BE49-F238E27FC236}">
                <a16:creationId xmlns:a16="http://schemas.microsoft.com/office/drawing/2014/main" id="{0E5CEA04-8784-D9D9-4B6C-3279BE4C92C4}"/>
              </a:ext>
            </a:extLst>
          </p:cNvPr>
          <p:cNvSpPr>
            <a:spLocks/>
          </p:cNvSpPr>
          <p:nvPr/>
        </p:nvSpPr>
        <p:spPr>
          <a:xfrm rot="16200000" flipH="1">
            <a:off x="5962003" y="2172843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6D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346BF4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400" dirty="0">
              <a:solidFill>
                <a:srgbClr val="346BF4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76" name="타원 175">
            <a:extLst>
              <a:ext uri="{FF2B5EF4-FFF2-40B4-BE49-F238E27FC236}">
                <a16:creationId xmlns:a16="http://schemas.microsoft.com/office/drawing/2014/main" id="{96FEDFAF-A761-4C99-4CA3-327FA7184F40}"/>
              </a:ext>
            </a:extLst>
          </p:cNvPr>
          <p:cNvSpPr/>
          <p:nvPr/>
        </p:nvSpPr>
        <p:spPr>
          <a:xfrm>
            <a:off x="10134380" y="3667918"/>
            <a:ext cx="1079717" cy="109147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타원 176">
            <a:extLst>
              <a:ext uri="{FF2B5EF4-FFF2-40B4-BE49-F238E27FC236}">
                <a16:creationId xmlns:a16="http://schemas.microsoft.com/office/drawing/2014/main" id="{1F70EDE6-BB25-6BE8-E213-F8C1EF1EEE8F}"/>
              </a:ext>
            </a:extLst>
          </p:cNvPr>
          <p:cNvSpPr/>
          <p:nvPr/>
        </p:nvSpPr>
        <p:spPr>
          <a:xfrm>
            <a:off x="10520768" y="3649881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타원 177">
            <a:extLst>
              <a:ext uri="{FF2B5EF4-FFF2-40B4-BE49-F238E27FC236}">
                <a16:creationId xmlns:a16="http://schemas.microsoft.com/office/drawing/2014/main" id="{BC03C685-5F43-94EF-BA69-19FA39A58980}"/>
              </a:ext>
            </a:extLst>
          </p:cNvPr>
          <p:cNvSpPr/>
          <p:nvPr/>
        </p:nvSpPr>
        <p:spPr>
          <a:xfrm>
            <a:off x="11068656" y="452170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28EE00C9-328F-D0A1-90FD-03FB6021A07A}"/>
              </a:ext>
            </a:extLst>
          </p:cNvPr>
          <p:cNvCxnSpPr>
            <a:cxnSpLocks/>
          </p:cNvCxnSpPr>
          <p:nvPr/>
        </p:nvCxnSpPr>
        <p:spPr>
          <a:xfrm>
            <a:off x="10579118" y="3730456"/>
            <a:ext cx="502902" cy="7894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타원 181">
            <a:extLst>
              <a:ext uri="{FF2B5EF4-FFF2-40B4-BE49-F238E27FC236}">
                <a16:creationId xmlns:a16="http://schemas.microsoft.com/office/drawing/2014/main" id="{592C04A9-7D2B-CEA0-083A-A05B1AFCB612}"/>
              </a:ext>
            </a:extLst>
          </p:cNvPr>
          <p:cNvSpPr/>
          <p:nvPr/>
        </p:nvSpPr>
        <p:spPr>
          <a:xfrm>
            <a:off x="10720317" y="3986289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CCB17B2-9D0A-AA70-BF6A-12F2962867E4}"/>
                  </a:ext>
                </a:extLst>
              </p:cNvPr>
              <p:cNvSpPr txBox="1"/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CCB17B2-9D0A-AA70-BF6A-12F296286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290" y="3788220"/>
                <a:ext cx="138948" cy="169277"/>
              </a:xfrm>
              <a:prstGeom prst="rect">
                <a:avLst/>
              </a:prstGeom>
              <a:blipFill>
                <a:blip r:embed="rId5"/>
                <a:stretch>
                  <a:fillRect l="-8696" r="-43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24175E7-5A54-53C4-A443-029771271082}"/>
                  </a:ext>
                </a:extLst>
              </p:cNvPr>
              <p:cNvSpPr txBox="1"/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US" altLang="ko-KR" sz="900" b="0" i="1" spc="-15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900" spc="-150" dirty="0"/>
              </a:p>
            </p:txBody>
          </p:sp>
        </mc:Choice>
        <mc:Fallback xmlns="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924175E7-5A54-53C4-A443-029771271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7962" y="4324739"/>
                <a:ext cx="402428" cy="1384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8" name="직선 화살표 연결선 187">
            <a:extLst>
              <a:ext uri="{FF2B5EF4-FFF2-40B4-BE49-F238E27FC236}">
                <a16:creationId xmlns:a16="http://schemas.microsoft.com/office/drawing/2014/main" id="{D2CA14B9-C660-B6F8-560C-B7C06A89EBB0}"/>
              </a:ext>
            </a:extLst>
          </p:cNvPr>
          <p:cNvCxnSpPr>
            <a:cxnSpLocks/>
          </p:cNvCxnSpPr>
          <p:nvPr/>
        </p:nvCxnSpPr>
        <p:spPr>
          <a:xfrm flipV="1">
            <a:off x="10674238" y="3736424"/>
            <a:ext cx="182562" cy="49688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타원 185">
            <a:extLst>
              <a:ext uri="{FF2B5EF4-FFF2-40B4-BE49-F238E27FC236}">
                <a16:creationId xmlns:a16="http://schemas.microsoft.com/office/drawing/2014/main" id="{F824CC7B-4947-420A-463E-EA345CD0D26F}"/>
              </a:ext>
            </a:extLst>
          </p:cNvPr>
          <p:cNvSpPr/>
          <p:nvPr/>
        </p:nvSpPr>
        <p:spPr>
          <a:xfrm>
            <a:off x="10830569" y="3652757"/>
            <a:ext cx="75801" cy="7580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0" name="그림 199">
            <a:extLst>
              <a:ext uri="{FF2B5EF4-FFF2-40B4-BE49-F238E27FC236}">
                <a16:creationId xmlns:a16="http://schemas.microsoft.com/office/drawing/2014/main" id="{B611669C-9C51-CD1F-EFB2-1055793684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629" y="3833004"/>
            <a:ext cx="1381318" cy="1905266"/>
          </a:xfrm>
          <a:prstGeom prst="rect">
            <a:avLst/>
          </a:prstGeom>
        </p:spPr>
      </p:pic>
      <p:pic>
        <p:nvPicPr>
          <p:cNvPr id="202" name="그림 201">
            <a:extLst>
              <a:ext uri="{FF2B5EF4-FFF2-40B4-BE49-F238E27FC236}">
                <a16:creationId xmlns:a16="http://schemas.microsoft.com/office/drawing/2014/main" id="{7E96FB1A-AC63-5881-5899-62A40939CB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82954" y="43878"/>
            <a:ext cx="6583310" cy="1085908"/>
          </a:xfrm>
          <a:prstGeom prst="rect">
            <a:avLst/>
          </a:prstGeom>
        </p:spPr>
      </p:pic>
      <p:sp>
        <p:nvSpPr>
          <p:cNvPr id="204" name="모서리가 둥근 직사각형 24">
            <a:extLst>
              <a:ext uri="{FF2B5EF4-FFF2-40B4-BE49-F238E27FC236}">
                <a16:creationId xmlns:a16="http://schemas.microsoft.com/office/drawing/2014/main" id="{4AA4BA7A-1CC6-6593-B7FC-C21FEAAE972F}"/>
              </a:ext>
            </a:extLst>
          </p:cNvPr>
          <p:cNvSpPr>
            <a:spLocks/>
          </p:cNvSpPr>
          <p:nvPr/>
        </p:nvSpPr>
        <p:spPr>
          <a:xfrm rot="16200000" flipH="1">
            <a:off x="1810093" y="5878554"/>
            <a:ext cx="1489480" cy="369334"/>
          </a:xfrm>
          <a:prstGeom prst="roundRect">
            <a:avLst/>
          </a:prstGeom>
          <a:solidFill>
            <a:srgbClr val="A7D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5" name="모서리가 둥근 직사각형 24">
            <a:extLst>
              <a:ext uri="{FF2B5EF4-FFF2-40B4-BE49-F238E27FC236}">
                <a16:creationId xmlns:a16="http://schemas.microsoft.com/office/drawing/2014/main" id="{26EA0F2C-934D-FB20-7B99-A0D06525F2FF}"/>
              </a:ext>
            </a:extLst>
          </p:cNvPr>
          <p:cNvSpPr>
            <a:spLocks/>
          </p:cNvSpPr>
          <p:nvPr/>
        </p:nvSpPr>
        <p:spPr>
          <a:xfrm rot="16200000" flipH="1">
            <a:off x="2185504" y="5878554"/>
            <a:ext cx="1489480" cy="369334"/>
          </a:xfrm>
          <a:prstGeom prst="roundRect">
            <a:avLst/>
          </a:prstGeom>
          <a:solidFill>
            <a:srgbClr val="A7B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6" name="모서리가 둥근 직사각형 24">
            <a:extLst>
              <a:ext uri="{FF2B5EF4-FFF2-40B4-BE49-F238E27FC236}">
                <a16:creationId xmlns:a16="http://schemas.microsoft.com/office/drawing/2014/main" id="{79B57A1E-B22C-05BF-7881-BE3513DE2EEB}"/>
              </a:ext>
            </a:extLst>
          </p:cNvPr>
          <p:cNvSpPr>
            <a:spLocks/>
          </p:cNvSpPr>
          <p:nvPr/>
        </p:nvSpPr>
        <p:spPr>
          <a:xfrm rot="16200000" flipH="1">
            <a:off x="2562647" y="5878554"/>
            <a:ext cx="1489480" cy="369334"/>
          </a:xfrm>
          <a:prstGeom prst="roundRect">
            <a:avLst/>
          </a:prstGeom>
          <a:solidFill>
            <a:srgbClr val="AAA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7" name="모서리가 둥근 직사각형 24">
            <a:extLst>
              <a:ext uri="{FF2B5EF4-FFF2-40B4-BE49-F238E27FC236}">
                <a16:creationId xmlns:a16="http://schemas.microsoft.com/office/drawing/2014/main" id="{DFB2DB65-A1D7-B93B-3BD2-3E96C9EDBD9C}"/>
              </a:ext>
            </a:extLst>
          </p:cNvPr>
          <p:cNvSpPr>
            <a:spLocks/>
          </p:cNvSpPr>
          <p:nvPr/>
        </p:nvSpPr>
        <p:spPr>
          <a:xfrm rot="16200000" flipH="1">
            <a:off x="2937031" y="5878554"/>
            <a:ext cx="1489480" cy="369334"/>
          </a:xfrm>
          <a:prstGeom prst="roundRect">
            <a:avLst/>
          </a:prstGeom>
          <a:solidFill>
            <a:srgbClr val="C5A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08" name="모서리가 둥근 직사각형 24">
            <a:extLst>
              <a:ext uri="{FF2B5EF4-FFF2-40B4-BE49-F238E27FC236}">
                <a16:creationId xmlns:a16="http://schemas.microsoft.com/office/drawing/2014/main" id="{95BEF7B2-130B-110F-B323-EA1288EB6893}"/>
              </a:ext>
            </a:extLst>
          </p:cNvPr>
          <p:cNvSpPr>
            <a:spLocks/>
          </p:cNvSpPr>
          <p:nvPr/>
        </p:nvSpPr>
        <p:spPr>
          <a:xfrm rot="16200000" flipH="1">
            <a:off x="1436365" y="5878554"/>
            <a:ext cx="1489480" cy="369334"/>
          </a:xfrm>
          <a:prstGeom prst="roundRect">
            <a:avLst/>
          </a:prstGeom>
          <a:solidFill>
            <a:srgbClr val="A7F3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0" name="모서리가 둥근 직사각형 24">
            <a:extLst>
              <a:ext uri="{FF2B5EF4-FFF2-40B4-BE49-F238E27FC236}">
                <a16:creationId xmlns:a16="http://schemas.microsoft.com/office/drawing/2014/main" id="{86496358-97AB-F9AA-2E98-92CC8F671872}"/>
              </a:ext>
            </a:extLst>
          </p:cNvPr>
          <p:cNvSpPr>
            <a:spLocks/>
          </p:cNvSpPr>
          <p:nvPr/>
        </p:nvSpPr>
        <p:spPr>
          <a:xfrm rot="16200000" flipH="1">
            <a:off x="1810093" y="4375018"/>
            <a:ext cx="1489480" cy="369334"/>
          </a:xfrm>
          <a:prstGeom prst="roundRect">
            <a:avLst/>
          </a:prstGeom>
          <a:solidFill>
            <a:srgbClr val="B9D4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1" name="모서리가 둥근 직사각형 24">
            <a:extLst>
              <a:ext uri="{FF2B5EF4-FFF2-40B4-BE49-F238E27FC236}">
                <a16:creationId xmlns:a16="http://schemas.microsoft.com/office/drawing/2014/main" id="{01BFAA30-F455-6DA3-1DE4-A71CE8BCC00A}"/>
              </a:ext>
            </a:extLst>
          </p:cNvPr>
          <p:cNvSpPr>
            <a:spLocks/>
          </p:cNvSpPr>
          <p:nvPr/>
        </p:nvSpPr>
        <p:spPr>
          <a:xfrm rot="16200000" flipH="1">
            <a:off x="2185504" y="4375018"/>
            <a:ext cx="1489480" cy="369334"/>
          </a:xfrm>
          <a:prstGeom prst="roundRect">
            <a:avLst/>
          </a:prstGeom>
          <a:solidFill>
            <a:srgbClr val="C8E2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2" name="모서리가 둥근 직사각형 24">
            <a:extLst>
              <a:ext uri="{FF2B5EF4-FFF2-40B4-BE49-F238E27FC236}">
                <a16:creationId xmlns:a16="http://schemas.microsoft.com/office/drawing/2014/main" id="{D1B96293-DC30-0C6F-CCE5-E1C9CFC98C5B}"/>
              </a:ext>
            </a:extLst>
          </p:cNvPr>
          <p:cNvSpPr>
            <a:spLocks/>
          </p:cNvSpPr>
          <p:nvPr/>
        </p:nvSpPr>
        <p:spPr>
          <a:xfrm rot="16200000" flipH="1">
            <a:off x="2562647" y="4375018"/>
            <a:ext cx="1489480" cy="369334"/>
          </a:xfrm>
          <a:prstGeom prst="roundRect">
            <a:avLst/>
          </a:prstGeom>
          <a:solidFill>
            <a:srgbClr val="D9EF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3" name="모서리가 둥근 직사각형 24">
            <a:extLst>
              <a:ext uri="{FF2B5EF4-FFF2-40B4-BE49-F238E27FC236}">
                <a16:creationId xmlns:a16="http://schemas.microsoft.com/office/drawing/2014/main" id="{8B2C4ECA-F0E7-9230-20D1-622757E038E7}"/>
              </a:ext>
            </a:extLst>
          </p:cNvPr>
          <p:cNvSpPr>
            <a:spLocks/>
          </p:cNvSpPr>
          <p:nvPr/>
        </p:nvSpPr>
        <p:spPr>
          <a:xfrm rot="16200000" flipH="1">
            <a:off x="2937031" y="4375018"/>
            <a:ext cx="1489480" cy="369334"/>
          </a:xfrm>
          <a:prstGeom prst="roundRect">
            <a:avLst/>
          </a:prstGeom>
          <a:solidFill>
            <a:srgbClr val="E0F8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4" name="모서리가 둥근 직사각형 24">
            <a:extLst>
              <a:ext uri="{FF2B5EF4-FFF2-40B4-BE49-F238E27FC236}">
                <a16:creationId xmlns:a16="http://schemas.microsoft.com/office/drawing/2014/main" id="{DA10DB6B-1321-E932-8F2B-D89C8219F297}"/>
              </a:ext>
            </a:extLst>
          </p:cNvPr>
          <p:cNvSpPr>
            <a:spLocks/>
          </p:cNvSpPr>
          <p:nvPr/>
        </p:nvSpPr>
        <p:spPr>
          <a:xfrm rot="16200000" flipH="1">
            <a:off x="1436365" y="4375018"/>
            <a:ext cx="1489480" cy="369334"/>
          </a:xfrm>
          <a:prstGeom prst="roundRect">
            <a:avLst/>
          </a:prstGeom>
          <a:solidFill>
            <a:srgbClr val="A7BF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67" name="모서리가 둥근 직사각형 24">
            <a:extLst>
              <a:ext uri="{FF2B5EF4-FFF2-40B4-BE49-F238E27FC236}">
                <a16:creationId xmlns:a16="http://schemas.microsoft.com/office/drawing/2014/main" id="{F361890F-B6A0-7627-E635-896628E1EB01}"/>
              </a:ext>
            </a:extLst>
          </p:cNvPr>
          <p:cNvSpPr>
            <a:spLocks/>
          </p:cNvSpPr>
          <p:nvPr/>
        </p:nvSpPr>
        <p:spPr>
          <a:xfrm rot="16200000" flipH="1">
            <a:off x="1147768" y="2175875"/>
            <a:ext cx="1489480" cy="3693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bg2">
                    <a:lumMod val="25000"/>
                  </a:schemeClr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bg2">
                  <a:lumMod val="25000"/>
                </a:schemeClr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601046AB-EE36-F0EC-4843-A1759D7882BE}"/>
              </a:ext>
            </a:extLst>
          </p:cNvPr>
          <p:cNvSpPr>
            <a:spLocks/>
          </p:cNvSpPr>
          <p:nvPr/>
        </p:nvSpPr>
        <p:spPr>
          <a:xfrm rot="16200000" flipH="1">
            <a:off x="1515203" y="2175734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6D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346BF4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400" dirty="0">
              <a:solidFill>
                <a:srgbClr val="346BF4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18" name="모서리가 둥근 직사각형 24">
            <a:extLst>
              <a:ext uri="{FF2B5EF4-FFF2-40B4-BE49-F238E27FC236}">
                <a16:creationId xmlns:a16="http://schemas.microsoft.com/office/drawing/2014/main" id="{17587109-E327-2D3E-5750-8FC5A5E06DA5}"/>
              </a:ext>
            </a:extLst>
          </p:cNvPr>
          <p:cNvSpPr>
            <a:spLocks/>
          </p:cNvSpPr>
          <p:nvPr/>
        </p:nvSpPr>
        <p:spPr>
          <a:xfrm rot="16200000" flipH="1">
            <a:off x="2119715" y="2175875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655F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Hyper</a:t>
            </a:r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9" name="모서리가 둥근 직사각형 24">
            <a:extLst>
              <a:ext uri="{FF2B5EF4-FFF2-40B4-BE49-F238E27FC236}">
                <a16:creationId xmlns:a16="http://schemas.microsoft.com/office/drawing/2014/main" id="{143F245F-8618-7E35-15C3-2FE153A1F314}"/>
              </a:ext>
            </a:extLst>
          </p:cNvPr>
          <p:cNvSpPr>
            <a:spLocks/>
          </p:cNvSpPr>
          <p:nvPr/>
        </p:nvSpPr>
        <p:spPr>
          <a:xfrm rot="16200000" flipH="1">
            <a:off x="2486698" y="2175875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0" name="모서리가 둥근 직사각형 24">
            <a:extLst>
              <a:ext uri="{FF2B5EF4-FFF2-40B4-BE49-F238E27FC236}">
                <a16:creationId xmlns:a16="http://schemas.microsoft.com/office/drawing/2014/main" id="{0A1E0BBE-DE81-C7F4-D5F8-DF9D2D1962CC}"/>
              </a:ext>
            </a:extLst>
          </p:cNvPr>
          <p:cNvSpPr>
            <a:spLocks/>
          </p:cNvSpPr>
          <p:nvPr/>
        </p:nvSpPr>
        <p:spPr>
          <a:xfrm rot="16200000" flipH="1">
            <a:off x="2856002" y="2175875"/>
            <a:ext cx="1489480" cy="369334"/>
          </a:xfrm>
          <a:prstGeom prst="roundRect">
            <a:avLst/>
          </a:prstGeom>
          <a:solidFill>
            <a:schemeClr val="bg1"/>
          </a:solidFill>
          <a:ln>
            <a:solidFill>
              <a:srgbClr val="C6D3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346BF4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400" dirty="0">
              <a:solidFill>
                <a:srgbClr val="346BF4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21" name="모서리가 둥근 직사각형 24">
            <a:extLst>
              <a:ext uri="{FF2B5EF4-FFF2-40B4-BE49-F238E27FC236}">
                <a16:creationId xmlns:a16="http://schemas.microsoft.com/office/drawing/2014/main" id="{7A603715-3EDF-600D-3ED9-F9B0514F17FF}"/>
              </a:ext>
            </a:extLst>
          </p:cNvPr>
          <p:cNvSpPr>
            <a:spLocks/>
          </p:cNvSpPr>
          <p:nvPr/>
        </p:nvSpPr>
        <p:spPr>
          <a:xfrm rot="16200000" flipH="1">
            <a:off x="4207919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2" name="모서리가 둥근 직사각형 24">
            <a:extLst>
              <a:ext uri="{FF2B5EF4-FFF2-40B4-BE49-F238E27FC236}">
                <a16:creationId xmlns:a16="http://schemas.microsoft.com/office/drawing/2014/main" id="{63F49459-8A9F-D2B1-28E7-4139968AF2E9}"/>
              </a:ext>
            </a:extLst>
          </p:cNvPr>
          <p:cNvSpPr>
            <a:spLocks/>
          </p:cNvSpPr>
          <p:nvPr/>
        </p:nvSpPr>
        <p:spPr>
          <a:xfrm rot="16200000" flipH="1">
            <a:off x="4574349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4" name="모서리가 둥근 직사각형 24">
            <a:extLst>
              <a:ext uri="{FF2B5EF4-FFF2-40B4-BE49-F238E27FC236}">
                <a16:creationId xmlns:a16="http://schemas.microsoft.com/office/drawing/2014/main" id="{77DC0BC0-45DB-EAC1-A012-071E63D969CF}"/>
              </a:ext>
            </a:extLst>
          </p:cNvPr>
          <p:cNvSpPr>
            <a:spLocks/>
          </p:cNvSpPr>
          <p:nvPr/>
        </p:nvSpPr>
        <p:spPr>
          <a:xfrm rot="16200000" flipH="1">
            <a:off x="4941529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655F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Hyper</a:t>
            </a:r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34F5259D-804A-DD4B-5826-CCC133092DFD}"/>
              </a:ext>
            </a:extLst>
          </p:cNvPr>
          <p:cNvSpPr>
            <a:spLocks/>
          </p:cNvSpPr>
          <p:nvPr/>
        </p:nvSpPr>
        <p:spPr>
          <a:xfrm rot="16200000" flipH="1">
            <a:off x="7401458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0" name="모서리가 둥근 직사각형 24">
            <a:extLst>
              <a:ext uri="{FF2B5EF4-FFF2-40B4-BE49-F238E27FC236}">
                <a16:creationId xmlns:a16="http://schemas.microsoft.com/office/drawing/2014/main" id="{DD6611BA-F699-FD89-5AE9-379340C6A81F}"/>
              </a:ext>
            </a:extLst>
          </p:cNvPr>
          <p:cNvSpPr>
            <a:spLocks/>
          </p:cNvSpPr>
          <p:nvPr/>
        </p:nvSpPr>
        <p:spPr>
          <a:xfrm rot="16200000" flipH="1">
            <a:off x="7771648" y="2172847"/>
            <a:ext cx="1489480" cy="369334"/>
          </a:xfrm>
          <a:prstGeom prst="roundRect">
            <a:avLst/>
          </a:prstGeom>
          <a:solidFill>
            <a:srgbClr val="EAEFF2"/>
          </a:solidFill>
          <a:ln>
            <a:solidFill>
              <a:srgbClr val="BECB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rgbClr val="1655F2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Hyper</a:t>
            </a:r>
            <a:r>
              <a:rPr kumimoji="1" lang="en-US" altLang="ko-KR" sz="1400" dirty="0">
                <a:solidFill>
                  <a:srgbClr val="2E3C4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Linear</a:t>
            </a:r>
            <a:endParaRPr kumimoji="1" lang="ko-KR" altLang="en-US" sz="1400" dirty="0">
              <a:solidFill>
                <a:srgbClr val="2E3C4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7" name="모서리가 둥근 직사각형 24">
            <a:extLst>
              <a:ext uri="{FF2B5EF4-FFF2-40B4-BE49-F238E27FC236}">
                <a16:creationId xmlns:a16="http://schemas.microsoft.com/office/drawing/2014/main" id="{A3CC9006-3181-CAAA-9A5C-70104A7B73B7}"/>
              </a:ext>
            </a:extLst>
          </p:cNvPr>
          <p:cNvSpPr>
            <a:spLocks/>
          </p:cNvSpPr>
          <p:nvPr/>
        </p:nvSpPr>
        <p:spPr>
          <a:xfrm rot="16200000" flipH="1">
            <a:off x="3904525" y="4390744"/>
            <a:ext cx="1489480" cy="369334"/>
          </a:xfrm>
          <a:prstGeom prst="roundRect">
            <a:avLst/>
          </a:prstGeom>
          <a:solidFill>
            <a:srgbClr val="F1A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8" name="모서리가 둥근 직사각형 24">
            <a:extLst>
              <a:ext uri="{FF2B5EF4-FFF2-40B4-BE49-F238E27FC236}">
                <a16:creationId xmlns:a16="http://schemas.microsoft.com/office/drawing/2014/main" id="{DC2CD8A5-CD55-854A-0908-DFC6959DAA5F}"/>
              </a:ext>
            </a:extLst>
          </p:cNvPr>
          <p:cNvSpPr>
            <a:spLocks/>
          </p:cNvSpPr>
          <p:nvPr/>
        </p:nvSpPr>
        <p:spPr>
          <a:xfrm rot="16200000" flipH="1">
            <a:off x="4279936" y="4390744"/>
            <a:ext cx="1489480" cy="369334"/>
          </a:xfrm>
          <a:prstGeom prst="roundRect">
            <a:avLst/>
          </a:prstGeom>
          <a:solidFill>
            <a:srgbClr val="ACB7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19" name="모서리가 둥근 직사각형 24">
            <a:extLst>
              <a:ext uri="{FF2B5EF4-FFF2-40B4-BE49-F238E27FC236}">
                <a16:creationId xmlns:a16="http://schemas.microsoft.com/office/drawing/2014/main" id="{AFB3444A-FE84-F432-16BF-03CFE38A09D2}"/>
              </a:ext>
            </a:extLst>
          </p:cNvPr>
          <p:cNvSpPr>
            <a:spLocks/>
          </p:cNvSpPr>
          <p:nvPr/>
        </p:nvSpPr>
        <p:spPr>
          <a:xfrm rot="16200000" flipH="1">
            <a:off x="4657079" y="4390744"/>
            <a:ext cx="1489480" cy="369334"/>
          </a:xfrm>
          <a:prstGeom prst="roundRect">
            <a:avLst/>
          </a:prstGeom>
          <a:solidFill>
            <a:srgbClr val="99F2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0" name="모서리가 둥근 직사각형 24">
            <a:extLst>
              <a:ext uri="{FF2B5EF4-FFF2-40B4-BE49-F238E27FC236}">
                <a16:creationId xmlns:a16="http://schemas.microsoft.com/office/drawing/2014/main" id="{AE63B22B-1456-207A-BBA4-6DAFF07C6C24}"/>
              </a:ext>
            </a:extLst>
          </p:cNvPr>
          <p:cNvSpPr>
            <a:spLocks/>
          </p:cNvSpPr>
          <p:nvPr/>
        </p:nvSpPr>
        <p:spPr>
          <a:xfrm rot="16200000" flipH="1">
            <a:off x="5031463" y="4390744"/>
            <a:ext cx="1489480" cy="369334"/>
          </a:xfrm>
          <a:prstGeom prst="roundRect">
            <a:avLst/>
          </a:prstGeom>
          <a:solidFill>
            <a:srgbClr val="80F2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21" name="모서리가 둥근 직사각형 24">
            <a:extLst>
              <a:ext uri="{FF2B5EF4-FFF2-40B4-BE49-F238E27FC236}">
                <a16:creationId xmlns:a16="http://schemas.microsoft.com/office/drawing/2014/main" id="{7CD46CA1-5150-D3E1-BDF8-C3675AAD5FC2}"/>
              </a:ext>
            </a:extLst>
          </p:cNvPr>
          <p:cNvSpPr>
            <a:spLocks/>
          </p:cNvSpPr>
          <p:nvPr/>
        </p:nvSpPr>
        <p:spPr>
          <a:xfrm rot="16200000" flipH="1">
            <a:off x="3530797" y="4390744"/>
            <a:ext cx="1489480" cy="369334"/>
          </a:xfrm>
          <a:prstGeom prst="roundRect">
            <a:avLst/>
          </a:prstGeom>
          <a:solidFill>
            <a:srgbClr val="F280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pic>
        <p:nvPicPr>
          <p:cNvPr id="225" name="그림 224">
            <a:extLst>
              <a:ext uri="{FF2B5EF4-FFF2-40B4-BE49-F238E27FC236}">
                <a16:creationId xmlns:a16="http://schemas.microsoft.com/office/drawing/2014/main" id="{4B4AE9B7-97E0-DE90-8595-A130C17CAA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71898" y="5697257"/>
            <a:ext cx="6163392" cy="990860"/>
          </a:xfrm>
          <a:prstGeom prst="rect">
            <a:avLst/>
          </a:prstGeom>
        </p:spPr>
      </p:pic>
      <p:cxnSp>
        <p:nvCxnSpPr>
          <p:cNvPr id="226" name="직선 화살표 연결선 225">
            <a:extLst>
              <a:ext uri="{FF2B5EF4-FFF2-40B4-BE49-F238E27FC236}">
                <a16:creationId xmlns:a16="http://schemas.microsoft.com/office/drawing/2014/main" id="{B4BD4ACC-3CD4-3A23-12CC-71EAA5CAE595}"/>
              </a:ext>
            </a:extLst>
          </p:cNvPr>
          <p:cNvCxnSpPr>
            <a:cxnSpLocks/>
          </p:cNvCxnSpPr>
          <p:nvPr/>
        </p:nvCxnSpPr>
        <p:spPr>
          <a:xfrm>
            <a:off x="2444610" y="2360537"/>
            <a:ext cx="238265" cy="0"/>
          </a:xfrm>
          <a:prstGeom prst="straightConnector1">
            <a:avLst/>
          </a:prstGeom>
          <a:ln w="12700">
            <a:solidFill>
              <a:srgbClr val="2E3B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620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8C7F0-07F2-4681-D0A6-D2F0CD4A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모서리가 둥근 직사각형 24">
            <a:extLst>
              <a:ext uri="{FF2B5EF4-FFF2-40B4-BE49-F238E27FC236}">
                <a16:creationId xmlns:a16="http://schemas.microsoft.com/office/drawing/2014/main" id="{F25E53D2-3686-E3BD-87E8-3972F6E778F5}"/>
              </a:ext>
            </a:extLst>
          </p:cNvPr>
          <p:cNvSpPr>
            <a:spLocks/>
          </p:cNvSpPr>
          <p:nvPr/>
        </p:nvSpPr>
        <p:spPr>
          <a:xfrm rot="16200000" flipH="1">
            <a:off x="3722919" y="2166177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1" name="모서리가 둥근 직사각형 24">
            <a:extLst>
              <a:ext uri="{FF2B5EF4-FFF2-40B4-BE49-F238E27FC236}">
                <a16:creationId xmlns:a16="http://schemas.microsoft.com/office/drawing/2014/main" id="{580975E1-E527-C26D-F592-40F8EECF8458}"/>
              </a:ext>
            </a:extLst>
          </p:cNvPr>
          <p:cNvSpPr>
            <a:spLocks/>
          </p:cNvSpPr>
          <p:nvPr/>
        </p:nvSpPr>
        <p:spPr>
          <a:xfrm rot="16200000" flipH="1">
            <a:off x="4112723" y="2166175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2" name="모서리가 둥근 직사각형 24">
            <a:extLst>
              <a:ext uri="{FF2B5EF4-FFF2-40B4-BE49-F238E27FC236}">
                <a16:creationId xmlns:a16="http://schemas.microsoft.com/office/drawing/2014/main" id="{B9DFEF2B-265A-B8A0-8642-39A124503E59}"/>
              </a:ext>
            </a:extLst>
          </p:cNvPr>
          <p:cNvSpPr>
            <a:spLocks/>
          </p:cNvSpPr>
          <p:nvPr/>
        </p:nvSpPr>
        <p:spPr>
          <a:xfrm rot="16200000" flipH="1">
            <a:off x="4503233" y="2166174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5EB325A-57E6-12D5-7E90-8F5AEEC40A00}"/>
              </a:ext>
            </a:extLst>
          </p:cNvPr>
          <p:cNvSpPr/>
          <p:nvPr/>
        </p:nvSpPr>
        <p:spPr>
          <a:xfrm>
            <a:off x="1462543" y="1236134"/>
            <a:ext cx="9266914" cy="2180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pen Sans" pitchFamily="2" charset="0"/>
              <a:cs typeface="Open Sans" pitchFamily="2" charset="0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C2F12B3B-8F55-A011-BDC6-A12479414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8714" y="435673"/>
            <a:ext cx="342053" cy="342053"/>
          </a:xfrm>
          <a:prstGeom prst="rect">
            <a:avLst/>
          </a:prstGeom>
        </p:spPr>
      </p:pic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182B9B42-A924-A423-2E1E-26DC73497048}"/>
              </a:ext>
            </a:extLst>
          </p:cNvPr>
          <p:cNvSpPr/>
          <p:nvPr/>
        </p:nvSpPr>
        <p:spPr>
          <a:xfrm rot="5400000">
            <a:off x="4246168" y="1129989"/>
            <a:ext cx="1752158" cy="2447934"/>
          </a:xfrm>
          <a:prstGeom prst="roundRect">
            <a:avLst>
              <a:gd name="adj" fmla="val 440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B257E3-3DB4-0B56-2ED6-E1AA2AD90FDA}"/>
                  </a:ext>
                </a:extLst>
              </p:cNvPr>
              <p:cNvSpPr txBox="1"/>
              <p:nvPr/>
            </p:nvSpPr>
            <p:spPr>
              <a:xfrm rot="5400000">
                <a:off x="6261926" y="3046233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7B257E3-3DB4-0B56-2ED6-E1AA2AD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261926" y="3046233"/>
                <a:ext cx="4001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EC361E6-5897-49E2-C75B-6F73B6C9EE9F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3383280" y="2350844"/>
            <a:ext cx="8997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DDA83BF5-4FB3-8053-54E9-30C6B69CDEA1}"/>
              </a:ext>
            </a:extLst>
          </p:cNvPr>
          <p:cNvCxnSpPr>
            <a:cxnSpLocks/>
          </p:cNvCxnSpPr>
          <p:nvPr/>
        </p:nvCxnSpPr>
        <p:spPr>
          <a:xfrm>
            <a:off x="5801222" y="2359398"/>
            <a:ext cx="41626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74">
            <a:extLst>
              <a:ext uri="{FF2B5EF4-FFF2-40B4-BE49-F238E27FC236}">
                <a16:creationId xmlns:a16="http://schemas.microsoft.com/office/drawing/2014/main" id="{03DE7C33-B800-4B2C-4C16-5FBC6E876AEA}"/>
              </a:ext>
            </a:extLst>
          </p:cNvPr>
          <p:cNvCxnSpPr>
            <a:cxnSpLocks/>
          </p:cNvCxnSpPr>
          <p:nvPr/>
        </p:nvCxnSpPr>
        <p:spPr>
          <a:xfrm>
            <a:off x="3976275" y="2348723"/>
            <a:ext cx="2103409" cy="116132"/>
          </a:xfrm>
          <a:prstGeom prst="bentConnector4">
            <a:avLst>
              <a:gd name="adj1" fmla="val 4867"/>
              <a:gd name="adj2" fmla="val 69053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6BC626A-C308-E446-975F-45BEECD9D2DF}"/>
              </a:ext>
            </a:extLst>
          </p:cNvPr>
          <p:cNvSpPr txBox="1"/>
          <p:nvPr/>
        </p:nvSpPr>
        <p:spPr>
          <a:xfrm rot="5400000">
            <a:off x="6369717" y="3041593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DC6D7AEA-D1E6-AC46-D36E-4EFABAAA0BA6}"/>
              </a:ext>
            </a:extLst>
          </p:cNvPr>
          <p:cNvCxnSpPr>
            <a:cxnSpLocks/>
          </p:cNvCxnSpPr>
          <p:nvPr/>
        </p:nvCxnSpPr>
        <p:spPr>
          <a:xfrm>
            <a:off x="6191582" y="2357511"/>
            <a:ext cx="4171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D470009D-799C-85E7-25E5-9841CCD58843}"/>
              </a:ext>
            </a:extLst>
          </p:cNvPr>
          <p:cNvSpPr>
            <a:spLocks/>
          </p:cNvSpPr>
          <p:nvPr/>
        </p:nvSpPr>
        <p:spPr>
          <a:xfrm rot="16200000" flipH="1">
            <a:off x="1009873" y="2166176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72AC0D9D-F89F-84E8-0EBF-338156E070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406" y="4009584"/>
            <a:ext cx="512418" cy="512418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2BFB0538-2A65-EFAF-D8D1-E5435F8AD8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5080" y="4003676"/>
            <a:ext cx="462778" cy="462778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2B7EE6CB-7941-852F-8A2A-CA8F12106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5181" y="3971053"/>
            <a:ext cx="239880" cy="239880"/>
          </a:xfrm>
          <a:prstGeom prst="rect">
            <a:avLst/>
          </a:prstGeom>
        </p:spPr>
      </p:pic>
      <p:sp>
        <p:nvSpPr>
          <p:cNvPr id="118" name="모서리가 둥근 직사각형 24">
            <a:extLst>
              <a:ext uri="{FF2B5EF4-FFF2-40B4-BE49-F238E27FC236}">
                <a16:creationId xmlns:a16="http://schemas.microsoft.com/office/drawing/2014/main" id="{3EED2F0E-BAEF-91B0-36E3-BDE2FB29E2FD}"/>
              </a:ext>
            </a:extLst>
          </p:cNvPr>
          <p:cNvSpPr>
            <a:spLocks/>
          </p:cNvSpPr>
          <p:nvPr/>
        </p:nvSpPr>
        <p:spPr>
          <a:xfrm rot="16200000" flipH="1">
            <a:off x="1389517" y="2166174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9" name="모서리가 둥근 직사각형 24">
            <a:extLst>
              <a:ext uri="{FF2B5EF4-FFF2-40B4-BE49-F238E27FC236}">
                <a16:creationId xmlns:a16="http://schemas.microsoft.com/office/drawing/2014/main" id="{7579D959-19FB-0CBD-E305-0984882D4C09}"/>
              </a:ext>
            </a:extLst>
          </p:cNvPr>
          <p:cNvSpPr>
            <a:spLocks/>
          </p:cNvSpPr>
          <p:nvPr/>
        </p:nvSpPr>
        <p:spPr>
          <a:xfrm rot="16200000" flipH="1">
            <a:off x="1769867" y="2166173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4" name="모서리가 둥근 직사각형 24">
            <a:extLst>
              <a:ext uri="{FF2B5EF4-FFF2-40B4-BE49-F238E27FC236}">
                <a16:creationId xmlns:a16="http://schemas.microsoft.com/office/drawing/2014/main" id="{D60E6FD8-B53B-A924-4A18-47C0C85513F6}"/>
              </a:ext>
            </a:extLst>
          </p:cNvPr>
          <p:cNvSpPr>
            <a:spLocks/>
          </p:cNvSpPr>
          <p:nvPr/>
        </p:nvSpPr>
        <p:spPr>
          <a:xfrm rot="16200000" flipH="1">
            <a:off x="4892053" y="2172844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8" name="모서리가 둥근 직사각형 24">
            <a:extLst>
              <a:ext uri="{FF2B5EF4-FFF2-40B4-BE49-F238E27FC236}">
                <a16:creationId xmlns:a16="http://schemas.microsoft.com/office/drawing/2014/main" id="{8A08CC4B-B411-0A3A-D52E-180688CF220C}"/>
              </a:ext>
            </a:extLst>
          </p:cNvPr>
          <p:cNvSpPr>
            <a:spLocks/>
          </p:cNvSpPr>
          <p:nvPr/>
        </p:nvSpPr>
        <p:spPr>
          <a:xfrm rot="16200000" flipH="1">
            <a:off x="6061187" y="2172847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9" name="모서리가 둥근 직사각형 24">
            <a:extLst>
              <a:ext uri="{FF2B5EF4-FFF2-40B4-BE49-F238E27FC236}">
                <a16:creationId xmlns:a16="http://schemas.microsoft.com/office/drawing/2014/main" id="{7074E9CA-B0BA-994F-C8C9-E4E7DD4AFED9}"/>
              </a:ext>
            </a:extLst>
          </p:cNvPr>
          <p:cNvSpPr>
            <a:spLocks/>
          </p:cNvSpPr>
          <p:nvPr/>
        </p:nvSpPr>
        <p:spPr>
          <a:xfrm rot="16200000" flipH="1">
            <a:off x="6450991" y="2172845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0" name="모서리가 둥근 직사각형 24">
            <a:extLst>
              <a:ext uri="{FF2B5EF4-FFF2-40B4-BE49-F238E27FC236}">
                <a16:creationId xmlns:a16="http://schemas.microsoft.com/office/drawing/2014/main" id="{45290B1E-C76E-462E-A5DC-98C311E82C0D}"/>
              </a:ext>
            </a:extLst>
          </p:cNvPr>
          <p:cNvSpPr>
            <a:spLocks/>
          </p:cNvSpPr>
          <p:nvPr/>
        </p:nvSpPr>
        <p:spPr>
          <a:xfrm rot="16200000" flipH="1">
            <a:off x="6841501" y="2172844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0" name="모서리가 둥근 직사각형 24">
            <a:extLst>
              <a:ext uri="{FF2B5EF4-FFF2-40B4-BE49-F238E27FC236}">
                <a16:creationId xmlns:a16="http://schemas.microsoft.com/office/drawing/2014/main" id="{011AE30B-A9F2-9382-5596-DCCF61379418}"/>
              </a:ext>
            </a:extLst>
          </p:cNvPr>
          <p:cNvSpPr>
            <a:spLocks/>
          </p:cNvSpPr>
          <p:nvPr/>
        </p:nvSpPr>
        <p:spPr>
          <a:xfrm rot="16200000" flipH="1">
            <a:off x="2218251" y="2172843"/>
            <a:ext cx="1489480" cy="369334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2" name="모서리가 둥근 직사각형 24">
            <a:extLst>
              <a:ext uri="{FF2B5EF4-FFF2-40B4-BE49-F238E27FC236}">
                <a16:creationId xmlns:a16="http://schemas.microsoft.com/office/drawing/2014/main" id="{FFE9679D-9369-1575-09B5-D2959397F58C}"/>
              </a:ext>
            </a:extLst>
          </p:cNvPr>
          <p:cNvSpPr>
            <a:spLocks/>
          </p:cNvSpPr>
          <p:nvPr/>
        </p:nvSpPr>
        <p:spPr>
          <a:xfrm rot="16200000" flipH="1">
            <a:off x="630393" y="4940297"/>
            <a:ext cx="1489480" cy="369334"/>
          </a:xfrm>
          <a:prstGeom prst="roundRect">
            <a:avLst/>
          </a:prstGeom>
          <a:solidFill>
            <a:srgbClr val="E8E8E8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 &amp; 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3" name="모서리가 둥근 직사각형 24">
            <a:extLst>
              <a:ext uri="{FF2B5EF4-FFF2-40B4-BE49-F238E27FC236}">
                <a16:creationId xmlns:a16="http://schemas.microsoft.com/office/drawing/2014/main" id="{88B79542-116A-55B4-E967-A86B85DEE1B8}"/>
              </a:ext>
            </a:extLst>
          </p:cNvPr>
          <p:cNvSpPr>
            <a:spLocks/>
          </p:cNvSpPr>
          <p:nvPr/>
        </p:nvSpPr>
        <p:spPr>
          <a:xfrm rot="16200000" flipH="1">
            <a:off x="999877" y="4940295"/>
            <a:ext cx="1489480" cy="369334"/>
          </a:xfrm>
          <a:prstGeom prst="roundRect">
            <a:avLst/>
          </a:prstGeom>
          <a:solidFill>
            <a:srgbClr val="E8E8E8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4" name="모서리가 둥근 직사각형 24">
            <a:extLst>
              <a:ext uri="{FF2B5EF4-FFF2-40B4-BE49-F238E27FC236}">
                <a16:creationId xmlns:a16="http://schemas.microsoft.com/office/drawing/2014/main" id="{4C562FC3-28F6-99DA-2F72-8D47BAD35B4F}"/>
              </a:ext>
            </a:extLst>
          </p:cNvPr>
          <p:cNvSpPr>
            <a:spLocks/>
          </p:cNvSpPr>
          <p:nvPr/>
        </p:nvSpPr>
        <p:spPr>
          <a:xfrm rot="16200000" flipH="1">
            <a:off x="1364987" y="4940294"/>
            <a:ext cx="1489480" cy="369334"/>
          </a:xfrm>
          <a:prstGeom prst="roundRect">
            <a:avLst/>
          </a:prstGeom>
          <a:solidFill>
            <a:srgbClr val="E8E8E8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3115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FA5AD-A52E-32E2-8BC7-B82DCCF5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931134-BC63-44E4-99A9-5AD8CAADE820}"/>
              </a:ext>
            </a:extLst>
          </p:cNvPr>
          <p:cNvSpPr/>
          <p:nvPr/>
        </p:nvSpPr>
        <p:spPr>
          <a:xfrm>
            <a:off x="1462543" y="1236134"/>
            <a:ext cx="9266914" cy="2180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E03FA2C6-F5C0-6F88-42B7-57DA4CB3B03E}"/>
              </a:ext>
            </a:extLst>
          </p:cNvPr>
          <p:cNvSpPr>
            <a:spLocks/>
          </p:cNvSpPr>
          <p:nvPr/>
        </p:nvSpPr>
        <p:spPr>
          <a:xfrm>
            <a:off x="2211209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2E7BF99-83E0-AD81-632E-239EA929A5F3}"/>
              </a:ext>
            </a:extLst>
          </p:cNvPr>
          <p:cNvCxnSpPr>
            <a:cxnSpLocks/>
          </p:cNvCxnSpPr>
          <p:nvPr/>
        </p:nvCxnSpPr>
        <p:spPr>
          <a:xfrm>
            <a:off x="3668207" y="2360683"/>
            <a:ext cx="14691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34B08D0F-A8A3-2EA0-2E46-72243D7EB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8714" y="435673"/>
            <a:ext cx="342053" cy="342053"/>
          </a:xfrm>
          <a:prstGeom prst="rect">
            <a:avLst/>
          </a:prstGeom>
        </p:spPr>
      </p:pic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59B9CEFB-B460-DC4C-2B8A-2683389283FE}"/>
              </a:ext>
            </a:extLst>
          </p:cNvPr>
          <p:cNvSpPr/>
          <p:nvPr/>
        </p:nvSpPr>
        <p:spPr>
          <a:xfrm rot="5400000">
            <a:off x="5715442" y="369056"/>
            <a:ext cx="1138217" cy="4058374"/>
          </a:xfrm>
          <a:prstGeom prst="roundRect">
            <a:avLst>
              <a:gd name="adj" fmla="val 440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B920F2-20E0-447B-7043-2582D001A3D1}"/>
                  </a:ext>
                </a:extLst>
              </p:cNvPr>
              <p:cNvSpPr txBox="1"/>
              <p:nvPr/>
            </p:nvSpPr>
            <p:spPr>
              <a:xfrm rot="5400000">
                <a:off x="8219617" y="2700110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1B920F2-20E0-447B-7043-2582D001A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19617" y="2700110"/>
                <a:ext cx="4001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28822B3-4D7E-6109-3359-38CD9C5B1F33}"/>
              </a:ext>
            </a:extLst>
          </p:cNvPr>
          <p:cNvCxnSpPr>
            <a:cxnSpLocks/>
          </p:cNvCxnSpPr>
          <p:nvPr/>
        </p:nvCxnSpPr>
        <p:spPr>
          <a:xfrm>
            <a:off x="4110373" y="2359396"/>
            <a:ext cx="43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4B5FDED-1168-8E70-3AF4-DF734587C775}"/>
              </a:ext>
            </a:extLst>
          </p:cNvPr>
          <p:cNvCxnSpPr>
            <a:cxnSpLocks/>
          </p:cNvCxnSpPr>
          <p:nvPr/>
        </p:nvCxnSpPr>
        <p:spPr>
          <a:xfrm>
            <a:off x="7485837" y="2359396"/>
            <a:ext cx="41626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F155763-9066-DF9B-7844-5CE0E372C29F}"/>
              </a:ext>
            </a:extLst>
          </p:cNvPr>
          <p:cNvGrpSpPr/>
          <p:nvPr/>
        </p:nvGrpSpPr>
        <p:grpSpPr>
          <a:xfrm>
            <a:off x="7584242" y="2253086"/>
            <a:ext cx="216000" cy="216000"/>
            <a:chOff x="7485394" y="2163333"/>
            <a:chExt cx="216000" cy="216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BD538FE-3BE0-257C-300D-3CC011CA602E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485394" y="2163333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kumimoji="1" lang="ko-Kore-KR" altLang="en-US" sz="1500">
                <a:solidFill>
                  <a:srgbClr val="554003"/>
                </a:solidFill>
                <a:latin typeface="Open Sans" pitchFamily="2" charset="0"/>
                <a:cs typeface="Open Sans" pitchFamily="2" charset="0"/>
              </a:endParaRPr>
            </a:p>
          </p:txBody>
        </p:sp>
        <p:cxnSp>
          <p:nvCxnSpPr>
            <p:cNvPr id="63" name="직선 연결선[R] 71">
              <a:extLst>
                <a:ext uri="{FF2B5EF4-FFF2-40B4-BE49-F238E27FC236}">
                  <a16:creationId xmlns:a16="http://schemas.microsoft.com/office/drawing/2014/main" id="{899016AB-A724-8E60-896B-D8C87CCA3710}"/>
                </a:ext>
              </a:extLst>
            </p:cNvPr>
            <p:cNvCxnSpPr>
              <a:stCxn id="62" idx="2"/>
              <a:endCxn id="62" idx="6"/>
            </p:cNvCxnSpPr>
            <p:nvPr/>
          </p:nvCxnSpPr>
          <p:spPr>
            <a:xfrm rot="5400000">
              <a:off x="7485394" y="2271333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72">
              <a:extLst>
                <a:ext uri="{FF2B5EF4-FFF2-40B4-BE49-F238E27FC236}">
                  <a16:creationId xmlns:a16="http://schemas.microsoft.com/office/drawing/2014/main" id="{39A6367D-E66A-BC98-1C6B-B23B441A794B}"/>
                </a:ext>
              </a:extLst>
            </p:cNvPr>
            <p:cNvCxnSpPr>
              <a:cxnSpLocks/>
              <a:stCxn id="62" idx="0"/>
              <a:endCxn id="62" idx="4"/>
            </p:cNvCxnSpPr>
            <p:nvPr/>
          </p:nvCxnSpPr>
          <p:spPr>
            <a:xfrm rot="5400000">
              <a:off x="7593394" y="2163333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꺾인 연결선[E] 74">
            <a:extLst>
              <a:ext uri="{FF2B5EF4-FFF2-40B4-BE49-F238E27FC236}">
                <a16:creationId xmlns:a16="http://schemas.microsoft.com/office/drawing/2014/main" id="{3241D853-98AC-7945-1397-8DF68C75A2FC}"/>
              </a:ext>
            </a:extLst>
          </p:cNvPr>
          <p:cNvCxnSpPr>
            <a:cxnSpLocks/>
            <a:endCxn id="62" idx="6"/>
          </p:cNvCxnSpPr>
          <p:nvPr/>
        </p:nvCxnSpPr>
        <p:spPr>
          <a:xfrm>
            <a:off x="4255368" y="2359138"/>
            <a:ext cx="3436874" cy="109948"/>
          </a:xfrm>
          <a:prstGeom prst="bentConnector4">
            <a:avLst>
              <a:gd name="adj1" fmla="val 4148"/>
              <a:gd name="adj2" fmla="val 438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D45D0CC-CADC-7798-0D54-4ED44E625C7E}"/>
              </a:ext>
            </a:extLst>
          </p:cNvPr>
          <p:cNvSpPr txBox="1"/>
          <p:nvPr/>
        </p:nvSpPr>
        <p:spPr>
          <a:xfrm rot="5400000">
            <a:off x="8327408" y="2695470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07E1F7A5-173B-4A8E-196B-0211720ABA68}"/>
              </a:ext>
            </a:extLst>
          </p:cNvPr>
          <p:cNvCxnSpPr>
            <a:cxnSpLocks/>
          </p:cNvCxnSpPr>
          <p:nvPr/>
        </p:nvCxnSpPr>
        <p:spPr>
          <a:xfrm>
            <a:off x="8194765" y="2357509"/>
            <a:ext cx="322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62DF3ED8-8C8F-89B7-2D20-EE7EB88B4602}"/>
              </a:ext>
            </a:extLst>
          </p:cNvPr>
          <p:cNvSpPr>
            <a:spLocks/>
          </p:cNvSpPr>
          <p:nvPr/>
        </p:nvSpPr>
        <p:spPr>
          <a:xfrm>
            <a:off x="1475243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9" name="모서리가 둥근 직사각형 24">
            <a:extLst>
              <a:ext uri="{FF2B5EF4-FFF2-40B4-BE49-F238E27FC236}">
                <a16:creationId xmlns:a16="http://schemas.microsoft.com/office/drawing/2014/main" id="{8FFEF04E-22B5-9AB6-7E58-5F223EC968F8}"/>
              </a:ext>
            </a:extLst>
          </p:cNvPr>
          <p:cNvSpPr>
            <a:spLocks/>
          </p:cNvSpPr>
          <p:nvPr/>
        </p:nvSpPr>
        <p:spPr>
          <a:xfrm>
            <a:off x="2952524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0" name="모서리가 둥근 직사각형 24">
            <a:extLst>
              <a:ext uri="{FF2B5EF4-FFF2-40B4-BE49-F238E27FC236}">
                <a16:creationId xmlns:a16="http://schemas.microsoft.com/office/drawing/2014/main" id="{84749840-5058-AB52-A5EF-3927991867E9}"/>
              </a:ext>
            </a:extLst>
          </p:cNvPr>
          <p:cNvSpPr>
            <a:spLocks/>
          </p:cNvSpPr>
          <p:nvPr/>
        </p:nvSpPr>
        <p:spPr>
          <a:xfrm>
            <a:off x="5291161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A3A9E302-7EDB-1381-264C-7BA70D7E33BB}"/>
              </a:ext>
            </a:extLst>
          </p:cNvPr>
          <p:cNvSpPr>
            <a:spLocks/>
          </p:cNvSpPr>
          <p:nvPr/>
        </p:nvSpPr>
        <p:spPr>
          <a:xfrm>
            <a:off x="4550778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모서리가 둥근 직사각형 24">
            <a:extLst>
              <a:ext uri="{FF2B5EF4-FFF2-40B4-BE49-F238E27FC236}">
                <a16:creationId xmlns:a16="http://schemas.microsoft.com/office/drawing/2014/main" id="{D864CB19-38BD-C178-34F6-4A36BBC36092}"/>
              </a:ext>
            </a:extLst>
          </p:cNvPr>
          <p:cNvSpPr>
            <a:spLocks/>
          </p:cNvSpPr>
          <p:nvPr/>
        </p:nvSpPr>
        <p:spPr>
          <a:xfrm>
            <a:off x="6028059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3" name="모서리가 둥근 직사각형 24">
            <a:extLst>
              <a:ext uri="{FF2B5EF4-FFF2-40B4-BE49-F238E27FC236}">
                <a16:creationId xmlns:a16="http://schemas.microsoft.com/office/drawing/2014/main" id="{1A7CC0F7-0BD8-8465-B1E0-134CBA33CC55}"/>
              </a:ext>
            </a:extLst>
          </p:cNvPr>
          <p:cNvSpPr>
            <a:spLocks/>
          </p:cNvSpPr>
          <p:nvPr/>
        </p:nvSpPr>
        <p:spPr>
          <a:xfrm>
            <a:off x="6765711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8" name="모서리가 둥근 직사각형 24">
            <a:extLst>
              <a:ext uri="{FF2B5EF4-FFF2-40B4-BE49-F238E27FC236}">
                <a16:creationId xmlns:a16="http://schemas.microsoft.com/office/drawing/2014/main" id="{24572BCE-8228-65B6-78C9-273E0FF8DE9B}"/>
              </a:ext>
            </a:extLst>
          </p:cNvPr>
          <p:cNvSpPr>
            <a:spLocks/>
          </p:cNvSpPr>
          <p:nvPr/>
        </p:nvSpPr>
        <p:spPr>
          <a:xfrm>
            <a:off x="9271284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9" name="모서리가 둥근 직사각형 24">
            <a:extLst>
              <a:ext uri="{FF2B5EF4-FFF2-40B4-BE49-F238E27FC236}">
                <a16:creationId xmlns:a16="http://schemas.microsoft.com/office/drawing/2014/main" id="{7EF1E421-905D-573C-FBA9-540C7AC13F2E}"/>
              </a:ext>
            </a:extLst>
          </p:cNvPr>
          <p:cNvSpPr>
            <a:spLocks/>
          </p:cNvSpPr>
          <p:nvPr/>
        </p:nvSpPr>
        <p:spPr>
          <a:xfrm>
            <a:off x="8530901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00" name="모서리가 둥근 직사각형 24">
            <a:extLst>
              <a:ext uri="{FF2B5EF4-FFF2-40B4-BE49-F238E27FC236}">
                <a16:creationId xmlns:a16="http://schemas.microsoft.com/office/drawing/2014/main" id="{8EE8777B-779E-6FA4-D9AE-52542316733B}"/>
              </a:ext>
            </a:extLst>
          </p:cNvPr>
          <p:cNvSpPr>
            <a:spLocks/>
          </p:cNvSpPr>
          <p:nvPr/>
        </p:nvSpPr>
        <p:spPr>
          <a:xfrm>
            <a:off x="10008182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569A303B-D6B1-D95A-E6C2-C07EAEF97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406" y="4009584"/>
            <a:ext cx="512418" cy="512418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52CAC1F5-F496-1F1B-355B-213C6FB710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3754" y="2110388"/>
            <a:ext cx="267728" cy="267728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347A046B-FD17-C430-BECF-99BF980604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1814" y="4003676"/>
            <a:ext cx="462778" cy="462778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DE4DB3EB-48B6-2E0D-84AD-C48F195706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5181" y="3971053"/>
            <a:ext cx="239880" cy="2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74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3BE91-8AB4-FF10-0D30-7FFAD9908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D9AAE87-CDFF-777B-5EF7-A0184FAA0409}"/>
              </a:ext>
            </a:extLst>
          </p:cNvPr>
          <p:cNvSpPr/>
          <p:nvPr/>
        </p:nvSpPr>
        <p:spPr>
          <a:xfrm>
            <a:off x="1462543" y="1236134"/>
            <a:ext cx="9266914" cy="21804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Open Sans" pitchFamily="2" charset="0"/>
              <a:cs typeface="Open Sans" pitchFamily="2" charset="0"/>
            </a:endParaRPr>
          </a:p>
        </p:txBody>
      </p:sp>
      <p:sp>
        <p:nvSpPr>
          <p:cNvPr id="36" name="모서리가 둥근 직사각형 24">
            <a:extLst>
              <a:ext uri="{FF2B5EF4-FFF2-40B4-BE49-F238E27FC236}">
                <a16:creationId xmlns:a16="http://schemas.microsoft.com/office/drawing/2014/main" id="{E8024A30-7663-FA1A-C873-D439C5463E25}"/>
              </a:ext>
            </a:extLst>
          </p:cNvPr>
          <p:cNvSpPr>
            <a:spLocks/>
          </p:cNvSpPr>
          <p:nvPr/>
        </p:nvSpPr>
        <p:spPr>
          <a:xfrm>
            <a:off x="2215626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9A2308-C1D3-FAE2-EA4C-55B496F0610C}"/>
              </a:ext>
            </a:extLst>
          </p:cNvPr>
          <p:cNvCxnSpPr>
            <a:cxnSpLocks/>
          </p:cNvCxnSpPr>
          <p:nvPr/>
        </p:nvCxnSpPr>
        <p:spPr>
          <a:xfrm>
            <a:off x="3668207" y="2360683"/>
            <a:ext cx="14691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07311CC4-B4BC-5760-7B6A-25DA8098C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438714" y="435673"/>
            <a:ext cx="342053" cy="342053"/>
          </a:xfrm>
          <a:prstGeom prst="rect">
            <a:avLst/>
          </a:prstGeom>
        </p:spPr>
      </p:pic>
      <p:sp>
        <p:nvSpPr>
          <p:cNvPr id="50" name="모서리가 둥근 직사각형 3">
            <a:extLst>
              <a:ext uri="{FF2B5EF4-FFF2-40B4-BE49-F238E27FC236}">
                <a16:creationId xmlns:a16="http://schemas.microsoft.com/office/drawing/2014/main" id="{36CE7606-5983-E862-91AD-CD45A0E3F595}"/>
              </a:ext>
            </a:extLst>
          </p:cNvPr>
          <p:cNvSpPr/>
          <p:nvPr/>
        </p:nvSpPr>
        <p:spPr>
          <a:xfrm rot="5400000">
            <a:off x="5715442" y="369056"/>
            <a:ext cx="1138217" cy="4058374"/>
          </a:xfrm>
          <a:prstGeom prst="roundRect">
            <a:avLst>
              <a:gd name="adj" fmla="val 4403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50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96203-C6AF-B974-4E96-A3D66E2DD7F5}"/>
                  </a:ext>
                </a:extLst>
              </p:cNvPr>
              <p:cNvSpPr txBox="1"/>
              <p:nvPr/>
            </p:nvSpPr>
            <p:spPr>
              <a:xfrm rot="5400000">
                <a:off x="8219617" y="2700110"/>
                <a:ext cx="400110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vert270"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400" i="1" smtClean="0">
                          <a:solidFill>
                            <a:srgbClr val="3B2D0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1400" dirty="0">
                  <a:solidFill>
                    <a:srgbClr val="3B2D06"/>
                  </a:solidFill>
                  <a:latin typeface="Open Sans" pitchFamily="2" charset="0"/>
                  <a:ea typeface="Apple SD Gothic Neo" panose="02000300000000000000" pitchFamily="2" charset="-127"/>
                  <a:cs typeface="Open Sans" pitchFamily="2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F296203-C6AF-B974-4E96-A3D66E2D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219617" y="2700110"/>
                <a:ext cx="40011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9750506B-F027-EB9B-077C-C819DAB32443}"/>
              </a:ext>
            </a:extLst>
          </p:cNvPr>
          <p:cNvCxnSpPr>
            <a:cxnSpLocks/>
          </p:cNvCxnSpPr>
          <p:nvPr/>
        </p:nvCxnSpPr>
        <p:spPr>
          <a:xfrm>
            <a:off x="4110373" y="2359396"/>
            <a:ext cx="4375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E8F9001-6E5A-E431-0E9F-16FE1081DBE4}"/>
              </a:ext>
            </a:extLst>
          </p:cNvPr>
          <p:cNvCxnSpPr>
            <a:cxnSpLocks/>
          </p:cNvCxnSpPr>
          <p:nvPr/>
        </p:nvCxnSpPr>
        <p:spPr>
          <a:xfrm>
            <a:off x="7485837" y="2359396"/>
            <a:ext cx="416264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DDF99EBD-CF53-7C6B-9618-33B5C566323F}"/>
              </a:ext>
            </a:extLst>
          </p:cNvPr>
          <p:cNvGrpSpPr/>
          <p:nvPr/>
        </p:nvGrpSpPr>
        <p:grpSpPr>
          <a:xfrm>
            <a:off x="7584242" y="2253086"/>
            <a:ext cx="216000" cy="216000"/>
            <a:chOff x="7485394" y="2163333"/>
            <a:chExt cx="216000" cy="216000"/>
          </a:xfrm>
        </p:grpSpPr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49531A9-C9D6-2C11-542A-BA838E47D12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7485394" y="2163333"/>
              <a:ext cx="216000" cy="2160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endParaRPr kumimoji="1" lang="ko-Kore-KR" altLang="en-US" sz="1500">
                <a:solidFill>
                  <a:srgbClr val="554003"/>
                </a:solidFill>
                <a:latin typeface="Open Sans" pitchFamily="2" charset="0"/>
                <a:cs typeface="Open Sans" pitchFamily="2" charset="0"/>
              </a:endParaRPr>
            </a:p>
          </p:txBody>
        </p:sp>
        <p:cxnSp>
          <p:nvCxnSpPr>
            <p:cNvPr id="63" name="직선 연결선[R] 71">
              <a:extLst>
                <a:ext uri="{FF2B5EF4-FFF2-40B4-BE49-F238E27FC236}">
                  <a16:creationId xmlns:a16="http://schemas.microsoft.com/office/drawing/2014/main" id="{41E534AD-84BF-E448-BE86-7693E0496C16}"/>
                </a:ext>
              </a:extLst>
            </p:cNvPr>
            <p:cNvCxnSpPr>
              <a:stCxn id="62" idx="2"/>
              <a:endCxn id="62" idx="6"/>
            </p:cNvCxnSpPr>
            <p:nvPr/>
          </p:nvCxnSpPr>
          <p:spPr>
            <a:xfrm rot="5400000">
              <a:off x="7485394" y="2271333"/>
              <a:ext cx="2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[R] 72">
              <a:extLst>
                <a:ext uri="{FF2B5EF4-FFF2-40B4-BE49-F238E27FC236}">
                  <a16:creationId xmlns:a16="http://schemas.microsoft.com/office/drawing/2014/main" id="{6B27862F-1EB6-E511-3827-E2E1530FC022}"/>
                </a:ext>
              </a:extLst>
            </p:cNvPr>
            <p:cNvCxnSpPr>
              <a:cxnSpLocks/>
              <a:stCxn id="62" idx="0"/>
              <a:endCxn id="62" idx="4"/>
            </p:cNvCxnSpPr>
            <p:nvPr/>
          </p:nvCxnSpPr>
          <p:spPr>
            <a:xfrm rot="5400000">
              <a:off x="7593394" y="2163333"/>
              <a:ext cx="0" cy="21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꺾인 연결선[E] 74">
            <a:extLst>
              <a:ext uri="{FF2B5EF4-FFF2-40B4-BE49-F238E27FC236}">
                <a16:creationId xmlns:a16="http://schemas.microsoft.com/office/drawing/2014/main" id="{4C4ABF18-0E21-AEE1-83B8-20B6E9CCCA5C}"/>
              </a:ext>
            </a:extLst>
          </p:cNvPr>
          <p:cNvCxnSpPr>
            <a:cxnSpLocks/>
            <a:endCxn id="62" idx="6"/>
          </p:cNvCxnSpPr>
          <p:nvPr/>
        </p:nvCxnSpPr>
        <p:spPr>
          <a:xfrm>
            <a:off x="4255368" y="2359138"/>
            <a:ext cx="3436874" cy="109948"/>
          </a:xfrm>
          <a:prstGeom prst="bentConnector4">
            <a:avLst>
              <a:gd name="adj1" fmla="val 4148"/>
              <a:gd name="adj2" fmla="val 43882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BA06429C-CACA-0C8D-06D8-83257BC6C5BF}"/>
              </a:ext>
            </a:extLst>
          </p:cNvPr>
          <p:cNvSpPr txBox="1"/>
          <p:nvPr/>
        </p:nvSpPr>
        <p:spPr>
          <a:xfrm rot="5400000">
            <a:off x="8327408" y="2695470"/>
            <a:ext cx="430887" cy="369332"/>
          </a:xfrm>
          <a:prstGeom prst="rect">
            <a:avLst/>
          </a:prstGeom>
          <a:noFill/>
          <a:ln>
            <a:noFill/>
          </a:ln>
        </p:spPr>
        <p:txBody>
          <a:bodyPr vert="vert270" wrap="square">
            <a:spAutoFit/>
          </a:bodyPr>
          <a:lstStyle/>
          <a:p>
            <a:pPr algn="ctr"/>
            <a:r>
              <a:rPr kumimoji="1" lang="en-US" altLang="ko-KR" sz="1600" dirty="0">
                <a:solidFill>
                  <a:srgbClr val="3B2D06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N</a:t>
            </a:r>
            <a:endParaRPr kumimoji="1" lang="ko-KR" altLang="en-US" sz="1600" dirty="0">
              <a:solidFill>
                <a:srgbClr val="3B2D06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9F883D4-4134-7520-A822-D0F63A400550}"/>
              </a:ext>
            </a:extLst>
          </p:cNvPr>
          <p:cNvCxnSpPr>
            <a:cxnSpLocks/>
          </p:cNvCxnSpPr>
          <p:nvPr/>
        </p:nvCxnSpPr>
        <p:spPr>
          <a:xfrm>
            <a:off x="8194765" y="2357509"/>
            <a:ext cx="32270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모서리가 둥근 직사각형 24">
            <a:extLst>
              <a:ext uri="{FF2B5EF4-FFF2-40B4-BE49-F238E27FC236}">
                <a16:creationId xmlns:a16="http://schemas.microsoft.com/office/drawing/2014/main" id="{4C622C9D-1F53-5BC3-8E68-CA06729C2D15}"/>
              </a:ext>
            </a:extLst>
          </p:cNvPr>
          <p:cNvSpPr>
            <a:spLocks/>
          </p:cNvSpPr>
          <p:nvPr/>
        </p:nvSpPr>
        <p:spPr>
          <a:xfrm>
            <a:off x="1475243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Shift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Project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9" name="모서리가 둥근 직사각형 24">
            <a:extLst>
              <a:ext uri="{FF2B5EF4-FFF2-40B4-BE49-F238E27FC236}">
                <a16:creationId xmlns:a16="http://schemas.microsoft.com/office/drawing/2014/main" id="{EDCBA14D-0CB6-95A4-2DA1-1F9FC8559850}"/>
              </a:ext>
            </a:extLst>
          </p:cNvPr>
          <p:cNvSpPr>
            <a:spLocks/>
          </p:cNvSpPr>
          <p:nvPr/>
        </p:nvSpPr>
        <p:spPr>
          <a:xfrm>
            <a:off x="2952524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0" name="모서리가 둥근 직사각형 24">
            <a:extLst>
              <a:ext uri="{FF2B5EF4-FFF2-40B4-BE49-F238E27FC236}">
                <a16:creationId xmlns:a16="http://schemas.microsoft.com/office/drawing/2014/main" id="{CF9856D5-00FE-2F40-48C0-E2D5A8276BF4}"/>
              </a:ext>
            </a:extLst>
          </p:cNvPr>
          <p:cNvSpPr>
            <a:spLocks/>
          </p:cNvSpPr>
          <p:nvPr/>
        </p:nvSpPr>
        <p:spPr>
          <a:xfrm>
            <a:off x="5291161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1100C3FC-B740-7AED-34EF-EC4C135D1E6F}"/>
              </a:ext>
            </a:extLst>
          </p:cNvPr>
          <p:cNvSpPr>
            <a:spLocks/>
          </p:cNvSpPr>
          <p:nvPr/>
        </p:nvSpPr>
        <p:spPr>
          <a:xfrm>
            <a:off x="4550778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2" name="모서리가 둥근 직사각형 24">
            <a:extLst>
              <a:ext uri="{FF2B5EF4-FFF2-40B4-BE49-F238E27FC236}">
                <a16:creationId xmlns:a16="http://schemas.microsoft.com/office/drawing/2014/main" id="{166BBB0A-F874-B882-A47C-A1134167675B}"/>
              </a:ext>
            </a:extLst>
          </p:cNvPr>
          <p:cNvSpPr>
            <a:spLocks/>
          </p:cNvSpPr>
          <p:nvPr/>
        </p:nvSpPr>
        <p:spPr>
          <a:xfrm>
            <a:off x="6028059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 err="1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3" name="모서리가 둥근 직사각형 24">
            <a:extLst>
              <a:ext uri="{FF2B5EF4-FFF2-40B4-BE49-F238E27FC236}">
                <a16:creationId xmlns:a16="http://schemas.microsoft.com/office/drawing/2014/main" id="{20E059C1-13E2-CC15-C00B-5FA4E716F3ED}"/>
              </a:ext>
            </a:extLst>
          </p:cNvPr>
          <p:cNvSpPr>
            <a:spLocks/>
          </p:cNvSpPr>
          <p:nvPr/>
        </p:nvSpPr>
        <p:spPr>
          <a:xfrm>
            <a:off x="6765711" y="1990842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8" name="모서리가 둥근 직사각형 24">
            <a:extLst>
              <a:ext uri="{FF2B5EF4-FFF2-40B4-BE49-F238E27FC236}">
                <a16:creationId xmlns:a16="http://schemas.microsoft.com/office/drawing/2014/main" id="{38053C1B-9309-682C-5954-7B7B40B09F2D}"/>
              </a:ext>
            </a:extLst>
          </p:cNvPr>
          <p:cNvSpPr>
            <a:spLocks/>
          </p:cNvSpPr>
          <p:nvPr/>
        </p:nvSpPr>
        <p:spPr>
          <a:xfrm>
            <a:off x="9271284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99" name="모서리가 둥근 직사각형 24">
            <a:extLst>
              <a:ext uri="{FF2B5EF4-FFF2-40B4-BE49-F238E27FC236}">
                <a16:creationId xmlns:a16="http://schemas.microsoft.com/office/drawing/2014/main" id="{DD91275E-255F-68DF-5860-D0591B598DD7}"/>
              </a:ext>
            </a:extLst>
          </p:cNvPr>
          <p:cNvSpPr>
            <a:spLocks/>
          </p:cNvSpPr>
          <p:nvPr/>
        </p:nvSpPr>
        <p:spPr>
          <a:xfrm>
            <a:off x="8530901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00" name="모서리가 둥근 직사각형 24">
            <a:extLst>
              <a:ext uri="{FF2B5EF4-FFF2-40B4-BE49-F238E27FC236}">
                <a16:creationId xmlns:a16="http://schemas.microsoft.com/office/drawing/2014/main" id="{5FDB8132-2655-0AE1-D3CD-D52DC5D9CE20}"/>
              </a:ext>
            </a:extLst>
          </p:cNvPr>
          <p:cNvSpPr>
            <a:spLocks/>
          </p:cNvSpPr>
          <p:nvPr/>
        </p:nvSpPr>
        <p:spPr>
          <a:xfrm>
            <a:off x="10008182" y="1999308"/>
            <a:ext cx="720000" cy="720000"/>
          </a:xfrm>
          <a:prstGeom prst="roundRect">
            <a:avLst/>
          </a:prstGeom>
          <a:solidFill>
            <a:srgbClr val="E8E8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</a:t>
            </a: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Dense</a:t>
            </a:r>
            <a:endParaRPr kumimoji="1" lang="ko-KR" altLang="en-US" sz="1400" dirty="0">
              <a:solidFill>
                <a:schemeClr val="tx1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pic>
        <p:nvPicPr>
          <p:cNvPr id="109" name="그림 108">
            <a:extLst>
              <a:ext uri="{FF2B5EF4-FFF2-40B4-BE49-F238E27FC236}">
                <a16:creationId xmlns:a16="http://schemas.microsoft.com/office/drawing/2014/main" id="{7DDEC513-4120-7D72-5157-501FA49F6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7930" y="4312478"/>
            <a:ext cx="512418" cy="512418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22329E52-DFC6-468B-3C61-B59B1D2F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6773" y="4327020"/>
            <a:ext cx="497876" cy="497876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14F81DDA-47DE-D913-5C97-876A3166D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3338" y="4306570"/>
            <a:ext cx="462778" cy="462778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A59C9500-A460-CE4F-6D2A-9B66E8499A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890" r="17233" b="33582"/>
          <a:stretch/>
        </p:blipFill>
        <p:spPr>
          <a:xfrm>
            <a:off x="3815121" y="2204189"/>
            <a:ext cx="307292" cy="30981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CA8395-FE1F-B319-E504-25F2611356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890" r="17233" b="33582"/>
          <a:stretch/>
        </p:blipFill>
        <p:spPr>
          <a:xfrm>
            <a:off x="7895489" y="2203343"/>
            <a:ext cx="307292" cy="3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1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4AB24-E055-3F99-30BF-F5DA8AA1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B09C5589-F2EF-5C3B-8D70-A8C0F6BC36C9}"/>
              </a:ext>
            </a:extLst>
          </p:cNvPr>
          <p:cNvSpPr/>
          <p:nvPr/>
        </p:nvSpPr>
        <p:spPr>
          <a:xfrm>
            <a:off x="6096000" y="641985"/>
            <a:ext cx="1488450" cy="3023235"/>
          </a:xfrm>
          <a:prstGeom prst="roundRect">
            <a:avLst>
              <a:gd name="adj" fmla="val 6940"/>
            </a:avLst>
          </a:prstGeom>
          <a:noFill/>
          <a:ln>
            <a:solidFill>
              <a:srgbClr val="DFE4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06ABD1A-8041-BC22-4758-B013A70F0114}"/>
              </a:ext>
            </a:extLst>
          </p:cNvPr>
          <p:cNvSpPr/>
          <p:nvPr/>
        </p:nvSpPr>
        <p:spPr>
          <a:xfrm rot="10800000">
            <a:off x="4475416" y="2559238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5735338-C0C6-7D8A-8024-1157961E921A}"/>
              </a:ext>
            </a:extLst>
          </p:cNvPr>
          <p:cNvGrpSpPr/>
          <p:nvPr/>
        </p:nvGrpSpPr>
        <p:grpSpPr>
          <a:xfrm rot="16200000">
            <a:off x="5686350" y="4667769"/>
            <a:ext cx="369332" cy="376452"/>
            <a:chOff x="3739966" y="3379074"/>
            <a:chExt cx="306168" cy="268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2FAC61E-AE01-BAC6-829B-6E7AAA8263EF}"/>
                    </a:ext>
                  </a:extLst>
                </p:cNvPr>
                <p:cNvSpPr txBox="1"/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4A4D1B-7282-8CF4-D3AC-9BE7AFD28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35CEA2-6BF1-F679-C38D-81EBA171ED85}"/>
                </a:ext>
              </a:extLst>
            </p:cNvPr>
            <p:cNvSpPr txBox="1"/>
            <p:nvPr/>
          </p:nvSpPr>
          <p:spPr>
            <a:xfrm rot="10800000">
              <a:off x="3739966" y="3433325"/>
              <a:ext cx="306168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8" name="꺾인 연결선[E] 74">
            <a:extLst>
              <a:ext uri="{FF2B5EF4-FFF2-40B4-BE49-F238E27FC236}">
                <a16:creationId xmlns:a16="http://schemas.microsoft.com/office/drawing/2014/main" id="{4C802A32-9A37-1EE7-CAA6-E3D3BF266D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26773" y="3326356"/>
            <a:ext cx="1665278" cy="249042"/>
          </a:xfrm>
          <a:prstGeom prst="bentConnector2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EECAFEF-9DE0-F542-471D-98215BBF708F}"/>
              </a:ext>
            </a:extLst>
          </p:cNvPr>
          <p:cNvCxnSpPr>
            <a:cxnSpLocks/>
          </p:cNvCxnSpPr>
          <p:nvPr/>
        </p:nvCxnSpPr>
        <p:spPr>
          <a:xfrm flipH="1">
            <a:off x="4529336" y="2623801"/>
            <a:ext cx="685679" cy="0"/>
          </a:xfrm>
          <a:prstGeom prst="straightConnector1">
            <a:avLst/>
          </a:prstGeom>
          <a:ln w="12700">
            <a:solidFill>
              <a:srgbClr val="7A8CB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24B45A44-25C6-CED3-B2F5-3C84977AFE0B}"/>
              </a:ext>
            </a:extLst>
          </p:cNvPr>
          <p:cNvSpPr>
            <a:spLocks/>
          </p:cNvSpPr>
          <p:nvPr/>
        </p:nvSpPr>
        <p:spPr>
          <a:xfrm flipH="1">
            <a:off x="4594897" y="195055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3439D68F-0496-B243-8F73-F4D816BCF352}"/>
              </a:ext>
            </a:extLst>
          </p:cNvPr>
          <p:cNvSpPr>
            <a:spLocks/>
          </p:cNvSpPr>
          <p:nvPr/>
        </p:nvSpPr>
        <p:spPr>
          <a:xfrm flipH="1">
            <a:off x="4597599" y="298172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DDC61BFC-AB74-4DDC-3BE4-563058592E6F}"/>
              </a:ext>
            </a:extLst>
          </p:cNvPr>
          <p:cNvSpPr>
            <a:spLocks/>
          </p:cNvSpPr>
          <p:nvPr/>
        </p:nvSpPr>
        <p:spPr>
          <a:xfrm flipH="1">
            <a:off x="4597599" y="323795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7962F086-9BAD-1239-46D2-FA4F497C291D}"/>
              </a:ext>
            </a:extLst>
          </p:cNvPr>
          <p:cNvSpPr>
            <a:spLocks/>
          </p:cNvSpPr>
          <p:nvPr/>
        </p:nvSpPr>
        <p:spPr>
          <a:xfrm flipH="1">
            <a:off x="4597599" y="524141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59CCA54C-076E-46E4-815E-5B1463BADE99}"/>
              </a:ext>
            </a:extLst>
          </p:cNvPr>
          <p:cNvSpPr>
            <a:spLocks/>
          </p:cNvSpPr>
          <p:nvPr/>
        </p:nvSpPr>
        <p:spPr>
          <a:xfrm flipH="1">
            <a:off x="4597599" y="27233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3162F9BF-E0B6-4189-D6EC-F91E5CAC52CA}"/>
              </a:ext>
            </a:extLst>
          </p:cNvPr>
          <p:cNvSpPr>
            <a:spLocks/>
          </p:cNvSpPr>
          <p:nvPr/>
        </p:nvSpPr>
        <p:spPr>
          <a:xfrm flipH="1">
            <a:off x="4597599" y="498277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8" name="모서리가 둥근 직사각형 24">
            <a:extLst>
              <a:ext uri="{FF2B5EF4-FFF2-40B4-BE49-F238E27FC236}">
                <a16:creationId xmlns:a16="http://schemas.microsoft.com/office/drawing/2014/main" id="{48B65953-878A-010F-5FDC-0AF39150C51E}"/>
              </a:ext>
            </a:extLst>
          </p:cNvPr>
          <p:cNvSpPr>
            <a:spLocks/>
          </p:cNvSpPr>
          <p:nvPr/>
        </p:nvSpPr>
        <p:spPr>
          <a:xfrm flipH="1">
            <a:off x="4786314" y="4154386"/>
            <a:ext cx="866662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912ABF74-841F-CEF9-62AA-0C4131FD4BA4}"/>
              </a:ext>
            </a:extLst>
          </p:cNvPr>
          <p:cNvSpPr>
            <a:spLocks/>
          </p:cNvSpPr>
          <p:nvPr/>
        </p:nvSpPr>
        <p:spPr>
          <a:xfrm flipH="1">
            <a:off x="4594895" y="169393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52FCEFB-97B4-FFB0-DE72-23DC0B723B9D}"/>
              </a:ext>
            </a:extLst>
          </p:cNvPr>
          <p:cNvCxnSpPr>
            <a:cxnSpLocks/>
          </p:cNvCxnSpPr>
          <p:nvPr/>
        </p:nvCxnSpPr>
        <p:spPr>
          <a:xfrm>
            <a:off x="5216940" y="2478538"/>
            <a:ext cx="0" cy="234951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6480020-4012-52A7-DD06-0C4EB376AD24}"/>
              </a:ext>
            </a:extLst>
          </p:cNvPr>
          <p:cNvCxnSpPr>
            <a:cxnSpLocks/>
          </p:cNvCxnSpPr>
          <p:nvPr/>
        </p:nvCxnSpPr>
        <p:spPr>
          <a:xfrm>
            <a:off x="5216938" y="4026156"/>
            <a:ext cx="0" cy="12243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CFB3297-7D9F-9C68-E285-44D1BFB17854}"/>
              </a:ext>
            </a:extLst>
          </p:cNvPr>
          <p:cNvCxnSpPr>
            <a:cxnSpLocks/>
          </p:cNvCxnSpPr>
          <p:nvPr/>
        </p:nvCxnSpPr>
        <p:spPr>
          <a:xfrm>
            <a:off x="5216938" y="4671039"/>
            <a:ext cx="0" cy="29994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6DC85995-304F-539D-3103-8D1AD88ACA16}"/>
              </a:ext>
            </a:extLst>
          </p:cNvPr>
          <p:cNvSpPr>
            <a:spLocks/>
          </p:cNvSpPr>
          <p:nvPr/>
        </p:nvSpPr>
        <p:spPr>
          <a:xfrm flipH="1">
            <a:off x="4597597" y="349470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402FD4A-E7A0-A766-9053-7342576CA840}"/>
              </a:ext>
            </a:extLst>
          </p:cNvPr>
          <p:cNvSpPr>
            <a:spLocks/>
          </p:cNvSpPr>
          <p:nvPr/>
        </p:nvSpPr>
        <p:spPr>
          <a:xfrm flipH="1">
            <a:off x="4597734" y="375840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76F0F54-F476-C41A-A49F-E7A325B8499F}"/>
              </a:ext>
            </a:extLst>
          </p:cNvPr>
          <p:cNvCxnSpPr>
            <a:cxnSpLocks/>
          </p:cNvCxnSpPr>
          <p:nvPr/>
        </p:nvCxnSpPr>
        <p:spPr>
          <a:xfrm>
            <a:off x="5217123" y="782004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19AC961-4C53-2A3F-A910-766435D921A4}"/>
              </a:ext>
            </a:extLst>
          </p:cNvPr>
          <p:cNvCxnSpPr>
            <a:cxnSpLocks/>
          </p:cNvCxnSpPr>
          <p:nvPr/>
        </p:nvCxnSpPr>
        <p:spPr>
          <a:xfrm>
            <a:off x="5216414" y="5765543"/>
            <a:ext cx="0" cy="113282"/>
          </a:xfrm>
          <a:prstGeom prst="straightConnector1">
            <a:avLst/>
          </a:prstGeom>
          <a:ln w="12700">
            <a:solidFill>
              <a:srgbClr val="7A8CB8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83D81DFE-B482-5FFC-BFB6-4111C27D1FEB}"/>
              </a:ext>
            </a:extLst>
          </p:cNvPr>
          <p:cNvSpPr>
            <a:spLocks/>
          </p:cNvSpPr>
          <p:nvPr/>
        </p:nvSpPr>
        <p:spPr>
          <a:xfrm flipH="1">
            <a:off x="4605235" y="554490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7E9E79B8-3635-E967-5B77-CC8FD18EC092}"/>
              </a:ext>
            </a:extLst>
          </p:cNvPr>
          <p:cNvSpPr>
            <a:spLocks/>
          </p:cNvSpPr>
          <p:nvPr/>
        </p:nvSpPr>
        <p:spPr>
          <a:xfrm flipH="1">
            <a:off x="4597603" y="4411422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7A62A2B9-4566-D5EA-3978-E61CC2BE989A}"/>
              </a:ext>
            </a:extLst>
          </p:cNvPr>
          <p:cNvSpPr>
            <a:spLocks/>
          </p:cNvSpPr>
          <p:nvPr/>
        </p:nvSpPr>
        <p:spPr>
          <a:xfrm flipH="1">
            <a:off x="4597599" y="55002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4A0F2283-598C-583E-54DB-93B78C9A707A}"/>
              </a:ext>
            </a:extLst>
          </p:cNvPr>
          <p:cNvSpPr>
            <a:spLocks/>
          </p:cNvSpPr>
          <p:nvPr/>
        </p:nvSpPr>
        <p:spPr>
          <a:xfrm flipH="1">
            <a:off x="4594897" y="22087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2" name="모서리가 둥근 직사각형 24">
            <a:extLst>
              <a:ext uri="{FF2B5EF4-FFF2-40B4-BE49-F238E27FC236}">
                <a16:creationId xmlns:a16="http://schemas.microsoft.com/office/drawing/2014/main" id="{8B14D524-DA9B-335E-82EA-904263482DEA}"/>
              </a:ext>
            </a:extLst>
          </p:cNvPr>
          <p:cNvSpPr>
            <a:spLocks/>
          </p:cNvSpPr>
          <p:nvPr/>
        </p:nvSpPr>
        <p:spPr>
          <a:xfrm flipH="1">
            <a:off x="4605235" y="5887420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8DD281C-4509-21A0-A65D-CBF2A78D3F6C}"/>
              </a:ext>
            </a:extLst>
          </p:cNvPr>
          <p:cNvGrpSpPr/>
          <p:nvPr/>
        </p:nvGrpSpPr>
        <p:grpSpPr>
          <a:xfrm>
            <a:off x="6326715" y="3933023"/>
            <a:ext cx="1009496" cy="1233949"/>
            <a:chOff x="6320168" y="4228302"/>
            <a:chExt cx="1009496" cy="1233949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D7AD2338-F9D1-52EA-8BD2-44948C4C7E9B}"/>
                </a:ext>
              </a:extLst>
            </p:cNvPr>
            <p:cNvSpPr/>
            <p:nvPr/>
          </p:nvSpPr>
          <p:spPr>
            <a:xfrm rot="10800000">
              <a:off x="6336193" y="4817098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6B1180B5-2994-14B1-140D-C18B7FDA6A55}"/>
                </a:ext>
              </a:extLst>
            </p:cNvPr>
            <p:cNvSpPr/>
            <p:nvPr/>
          </p:nvSpPr>
          <p:spPr>
            <a:xfrm>
              <a:off x="6334136" y="446797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BD1C056-08CE-25C2-7265-E911F06A0F32}"/>
                </a:ext>
              </a:extLst>
            </p:cNvPr>
            <p:cNvSpPr txBox="1"/>
            <p:nvPr/>
          </p:nvSpPr>
          <p:spPr>
            <a:xfrm>
              <a:off x="6391079" y="4228302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37" name="십자형 36">
              <a:extLst>
                <a:ext uri="{FF2B5EF4-FFF2-40B4-BE49-F238E27FC236}">
                  <a16:creationId xmlns:a16="http://schemas.microsoft.com/office/drawing/2014/main" id="{6A190DFA-7F67-6ACD-0759-18F829B35B54}"/>
                </a:ext>
              </a:extLst>
            </p:cNvPr>
            <p:cNvSpPr/>
            <p:nvPr/>
          </p:nvSpPr>
          <p:spPr>
            <a:xfrm rot="2700000">
              <a:off x="6798771" y="4932512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13D3171-3DEA-59CD-F8E1-EB42A71BEFD2}"/>
                </a:ext>
              </a:extLst>
            </p:cNvPr>
            <p:cNvSpPr/>
            <p:nvPr/>
          </p:nvSpPr>
          <p:spPr>
            <a:xfrm>
              <a:off x="6320168" y="483204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E51E596-03AE-36C6-0431-A2355153AD67}"/>
                </a:ext>
              </a:extLst>
            </p:cNvPr>
            <p:cNvSpPr/>
            <p:nvPr/>
          </p:nvSpPr>
          <p:spPr>
            <a:xfrm>
              <a:off x="7136936" y="4571510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6282F03-2F7E-A3C6-0189-6D5DD4252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48" y="4599303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84F515B6-F460-EDCF-793D-999CF0E0F744}"/>
                </a:ext>
              </a:extLst>
            </p:cNvPr>
            <p:cNvSpPr/>
            <p:nvPr/>
          </p:nvSpPr>
          <p:spPr>
            <a:xfrm>
              <a:off x="6627424" y="473292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796A78D-2C3F-F9E7-F5D2-18DAB79F2036}"/>
                    </a:ext>
                  </a:extLst>
                </p:cNvPr>
                <p:cNvSpPr txBox="1"/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EF2989-FFD2-3A16-796B-8239EB61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blipFill>
                  <a:blip r:embed="rId4"/>
                  <a:stretch>
                    <a:fillRect l="-5263" r="-15789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E9B58E8-387C-0CD9-25C4-117A9BA92B1D}"/>
                    </a:ext>
                  </a:extLst>
                </p:cNvPr>
                <p:cNvSpPr txBox="1"/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F558B-1051-0A5B-0D94-C0A2BF1C9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blipFill>
                  <a:blip r:embed="rId5"/>
                  <a:stretch>
                    <a:fillRect r="-2632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6E21032-329A-4783-3368-18D66C263652}"/>
                    </a:ext>
                  </a:extLst>
                </p:cNvPr>
                <p:cNvSpPr txBox="1"/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111517-21C4-C5B5-461F-1C887B812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66C0119B-E3DA-382D-9457-409A7EEC313A}"/>
                </a:ext>
              </a:extLst>
            </p:cNvPr>
            <p:cNvSpPr/>
            <p:nvPr/>
          </p:nvSpPr>
          <p:spPr>
            <a:xfrm>
              <a:off x="6334083" y="4817098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810FE24-B468-1A9F-77D2-1BF6BCDB0A98}"/>
                    </a:ext>
                  </a:extLst>
                </p:cNvPr>
                <p:cNvSpPr txBox="1"/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A8D842-5D08-F3F3-9408-6D2168DD3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709949C-68C3-9B4D-18D6-FEF41A2EFAA8}"/>
              </a:ext>
            </a:extLst>
          </p:cNvPr>
          <p:cNvSpPr txBox="1"/>
          <p:nvPr/>
        </p:nvSpPr>
        <p:spPr>
          <a:xfrm>
            <a:off x="6280798" y="495791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0923BB-4FA7-EAAF-BFF9-238A1C3DCA05}"/>
              </a:ext>
            </a:extLst>
          </p:cNvPr>
          <p:cNvGrpSpPr/>
          <p:nvPr/>
        </p:nvGrpSpPr>
        <p:grpSpPr>
          <a:xfrm>
            <a:off x="6163069" y="2574500"/>
            <a:ext cx="1348842" cy="1114783"/>
            <a:chOff x="6153346" y="2756721"/>
            <a:chExt cx="1348842" cy="11147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5AFFCDF-8CE9-86FF-BC91-3A8EDA210FC6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2330115D-2EA1-1B45-5BAF-B573B2DA49FC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0BE4C33D-5CF5-312C-4300-647CC20CCF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834F042C-BA50-A70A-5F7A-4E6EF3FCDD32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99212B27-6B19-D95B-413C-16FB647681E4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29DC2FF1-B1EF-75D9-D8DF-C78E537E6CC4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A3CA7B59-758C-CE99-5D4E-1F2DEDFE3927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0BDE12D5-2664-5FBD-CC46-969A03EB81B0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A08F0CAF-5FD5-2D59-CA4F-82A09D2DA764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3039D747-B5A4-868A-F2D2-05AE242092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12811162-57A0-F0AA-6C02-B8967418E4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78FEED1F-A6B3-BB88-8DB2-839C3A4E3AC4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AE37A9A5-E9F6-1C6B-7B41-3D0813DF14FB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CC129F94-391B-4997-9267-9B6AB18405AE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613E233-2E97-5C9E-4AA8-82DC1DF19938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D61FF732-0CD8-F58E-A415-9238FE9DC2B8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D3E1B56D-1CE7-C7E4-5564-A722F81641FC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EBD3D7E-2133-D690-9984-BAD0EAD102B4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D79EC4C-2BB2-2912-04F1-4BB0602CBFC0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05A156D-7E2F-E790-3350-157EB42AE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C5BC9A5-891F-964C-B97F-08AB9015F1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1961FEE1-F988-461A-BD1A-315D29E7A56D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9A5E3E27-0844-002F-82CA-829B6562D11C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7FA0D8FF-97C9-6F6B-70A1-DCCCE84D96B0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11D09EC-4C18-05EC-5363-95D6BA4CA8B6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B5A46C59-5FD1-695A-A618-EA03FFB64982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DB9D6C37-B907-2C1A-1CEB-A9C69575B855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757E822A-768C-87CB-601C-BE97246B0363}"/>
              </a:ext>
            </a:extLst>
          </p:cNvPr>
          <p:cNvGrpSpPr/>
          <p:nvPr/>
        </p:nvGrpSpPr>
        <p:grpSpPr>
          <a:xfrm>
            <a:off x="6054217" y="758416"/>
            <a:ext cx="1575184" cy="1029368"/>
            <a:chOff x="6033012" y="1977308"/>
            <a:chExt cx="1575184" cy="10293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A804BB3-967F-40CF-F4C7-4A18F17595F0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Add a New Axis</a:t>
              </a:r>
            </a:p>
          </p:txBody>
        </p:sp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220C8F5C-7E00-E6E5-0CA2-1C751C4AA8DA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71C66CC3-F72E-4850-9AEF-897D650CA6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01CDF50-7701-6D7F-553E-2C352E1811CD}"/>
                </a:ext>
              </a:extLst>
            </p:cNvPr>
            <p:cNvSpPr txBox="1"/>
            <p:nvPr/>
          </p:nvSpPr>
          <p:spPr>
            <a:xfrm>
              <a:off x="6900661" y="2692713"/>
              <a:ext cx="681203" cy="192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650" i="1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65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877ADE0C-31E5-1662-DAD7-6DC8297B4744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E36CD077-2EC8-AF87-FB58-CF57C97AD3D6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09B19F14-BCA1-65FF-DC90-81E353B4E933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922CD568-741A-4F4F-11EB-EB494E920C38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원호 84">
              <a:extLst>
                <a:ext uri="{FF2B5EF4-FFF2-40B4-BE49-F238E27FC236}">
                  <a16:creationId xmlns:a16="http://schemas.microsoft.com/office/drawing/2014/main" id="{C8B60433-5FB6-4AEA-C29F-338F2C60178B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곱하기 기호 85">
              <a:extLst>
                <a:ext uri="{FF2B5EF4-FFF2-40B4-BE49-F238E27FC236}">
                  <a16:creationId xmlns:a16="http://schemas.microsoft.com/office/drawing/2014/main" id="{AD19735D-8862-6872-BEAD-90BE0FA4552E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E819AFC-3965-5682-4F35-C97DD39F99D3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599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599" dirty="0">
                <a:solidFill>
                  <a:srgbClr val="2749A9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5BC72111-DFB6-D9A7-282F-89E6CF568B49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07738DAC-64B2-E401-045C-9B50A886EA9F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D40ACFB7-AAB3-D97C-BC12-87840DE6E08B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597548AB-A774-167C-B6BC-78753967D779}"/>
              </a:ext>
            </a:extLst>
          </p:cNvPr>
          <p:cNvGrpSpPr/>
          <p:nvPr/>
        </p:nvGrpSpPr>
        <p:grpSpPr>
          <a:xfrm>
            <a:off x="6056127" y="4979832"/>
            <a:ext cx="1575184" cy="1262321"/>
            <a:chOff x="1646264" y="4474564"/>
            <a:chExt cx="1575184" cy="1262321"/>
          </a:xfrm>
        </p:grpSpPr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B43F4057-41B6-05C6-602E-1477CBFB0EF8}"/>
                </a:ext>
              </a:extLst>
            </p:cNvPr>
            <p:cNvSpPr/>
            <p:nvPr/>
          </p:nvSpPr>
          <p:spPr>
            <a:xfrm rot="10800000">
              <a:off x="1936387" y="5093360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7FBCF279-2DB6-7C76-640F-8380F312B133}"/>
                </a:ext>
              </a:extLst>
            </p:cNvPr>
            <p:cNvSpPr/>
            <p:nvPr/>
          </p:nvSpPr>
          <p:spPr>
            <a:xfrm>
              <a:off x="1933846" y="4742613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58FDD671-3BBF-F861-69A4-D1E48EFEB375}"/>
                </a:ext>
              </a:extLst>
            </p:cNvPr>
            <p:cNvSpPr/>
            <p:nvPr/>
          </p:nvSpPr>
          <p:spPr>
            <a:xfrm>
              <a:off x="1934277" y="5093360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E8F82F8-2999-FDA2-B61D-49F661455351}"/>
                </a:ext>
              </a:extLst>
            </p:cNvPr>
            <p:cNvSpPr txBox="1"/>
            <p:nvPr/>
          </p:nvSpPr>
          <p:spPr>
            <a:xfrm>
              <a:off x="1646264" y="4474564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F6FAD5A4-1BC4-0477-A21F-DDDB6AFBA5DA}"/>
                </a:ext>
              </a:extLst>
            </p:cNvPr>
            <p:cNvSpPr/>
            <p:nvPr/>
          </p:nvSpPr>
          <p:spPr>
            <a:xfrm>
              <a:off x="1922307" y="510064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8782C197-F53E-600D-2A01-06A994B7E9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187" y="4867900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BF9B4ED7-B386-68C6-CB3E-D4F81F12CA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5772" y="5042993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D71FB88-DCC0-5971-4CA9-98668B9F77AE}"/>
                </a:ext>
              </a:extLst>
            </p:cNvPr>
            <p:cNvSpPr/>
            <p:nvPr/>
          </p:nvSpPr>
          <p:spPr>
            <a:xfrm>
              <a:off x="2081712" y="483630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DF4830-0518-0A0D-1E82-563A7418F9C9}"/>
                    </a:ext>
                  </a:extLst>
                </p:cNvPr>
                <p:cNvSpPr txBox="1"/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33DF4830-0518-0A0D-1E82-563A7418F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blipFill>
                  <a:blip r:embed="rId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C4426B9-C5F6-D650-9211-8833253C1AC9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3" y="4879096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93942119-6361-57FA-01FB-4F0A86047F4F}"/>
                </a:ext>
              </a:extLst>
            </p:cNvPr>
            <p:cNvSpPr/>
            <p:nvPr/>
          </p:nvSpPr>
          <p:spPr>
            <a:xfrm>
              <a:off x="2229563" y="5001526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23396D2-6A16-2060-E838-F1C37B021FD1}"/>
                </a:ext>
              </a:extLst>
            </p:cNvPr>
            <p:cNvSpPr/>
            <p:nvPr/>
          </p:nvSpPr>
          <p:spPr>
            <a:xfrm>
              <a:off x="2739075" y="4840107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십자형 104">
              <a:extLst>
                <a:ext uri="{FF2B5EF4-FFF2-40B4-BE49-F238E27FC236}">
                  <a16:creationId xmlns:a16="http://schemas.microsoft.com/office/drawing/2014/main" id="{1DED6BE9-0D77-B2C7-2EAE-9220D0C4E611}"/>
                </a:ext>
              </a:extLst>
            </p:cNvPr>
            <p:cNvSpPr/>
            <p:nvPr/>
          </p:nvSpPr>
          <p:spPr>
            <a:xfrm rot="2700000">
              <a:off x="2400910" y="5201109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59986B7-E344-B330-3535-6C8A2DBD0E5D}"/>
              </a:ext>
            </a:extLst>
          </p:cNvPr>
          <p:cNvGrpSpPr/>
          <p:nvPr/>
        </p:nvGrpSpPr>
        <p:grpSpPr>
          <a:xfrm>
            <a:off x="6164871" y="1658747"/>
            <a:ext cx="1415297" cy="1042086"/>
            <a:chOff x="6158324" y="1846888"/>
            <a:chExt cx="1415297" cy="104208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E690840-4C2F-4745-27AE-BD344148EDC4}"/>
                </a:ext>
              </a:extLst>
            </p:cNvPr>
            <p:cNvSpPr txBox="1"/>
            <p:nvPr/>
          </p:nvSpPr>
          <p:spPr>
            <a:xfrm>
              <a:off x="6221407" y="1846888"/>
              <a:ext cx="12148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108" name="사다리꼴 107">
              <a:extLst>
                <a:ext uri="{FF2B5EF4-FFF2-40B4-BE49-F238E27FC236}">
                  <a16:creationId xmlns:a16="http://schemas.microsoft.com/office/drawing/2014/main" id="{08EC334F-321C-6E49-E0F9-B516B2400E35}"/>
                </a:ext>
              </a:extLst>
            </p:cNvPr>
            <p:cNvSpPr/>
            <p:nvPr/>
          </p:nvSpPr>
          <p:spPr>
            <a:xfrm>
              <a:off x="6158324" y="243066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32CD9B6-0B2B-C9D9-5854-CEBCA1D0CA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9" y="256737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B9DBF34A-BBC6-6A1B-7449-0B72F1314CE7}"/>
                </a:ext>
              </a:extLst>
            </p:cNvPr>
            <p:cNvSpPr/>
            <p:nvPr/>
          </p:nvSpPr>
          <p:spPr>
            <a:xfrm>
              <a:off x="6345566" y="254375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15114DEE-E0E4-0FFA-7D02-445EFC362EA6}"/>
                </a:ext>
              </a:extLst>
            </p:cNvPr>
            <p:cNvSpPr/>
            <p:nvPr/>
          </p:nvSpPr>
          <p:spPr>
            <a:xfrm>
              <a:off x="6906767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0503E6D-11DC-0B9C-61A9-06EA4D99E58C}"/>
                </a:ext>
              </a:extLst>
            </p:cNvPr>
            <p:cNvSpPr/>
            <p:nvPr/>
          </p:nvSpPr>
          <p:spPr>
            <a:xfrm>
              <a:off x="7007079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A73A5C9D-D213-05B8-0949-DEEDF78889D0}"/>
                </a:ext>
              </a:extLst>
            </p:cNvPr>
            <p:cNvSpPr/>
            <p:nvPr/>
          </p:nvSpPr>
          <p:spPr>
            <a:xfrm>
              <a:off x="6639396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4E923484-871D-F574-076D-9AC13541602A}"/>
                </a:ext>
              </a:extLst>
            </p:cNvPr>
            <p:cNvSpPr/>
            <p:nvPr/>
          </p:nvSpPr>
          <p:spPr>
            <a:xfrm>
              <a:off x="6512929" y="224097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5" name="곱하기 기호 114">
              <a:extLst>
                <a:ext uri="{FF2B5EF4-FFF2-40B4-BE49-F238E27FC236}">
                  <a16:creationId xmlns:a16="http://schemas.microsoft.com/office/drawing/2014/main" id="{4CEBC44F-6F0B-F416-D78B-C51D1C286BD6}"/>
                </a:ext>
              </a:extLst>
            </p:cNvPr>
            <p:cNvSpPr/>
            <p:nvPr/>
          </p:nvSpPr>
          <p:spPr>
            <a:xfrm>
              <a:off x="6773296" y="251003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4990E6EC-C893-4502-E08E-3B818CF4A0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00" y="2149650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3DF79BA9-2992-09E7-6410-CA12D0743221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67" y="2157771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762A07A9-6845-8A00-E2FF-E1CC9DFBB261}"/>
                </a:ext>
              </a:extLst>
            </p:cNvPr>
            <p:cNvSpPr/>
            <p:nvPr/>
          </p:nvSpPr>
          <p:spPr>
            <a:xfrm>
              <a:off x="6345629" y="21270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94DF7865-556B-F0B9-11B7-45A0A62F802B}"/>
                </a:ext>
              </a:extLst>
            </p:cNvPr>
            <p:cNvSpPr/>
            <p:nvPr/>
          </p:nvSpPr>
          <p:spPr>
            <a:xfrm>
              <a:off x="6906830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B7F5322-9BC7-BAEF-8F25-46BC8F525B51}"/>
                </a:ext>
              </a:extLst>
            </p:cNvPr>
            <p:cNvSpPr/>
            <p:nvPr/>
          </p:nvSpPr>
          <p:spPr>
            <a:xfrm>
              <a:off x="7007142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3B6ABD97-DFD8-F018-76D8-9D03E10ED852}"/>
                </a:ext>
              </a:extLst>
            </p:cNvPr>
            <p:cNvSpPr/>
            <p:nvPr/>
          </p:nvSpPr>
          <p:spPr>
            <a:xfrm>
              <a:off x="6639459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673F9DF3-28F7-AD84-F259-20C7C7A6BF5C}"/>
                    </a:ext>
                  </a:extLst>
                </p:cNvPr>
                <p:cNvSpPr txBox="1"/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000" i="0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AF3851A-825D-83FE-87C7-1915B1CF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원호 122">
              <a:extLst>
                <a:ext uri="{FF2B5EF4-FFF2-40B4-BE49-F238E27FC236}">
                  <a16:creationId xmlns:a16="http://schemas.microsoft.com/office/drawing/2014/main" id="{75C3C50F-F2A2-3C2E-9708-A88FF1038FCE}"/>
                </a:ext>
              </a:extLst>
            </p:cNvPr>
            <p:cNvSpPr/>
            <p:nvPr/>
          </p:nvSpPr>
          <p:spPr>
            <a:xfrm>
              <a:off x="6513801" y="24776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6046C0DE-A4E0-382F-95EA-C774FC09C2C9}"/>
                </a:ext>
              </a:extLst>
            </p:cNvPr>
            <p:cNvSpPr/>
            <p:nvPr/>
          </p:nvSpPr>
          <p:spPr>
            <a:xfrm rot="10800000">
              <a:off x="6513802" y="2479252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모서리가 둥근 직사각형 24">
            <a:extLst>
              <a:ext uri="{FF2B5EF4-FFF2-40B4-BE49-F238E27FC236}">
                <a16:creationId xmlns:a16="http://schemas.microsoft.com/office/drawing/2014/main" id="{5507AFB9-264B-09D4-867A-59FD540F20DA}"/>
              </a:ext>
            </a:extLst>
          </p:cNvPr>
          <p:cNvSpPr>
            <a:spLocks/>
          </p:cNvSpPr>
          <p:nvPr/>
        </p:nvSpPr>
        <p:spPr>
          <a:xfrm flipH="1">
            <a:off x="4595022" y="1432782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90EABE87-42F7-DDD7-6E49-81B88E8BCBC2}"/>
              </a:ext>
            </a:extLst>
          </p:cNvPr>
          <p:cNvSpPr>
            <a:spLocks/>
          </p:cNvSpPr>
          <p:nvPr/>
        </p:nvSpPr>
        <p:spPr>
          <a:xfrm flipH="1">
            <a:off x="4594895" y="90460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모서리가 둥근 직사각형 24">
            <a:extLst>
              <a:ext uri="{FF2B5EF4-FFF2-40B4-BE49-F238E27FC236}">
                <a16:creationId xmlns:a16="http://schemas.microsoft.com/office/drawing/2014/main" id="{C2A888F6-A3FC-7268-0B4C-1F98181D68B0}"/>
              </a:ext>
            </a:extLst>
          </p:cNvPr>
          <p:cNvSpPr>
            <a:spLocks/>
          </p:cNvSpPr>
          <p:nvPr/>
        </p:nvSpPr>
        <p:spPr>
          <a:xfrm flipH="1">
            <a:off x="4594895" y="116488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58C10A51-A584-A79C-2E0B-6575D28563BF}"/>
              </a:ext>
            </a:extLst>
          </p:cNvPr>
          <p:cNvSpPr/>
          <p:nvPr/>
        </p:nvSpPr>
        <p:spPr>
          <a:xfrm>
            <a:off x="6096000" y="3842026"/>
            <a:ext cx="1488450" cy="2262198"/>
          </a:xfrm>
          <a:prstGeom prst="roundRect">
            <a:avLst>
              <a:gd name="adj" fmla="val 6940"/>
            </a:avLst>
          </a:prstGeom>
          <a:noFill/>
          <a:ln>
            <a:solidFill>
              <a:srgbClr val="E8E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4B0269B-574D-B689-6307-0148217A7329}"/>
              </a:ext>
            </a:extLst>
          </p:cNvPr>
          <p:cNvSpPr txBox="1"/>
          <p:nvPr/>
        </p:nvSpPr>
        <p:spPr>
          <a:xfrm>
            <a:off x="6280799" y="3695832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85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87E9B-CF08-C1A4-1762-9ABAAC12A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0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74DD5A77-C5C7-5466-0A00-4D5C8BC588CC}"/>
              </a:ext>
            </a:extLst>
          </p:cNvPr>
          <p:cNvSpPr/>
          <p:nvPr/>
        </p:nvSpPr>
        <p:spPr>
          <a:xfrm rot="10800000">
            <a:off x="4475416" y="2559238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D2D2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0D2F89A0-BACF-E83B-A218-78F1F7AD567F}"/>
              </a:ext>
            </a:extLst>
          </p:cNvPr>
          <p:cNvSpPr/>
          <p:nvPr/>
        </p:nvSpPr>
        <p:spPr>
          <a:xfrm>
            <a:off x="6096000" y="641985"/>
            <a:ext cx="1488450" cy="3023235"/>
          </a:xfrm>
          <a:prstGeom prst="roundRect">
            <a:avLst>
              <a:gd name="adj" fmla="val 6940"/>
            </a:avLst>
          </a:prstGeom>
          <a:noFill/>
          <a:ln>
            <a:solidFill>
              <a:srgbClr val="DFE4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CA90DC7-218E-9083-728D-B29D2CA6DA5B}"/>
              </a:ext>
            </a:extLst>
          </p:cNvPr>
          <p:cNvGrpSpPr/>
          <p:nvPr/>
        </p:nvGrpSpPr>
        <p:grpSpPr>
          <a:xfrm rot="16200000">
            <a:off x="5686350" y="4667769"/>
            <a:ext cx="369332" cy="376452"/>
            <a:chOff x="3739966" y="3379074"/>
            <a:chExt cx="306168" cy="268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4A4D1B-7282-8CF4-D3AC-9BE7AFD28BB9}"/>
                    </a:ext>
                  </a:extLst>
                </p:cNvPr>
                <p:cNvSpPr txBox="1"/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4A4D1B-7282-8CF4-D3AC-9BE7AFD28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4182806-5F86-0227-CF47-C05455F6EFC1}"/>
                </a:ext>
              </a:extLst>
            </p:cNvPr>
            <p:cNvSpPr txBox="1"/>
            <p:nvPr/>
          </p:nvSpPr>
          <p:spPr>
            <a:xfrm rot="10800000">
              <a:off x="3739966" y="3433325"/>
              <a:ext cx="306168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8" name="꺾인 연결선[E] 74">
            <a:extLst>
              <a:ext uri="{FF2B5EF4-FFF2-40B4-BE49-F238E27FC236}">
                <a16:creationId xmlns:a16="http://schemas.microsoft.com/office/drawing/2014/main" id="{3AB24E67-CEE4-71BA-FFD4-7ADAB55D1093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26773" y="3326356"/>
            <a:ext cx="1665278" cy="249042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7CCF429-A103-AFBB-5D0D-77DC1DC93ED3}"/>
              </a:ext>
            </a:extLst>
          </p:cNvPr>
          <p:cNvCxnSpPr>
            <a:cxnSpLocks/>
          </p:cNvCxnSpPr>
          <p:nvPr/>
        </p:nvCxnSpPr>
        <p:spPr>
          <a:xfrm flipH="1">
            <a:off x="4529336" y="2623801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EB6DA6CC-CB77-2BD5-67EE-F4053DC0E1D5}"/>
              </a:ext>
            </a:extLst>
          </p:cNvPr>
          <p:cNvSpPr>
            <a:spLocks/>
          </p:cNvSpPr>
          <p:nvPr/>
        </p:nvSpPr>
        <p:spPr>
          <a:xfrm flipH="1">
            <a:off x="4594897" y="195055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6BDAE442-E01A-4C0D-02BF-28E00AC418DF}"/>
              </a:ext>
            </a:extLst>
          </p:cNvPr>
          <p:cNvSpPr>
            <a:spLocks/>
          </p:cNvSpPr>
          <p:nvPr/>
        </p:nvSpPr>
        <p:spPr>
          <a:xfrm flipH="1">
            <a:off x="4597599" y="298172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89797CC1-8C4B-EB6B-ACA6-2AA6E59D4B35}"/>
              </a:ext>
            </a:extLst>
          </p:cNvPr>
          <p:cNvSpPr>
            <a:spLocks/>
          </p:cNvSpPr>
          <p:nvPr/>
        </p:nvSpPr>
        <p:spPr>
          <a:xfrm flipH="1">
            <a:off x="4597599" y="323795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604181B0-5280-E05C-3882-30DC1AE11D00}"/>
              </a:ext>
            </a:extLst>
          </p:cNvPr>
          <p:cNvSpPr>
            <a:spLocks/>
          </p:cNvSpPr>
          <p:nvPr/>
        </p:nvSpPr>
        <p:spPr>
          <a:xfrm flipH="1">
            <a:off x="4597599" y="524141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5089F9E7-5CC6-C5A4-8125-59E78D5D5850}"/>
              </a:ext>
            </a:extLst>
          </p:cNvPr>
          <p:cNvSpPr>
            <a:spLocks/>
          </p:cNvSpPr>
          <p:nvPr/>
        </p:nvSpPr>
        <p:spPr>
          <a:xfrm flipH="1">
            <a:off x="4597599" y="27233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B087E655-4481-D04D-B171-FF8033D58FF7}"/>
              </a:ext>
            </a:extLst>
          </p:cNvPr>
          <p:cNvSpPr>
            <a:spLocks/>
          </p:cNvSpPr>
          <p:nvPr/>
        </p:nvSpPr>
        <p:spPr>
          <a:xfrm flipH="1">
            <a:off x="4597599" y="498277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8" name="모서리가 둥근 직사각형 24">
            <a:extLst>
              <a:ext uri="{FF2B5EF4-FFF2-40B4-BE49-F238E27FC236}">
                <a16:creationId xmlns:a16="http://schemas.microsoft.com/office/drawing/2014/main" id="{65652408-7818-8FB0-F233-7D5CC4A5A122}"/>
              </a:ext>
            </a:extLst>
          </p:cNvPr>
          <p:cNvSpPr>
            <a:spLocks/>
          </p:cNvSpPr>
          <p:nvPr/>
        </p:nvSpPr>
        <p:spPr>
          <a:xfrm flipH="1">
            <a:off x="4786314" y="4154386"/>
            <a:ext cx="866662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13E07D00-E9ED-F819-A991-31F83DC0C449}"/>
              </a:ext>
            </a:extLst>
          </p:cNvPr>
          <p:cNvSpPr>
            <a:spLocks/>
          </p:cNvSpPr>
          <p:nvPr/>
        </p:nvSpPr>
        <p:spPr>
          <a:xfrm flipH="1">
            <a:off x="4594895" y="169393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BCFE122-6D7E-AD0A-F75E-7CB836F02E4F}"/>
              </a:ext>
            </a:extLst>
          </p:cNvPr>
          <p:cNvCxnSpPr>
            <a:cxnSpLocks/>
          </p:cNvCxnSpPr>
          <p:nvPr/>
        </p:nvCxnSpPr>
        <p:spPr>
          <a:xfrm>
            <a:off x="5216940" y="2478538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C1A3BC1-A18F-7347-72EC-A2FB80086171}"/>
              </a:ext>
            </a:extLst>
          </p:cNvPr>
          <p:cNvCxnSpPr>
            <a:cxnSpLocks/>
          </p:cNvCxnSpPr>
          <p:nvPr/>
        </p:nvCxnSpPr>
        <p:spPr>
          <a:xfrm>
            <a:off x="5216938" y="4026156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42ADC6-A710-5B12-3022-F225DFC70D51}"/>
              </a:ext>
            </a:extLst>
          </p:cNvPr>
          <p:cNvCxnSpPr>
            <a:cxnSpLocks/>
          </p:cNvCxnSpPr>
          <p:nvPr/>
        </p:nvCxnSpPr>
        <p:spPr>
          <a:xfrm>
            <a:off x="5216938" y="4671039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04BBFB34-6FFA-589A-475A-D091F26B4F0C}"/>
              </a:ext>
            </a:extLst>
          </p:cNvPr>
          <p:cNvSpPr>
            <a:spLocks/>
          </p:cNvSpPr>
          <p:nvPr/>
        </p:nvSpPr>
        <p:spPr>
          <a:xfrm flipH="1">
            <a:off x="4597597" y="349470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BF2B2CC1-E750-37B0-0C84-8FF63546BD0C}"/>
              </a:ext>
            </a:extLst>
          </p:cNvPr>
          <p:cNvSpPr>
            <a:spLocks/>
          </p:cNvSpPr>
          <p:nvPr/>
        </p:nvSpPr>
        <p:spPr>
          <a:xfrm flipH="1">
            <a:off x="4597734" y="375840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1DA13B-4DE7-56B7-150E-D04C4B0608E0}"/>
              </a:ext>
            </a:extLst>
          </p:cNvPr>
          <p:cNvCxnSpPr>
            <a:cxnSpLocks/>
          </p:cNvCxnSpPr>
          <p:nvPr/>
        </p:nvCxnSpPr>
        <p:spPr>
          <a:xfrm>
            <a:off x="5217123" y="782004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EBE826E-6032-E8D5-0D09-8FA14EA323C7}"/>
              </a:ext>
            </a:extLst>
          </p:cNvPr>
          <p:cNvCxnSpPr>
            <a:cxnSpLocks/>
          </p:cNvCxnSpPr>
          <p:nvPr/>
        </p:nvCxnSpPr>
        <p:spPr>
          <a:xfrm>
            <a:off x="5216414" y="5765543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790C3F61-8BC4-01BC-B8E2-B8DB1AEC9E06}"/>
              </a:ext>
            </a:extLst>
          </p:cNvPr>
          <p:cNvSpPr>
            <a:spLocks/>
          </p:cNvSpPr>
          <p:nvPr/>
        </p:nvSpPr>
        <p:spPr>
          <a:xfrm flipH="1">
            <a:off x="4605235" y="554490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6AC5BBC4-68DE-E9A9-4F8E-74312F05602C}"/>
              </a:ext>
            </a:extLst>
          </p:cNvPr>
          <p:cNvSpPr>
            <a:spLocks/>
          </p:cNvSpPr>
          <p:nvPr/>
        </p:nvSpPr>
        <p:spPr>
          <a:xfrm flipH="1">
            <a:off x="4597603" y="4411422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A657EFA8-0B44-8659-01BF-30D51D8A85B4}"/>
              </a:ext>
            </a:extLst>
          </p:cNvPr>
          <p:cNvSpPr>
            <a:spLocks/>
          </p:cNvSpPr>
          <p:nvPr/>
        </p:nvSpPr>
        <p:spPr>
          <a:xfrm flipH="1">
            <a:off x="4597599" y="55002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19DADCC0-6B91-633C-397A-775BD94E25DA}"/>
              </a:ext>
            </a:extLst>
          </p:cNvPr>
          <p:cNvSpPr>
            <a:spLocks/>
          </p:cNvSpPr>
          <p:nvPr/>
        </p:nvSpPr>
        <p:spPr>
          <a:xfrm flipH="1">
            <a:off x="4594897" y="22087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2" name="모서리가 둥근 직사각형 24">
            <a:extLst>
              <a:ext uri="{FF2B5EF4-FFF2-40B4-BE49-F238E27FC236}">
                <a16:creationId xmlns:a16="http://schemas.microsoft.com/office/drawing/2014/main" id="{E3D5CE46-5F36-E840-2FAB-A0DADEBD4DC3}"/>
              </a:ext>
            </a:extLst>
          </p:cNvPr>
          <p:cNvSpPr>
            <a:spLocks/>
          </p:cNvSpPr>
          <p:nvPr/>
        </p:nvSpPr>
        <p:spPr>
          <a:xfrm flipH="1">
            <a:off x="4605235" y="5887420"/>
            <a:ext cx="1233746" cy="216804"/>
          </a:xfrm>
          <a:prstGeom prst="roundRect">
            <a:avLst/>
          </a:prstGeom>
          <a:noFill/>
          <a:ln>
            <a:solidFill>
              <a:srgbClr val="D2D2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278710-99B8-57E2-D7FD-568B26E302CC}"/>
              </a:ext>
            </a:extLst>
          </p:cNvPr>
          <p:cNvGrpSpPr/>
          <p:nvPr/>
        </p:nvGrpSpPr>
        <p:grpSpPr>
          <a:xfrm>
            <a:off x="6326715" y="3933023"/>
            <a:ext cx="1009496" cy="1233949"/>
            <a:chOff x="6320168" y="4228302"/>
            <a:chExt cx="1009496" cy="1233949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A88F89A4-155B-4F7F-B762-42D06055CAF9}"/>
                </a:ext>
              </a:extLst>
            </p:cNvPr>
            <p:cNvSpPr/>
            <p:nvPr/>
          </p:nvSpPr>
          <p:spPr>
            <a:xfrm rot="10800000">
              <a:off x="6336193" y="4817098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2DF4D581-82E4-E4FA-E168-535411F80C74}"/>
                </a:ext>
              </a:extLst>
            </p:cNvPr>
            <p:cNvSpPr/>
            <p:nvPr/>
          </p:nvSpPr>
          <p:spPr>
            <a:xfrm>
              <a:off x="6334136" y="446797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558F594-16E3-E84A-BC49-2514E866BF7E}"/>
                </a:ext>
              </a:extLst>
            </p:cNvPr>
            <p:cNvSpPr txBox="1"/>
            <p:nvPr/>
          </p:nvSpPr>
          <p:spPr>
            <a:xfrm>
              <a:off x="6391079" y="4228302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37" name="십자형 36">
              <a:extLst>
                <a:ext uri="{FF2B5EF4-FFF2-40B4-BE49-F238E27FC236}">
                  <a16:creationId xmlns:a16="http://schemas.microsoft.com/office/drawing/2014/main" id="{193FDFA9-5D2D-3EBD-D922-95C944D58EC7}"/>
                </a:ext>
              </a:extLst>
            </p:cNvPr>
            <p:cNvSpPr/>
            <p:nvPr/>
          </p:nvSpPr>
          <p:spPr>
            <a:xfrm rot="2700000">
              <a:off x="6798771" y="4932512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4F2C0F-8D24-2A35-C667-0C8C983A31ED}"/>
                </a:ext>
              </a:extLst>
            </p:cNvPr>
            <p:cNvSpPr/>
            <p:nvPr/>
          </p:nvSpPr>
          <p:spPr>
            <a:xfrm>
              <a:off x="6320168" y="483204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DD07C3AE-62E9-AE6E-F1DC-73A7C1D806C0}"/>
                </a:ext>
              </a:extLst>
            </p:cNvPr>
            <p:cNvSpPr/>
            <p:nvPr/>
          </p:nvSpPr>
          <p:spPr>
            <a:xfrm>
              <a:off x="7136936" y="4571510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1EF8AA65-1615-0016-C646-DA8C40235B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48" y="4599303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8084606-4ED9-F9C5-5FFF-369A2DF0A7AF}"/>
                </a:ext>
              </a:extLst>
            </p:cNvPr>
            <p:cNvSpPr/>
            <p:nvPr/>
          </p:nvSpPr>
          <p:spPr>
            <a:xfrm>
              <a:off x="6627424" y="473292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EF2989-FFD2-3A16-796B-8239EB6109EB}"/>
                    </a:ext>
                  </a:extLst>
                </p:cNvPr>
                <p:cNvSpPr txBox="1"/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EF2989-FFD2-3A16-796B-8239EB61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blipFill>
                  <a:blip r:embed="rId4"/>
                  <a:stretch>
                    <a:fillRect l="-5263" r="-15789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F558B-1051-0A5B-0D94-C0A2BF1C91A4}"/>
                    </a:ext>
                  </a:extLst>
                </p:cNvPr>
                <p:cNvSpPr txBox="1"/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F558B-1051-0A5B-0D94-C0A2BF1C9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blipFill>
                  <a:blip r:embed="rId5"/>
                  <a:stretch>
                    <a:fillRect r="-2632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111517-21C4-C5B5-461F-1C887B8129A9}"/>
                    </a:ext>
                  </a:extLst>
                </p:cNvPr>
                <p:cNvSpPr txBox="1"/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111517-21C4-C5B5-461F-1C887B812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9F7DCA58-1335-B002-6C60-6E22FF210488}"/>
                </a:ext>
              </a:extLst>
            </p:cNvPr>
            <p:cNvSpPr/>
            <p:nvPr/>
          </p:nvSpPr>
          <p:spPr>
            <a:xfrm>
              <a:off x="6334083" y="4817098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A8D842-5D08-F3F3-9408-6D2168DD3265}"/>
                    </a:ext>
                  </a:extLst>
                </p:cNvPr>
                <p:cNvSpPr txBox="1"/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A8D842-5D08-F3F3-9408-6D2168DD3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DE1F0EAC-F526-4D82-CEDF-45165CD0AEDC}"/>
              </a:ext>
            </a:extLst>
          </p:cNvPr>
          <p:cNvSpPr txBox="1"/>
          <p:nvPr/>
        </p:nvSpPr>
        <p:spPr>
          <a:xfrm>
            <a:off x="6280798" y="495791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A566911-9DE6-4E9A-FA4F-C2F280E65ABD}"/>
              </a:ext>
            </a:extLst>
          </p:cNvPr>
          <p:cNvGrpSpPr/>
          <p:nvPr/>
        </p:nvGrpSpPr>
        <p:grpSpPr>
          <a:xfrm>
            <a:off x="6163069" y="2574500"/>
            <a:ext cx="1348842" cy="1114783"/>
            <a:chOff x="6153346" y="2756721"/>
            <a:chExt cx="1348842" cy="11147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0F6B824-A2F5-79CD-3F3D-304245D1E919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CBAEFA51-4B60-0652-CB94-6F7125918258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E3EF933C-1428-CC36-D25F-6B615F5E5E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E9ABD958-54A6-857A-1528-A4EC956A85D0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5D60C63A-50A5-E9E2-0F65-E26679A0ADFC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A1E7297E-93B9-DD46-C185-2A1FCB86E178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8D29CEA-16B2-1815-D305-EA22D2B3E612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46A939A2-AA87-23A3-422F-0449D393F89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7883BF93-A8B5-73A4-DD80-25CB59E86897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68DF50DC-D70F-72D7-DC06-5DD80F9D15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2509F51D-175C-3003-028D-90B6835EBF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DEAD287C-F8C5-BF7D-7D6E-A249A1483DBA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6CB43BA6-4338-A838-8843-D81945102C5F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4B7AFE21-9D26-B55D-AA43-674FEEFBFF8B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B913FDA-6D98-AFC5-4401-0D3122FF3CDF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82334E0B-9149-9CAC-A4B2-52E12A430107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086610AF-E2A4-7A10-C910-6DC105391A21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B7ABA593-CB5A-289A-69F8-AC6BD0EFB7E6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0D0CC579-706A-73F2-D654-DC3248C5A609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B91F2F1-1E48-033B-0CB3-6EF8973E63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B77A8965-C46C-CF59-FEFB-0430FA14A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1A53F0D4-52AF-DECC-000F-A9BF1DABC027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E7080D1F-77C4-C26A-BF86-EF86C249CCF8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1799B36-3659-DE52-F003-62856A0FE8E2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BCDE686-8F64-189C-B38B-AD78019F260A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ACDD4F0F-88F6-C9FD-CF08-30FA25BFA270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EB8535C-3C41-8316-B9F0-9F19A2FEE24F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36183950-104D-5BCE-E4A4-514A43D37E23}"/>
              </a:ext>
            </a:extLst>
          </p:cNvPr>
          <p:cNvGrpSpPr/>
          <p:nvPr/>
        </p:nvGrpSpPr>
        <p:grpSpPr>
          <a:xfrm>
            <a:off x="6054217" y="758416"/>
            <a:ext cx="1575184" cy="1029368"/>
            <a:chOff x="6033012" y="1977308"/>
            <a:chExt cx="1575184" cy="10293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696644D-5EBD-31A2-4E80-22BEA40D7296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Add a New Axis</a:t>
              </a:r>
            </a:p>
          </p:txBody>
        </p:sp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A0A49ABC-8A28-0F98-D844-83EF6E4ADDD7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A7B2BC4-1864-5154-B3D9-08701BEA43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1A69B0-FE01-56DC-52B0-B67D8D204910}"/>
                </a:ext>
              </a:extLst>
            </p:cNvPr>
            <p:cNvSpPr txBox="1"/>
            <p:nvPr/>
          </p:nvSpPr>
          <p:spPr>
            <a:xfrm>
              <a:off x="6900661" y="2692713"/>
              <a:ext cx="681203" cy="192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650" i="1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65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FFB27914-5288-BF4F-B2F3-F61268EAE95E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82C57578-CD4D-AEBD-4153-90CEC3E1A659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7B12B347-484A-3648-C67F-883701FB61F4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D0737C8F-055A-3714-39D1-4BF985B058AB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원호 84">
              <a:extLst>
                <a:ext uri="{FF2B5EF4-FFF2-40B4-BE49-F238E27FC236}">
                  <a16:creationId xmlns:a16="http://schemas.microsoft.com/office/drawing/2014/main" id="{52F4E22C-1CAB-57E5-3DB0-D318B179D9A4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곱하기 기호 85">
              <a:extLst>
                <a:ext uri="{FF2B5EF4-FFF2-40B4-BE49-F238E27FC236}">
                  <a16:creationId xmlns:a16="http://schemas.microsoft.com/office/drawing/2014/main" id="{4325F146-0FBE-20F1-AAFE-258AEB877ED9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16308366-E0E1-27E0-5405-19483A972B69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599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599" dirty="0">
                <a:solidFill>
                  <a:srgbClr val="2749A9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B0E5C4A5-D6A8-878F-4A0E-60E93B066146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506EAE42-EB45-6306-F463-969310134B8D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FDC512D6-20B2-8606-A0E5-66F238320B11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6F0A4070-AD1A-04C6-298B-3A654EFF2AA7}"/>
              </a:ext>
            </a:extLst>
          </p:cNvPr>
          <p:cNvGrpSpPr/>
          <p:nvPr/>
        </p:nvGrpSpPr>
        <p:grpSpPr>
          <a:xfrm>
            <a:off x="6056127" y="4979832"/>
            <a:ext cx="1575184" cy="1262321"/>
            <a:chOff x="1646264" y="4474564"/>
            <a:chExt cx="1575184" cy="1262321"/>
          </a:xfrm>
        </p:grpSpPr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AA7809B0-BE9E-2BC1-30EA-D0B9C9BD71EF}"/>
                </a:ext>
              </a:extLst>
            </p:cNvPr>
            <p:cNvSpPr/>
            <p:nvPr/>
          </p:nvSpPr>
          <p:spPr>
            <a:xfrm rot="10800000">
              <a:off x="1936387" y="5093360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EC9BEDFA-B236-7F22-CE36-783D77DDBA36}"/>
                </a:ext>
              </a:extLst>
            </p:cNvPr>
            <p:cNvSpPr/>
            <p:nvPr/>
          </p:nvSpPr>
          <p:spPr>
            <a:xfrm>
              <a:off x="1933846" y="4742613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869042F7-D867-F320-AB75-F3F300756DE8}"/>
                </a:ext>
              </a:extLst>
            </p:cNvPr>
            <p:cNvSpPr/>
            <p:nvPr/>
          </p:nvSpPr>
          <p:spPr>
            <a:xfrm>
              <a:off x="1934277" y="5093360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238E2D-D42D-578E-4686-B3D2BF6D3970}"/>
                </a:ext>
              </a:extLst>
            </p:cNvPr>
            <p:cNvSpPr txBox="1"/>
            <p:nvPr/>
          </p:nvSpPr>
          <p:spPr>
            <a:xfrm>
              <a:off x="1646264" y="4474564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D354A88C-0394-DE30-A021-FA0BD9D7995F}"/>
                </a:ext>
              </a:extLst>
            </p:cNvPr>
            <p:cNvSpPr/>
            <p:nvPr/>
          </p:nvSpPr>
          <p:spPr>
            <a:xfrm>
              <a:off x="1922307" y="510064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26799638-0CDC-9BE9-B22A-D1CB2CC1C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187" y="4867900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159AB7A2-1914-4BFF-5C2D-0D65D00FC126}"/>
                </a:ext>
              </a:extLst>
            </p:cNvPr>
            <p:cNvCxnSpPr>
              <a:cxnSpLocks/>
            </p:cNvCxnSpPr>
            <p:nvPr/>
          </p:nvCxnSpPr>
          <p:spPr>
            <a:xfrm>
              <a:off x="2265772" y="5042993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DF50CB0-A773-6B83-7461-C8C173D76E3A}"/>
                </a:ext>
              </a:extLst>
            </p:cNvPr>
            <p:cNvSpPr/>
            <p:nvPr/>
          </p:nvSpPr>
          <p:spPr>
            <a:xfrm>
              <a:off x="2081712" y="483630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C2A6791-3679-AF4D-51BD-5EF0B959C1AD}"/>
                    </a:ext>
                  </a:extLst>
                </p:cNvPr>
                <p:cNvSpPr txBox="1"/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C2A6791-3679-AF4D-51BD-5EF0B959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blipFill>
                  <a:blip r:embed="rId8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95643A9-C6C5-8B5B-B45A-A6574CBF533A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3" y="4879096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8F2D042-38AC-92C1-8E8F-08531371B73B}"/>
                </a:ext>
              </a:extLst>
            </p:cNvPr>
            <p:cNvSpPr/>
            <p:nvPr/>
          </p:nvSpPr>
          <p:spPr>
            <a:xfrm>
              <a:off x="2229563" y="5001526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E8D88CA-B365-F655-B65C-1B28F3AD5AFD}"/>
                </a:ext>
              </a:extLst>
            </p:cNvPr>
            <p:cNvSpPr/>
            <p:nvPr/>
          </p:nvSpPr>
          <p:spPr>
            <a:xfrm>
              <a:off x="2739075" y="4840107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십자형 104">
              <a:extLst>
                <a:ext uri="{FF2B5EF4-FFF2-40B4-BE49-F238E27FC236}">
                  <a16:creationId xmlns:a16="http://schemas.microsoft.com/office/drawing/2014/main" id="{C546ECBB-3975-F5BA-A077-5A11E9630B7C}"/>
                </a:ext>
              </a:extLst>
            </p:cNvPr>
            <p:cNvSpPr/>
            <p:nvPr/>
          </p:nvSpPr>
          <p:spPr>
            <a:xfrm rot="2700000">
              <a:off x="2400910" y="5201109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7F1A0792-CD0D-E334-3886-748705CBD97E}"/>
              </a:ext>
            </a:extLst>
          </p:cNvPr>
          <p:cNvGrpSpPr/>
          <p:nvPr/>
        </p:nvGrpSpPr>
        <p:grpSpPr>
          <a:xfrm>
            <a:off x="6164871" y="1658747"/>
            <a:ext cx="1415297" cy="1042086"/>
            <a:chOff x="6158324" y="1846888"/>
            <a:chExt cx="1415297" cy="104208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CF683E7-AB19-BA8D-CEC8-55C664B0F995}"/>
                </a:ext>
              </a:extLst>
            </p:cNvPr>
            <p:cNvSpPr txBox="1"/>
            <p:nvPr/>
          </p:nvSpPr>
          <p:spPr>
            <a:xfrm>
              <a:off x="6221407" y="1846888"/>
              <a:ext cx="12148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108" name="사다리꼴 107">
              <a:extLst>
                <a:ext uri="{FF2B5EF4-FFF2-40B4-BE49-F238E27FC236}">
                  <a16:creationId xmlns:a16="http://schemas.microsoft.com/office/drawing/2014/main" id="{C18B4160-ADD2-B60C-6274-37C9BAE78B90}"/>
                </a:ext>
              </a:extLst>
            </p:cNvPr>
            <p:cNvSpPr/>
            <p:nvPr/>
          </p:nvSpPr>
          <p:spPr>
            <a:xfrm>
              <a:off x="6158324" y="243066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D2D2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C5560296-B489-CFD6-3675-833C849577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9" y="256737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4817DAE2-D7BF-6E52-07B2-89F9330D8F40}"/>
                </a:ext>
              </a:extLst>
            </p:cNvPr>
            <p:cNvSpPr/>
            <p:nvPr/>
          </p:nvSpPr>
          <p:spPr>
            <a:xfrm>
              <a:off x="6345566" y="254375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94049787-546E-64B4-809F-4B7D88F18D06}"/>
                </a:ext>
              </a:extLst>
            </p:cNvPr>
            <p:cNvSpPr/>
            <p:nvPr/>
          </p:nvSpPr>
          <p:spPr>
            <a:xfrm>
              <a:off x="6906767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C55D488D-4F10-43C6-7599-E8B5D4D82F88}"/>
                </a:ext>
              </a:extLst>
            </p:cNvPr>
            <p:cNvSpPr/>
            <p:nvPr/>
          </p:nvSpPr>
          <p:spPr>
            <a:xfrm>
              <a:off x="7007079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81A7FD65-E453-301D-EC0C-1537C25D544F}"/>
                </a:ext>
              </a:extLst>
            </p:cNvPr>
            <p:cNvSpPr/>
            <p:nvPr/>
          </p:nvSpPr>
          <p:spPr>
            <a:xfrm>
              <a:off x="6639396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EEE7BB59-2149-1028-3353-5A8B359BB361}"/>
                </a:ext>
              </a:extLst>
            </p:cNvPr>
            <p:cNvSpPr/>
            <p:nvPr/>
          </p:nvSpPr>
          <p:spPr>
            <a:xfrm>
              <a:off x="6512929" y="224097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5" name="곱하기 기호 114">
              <a:extLst>
                <a:ext uri="{FF2B5EF4-FFF2-40B4-BE49-F238E27FC236}">
                  <a16:creationId xmlns:a16="http://schemas.microsoft.com/office/drawing/2014/main" id="{21A66EF3-53EC-3483-CB2C-48DEBB5D9A3B}"/>
                </a:ext>
              </a:extLst>
            </p:cNvPr>
            <p:cNvSpPr/>
            <p:nvPr/>
          </p:nvSpPr>
          <p:spPr>
            <a:xfrm>
              <a:off x="6773296" y="251003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6F46B163-8242-16B0-0CDB-2D6EBE063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00" y="2149650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1D8B2448-9F1D-561D-3121-8769CDC1E5B8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67" y="2157771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8996C62F-0FBC-6AB4-0A22-ACEB4CE482D2}"/>
                </a:ext>
              </a:extLst>
            </p:cNvPr>
            <p:cNvSpPr/>
            <p:nvPr/>
          </p:nvSpPr>
          <p:spPr>
            <a:xfrm>
              <a:off x="6345629" y="21270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DECC6F9B-CC62-5779-D88E-688420B15792}"/>
                </a:ext>
              </a:extLst>
            </p:cNvPr>
            <p:cNvSpPr/>
            <p:nvPr/>
          </p:nvSpPr>
          <p:spPr>
            <a:xfrm>
              <a:off x="6906830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09CE87D-38BA-DEDC-8EA6-776F0B778440}"/>
                </a:ext>
              </a:extLst>
            </p:cNvPr>
            <p:cNvSpPr/>
            <p:nvPr/>
          </p:nvSpPr>
          <p:spPr>
            <a:xfrm>
              <a:off x="7007142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5FEE889-20B0-DB29-17E2-86B69FEBBA44}"/>
                </a:ext>
              </a:extLst>
            </p:cNvPr>
            <p:cNvSpPr/>
            <p:nvPr/>
          </p:nvSpPr>
          <p:spPr>
            <a:xfrm>
              <a:off x="6639459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AF3851A-825D-83FE-87C7-1915B1CFA24A}"/>
                    </a:ext>
                  </a:extLst>
                </p:cNvPr>
                <p:cNvSpPr txBox="1"/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000" i="0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AF3851A-825D-83FE-87C7-1915B1CF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원호 122">
              <a:extLst>
                <a:ext uri="{FF2B5EF4-FFF2-40B4-BE49-F238E27FC236}">
                  <a16:creationId xmlns:a16="http://schemas.microsoft.com/office/drawing/2014/main" id="{ECD0B6B7-7953-57DA-62E5-CE3C0DA54322}"/>
                </a:ext>
              </a:extLst>
            </p:cNvPr>
            <p:cNvSpPr/>
            <p:nvPr/>
          </p:nvSpPr>
          <p:spPr>
            <a:xfrm>
              <a:off x="6513801" y="24776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F773AFFF-7AF9-07F6-42A8-C577894B89B0}"/>
                </a:ext>
              </a:extLst>
            </p:cNvPr>
            <p:cNvSpPr/>
            <p:nvPr/>
          </p:nvSpPr>
          <p:spPr>
            <a:xfrm rot="10800000">
              <a:off x="6513802" y="2479252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모서리가 둥근 직사각형 24">
            <a:extLst>
              <a:ext uri="{FF2B5EF4-FFF2-40B4-BE49-F238E27FC236}">
                <a16:creationId xmlns:a16="http://schemas.microsoft.com/office/drawing/2014/main" id="{F55C09FF-86F8-ED80-1712-17FBD9675846}"/>
              </a:ext>
            </a:extLst>
          </p:cNvPr>
          <p:cNvSpPr>
            <a:spLocks/>
          </p:cNvSpPr>
          <p:nvPr/>
        </p:nvSpPr>
        <p:spPr>
          <a:xfrm flipH="1">
            <a:off x="4595022" y="1432782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E30D9327-0C44-60EB-7C3D-69126FD3D29F}"/>
              </a:ext>
            </a:extLst>
          </p:cNvPr>
          <p:cNvSpPr>
            <a:spLocks/>
          </p:cNvSpPr>
          <p:nvPr/>
        </p:nvSpPr>
        <p:spPr>
          <a:xfrm flipH="1">
            <a:off x="4594895" y="90460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ADB8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모서리가 둥근 직사각형 24">
            <a:extLst>
              <a:ext uri="{FF2B5EF4-FFF2-40B4-BE49-F238E27FC236}">
                <a16:creationId xmlns:a16="http://schemas.microsoft.com/office/drawing/2014/main" id="{FDD63230-A4D8-8370-DCE2-761DD1C365A6}"/>
              </a:ext>
            </a:extLst>
          </p:cNvPr>
          <p:cNvSpPr>
            <a:spLocks/>
          </p:cNvSpPr>
          <p:nvPr/>
        </p:nvSpPr>
        <p:spPr>
          <a:xfrm flipH="1">
            <a:off x="4594895" y="116488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12FEE54F-0653-6FA7-90F9-9873D053D198}"/>
              </a:ext>
            </a:extLst>
          </p:cNvPr>
          <p:cNvSpPr/>
          <p:nvPr/>
        </p:nvSpPr>
        <p:spPr>
          <a:xfrm>
            <a:off x="6096000" y="3842026"/>
            <a:ext cx="1488450" cy="2262198"/>
          </a:xfrm>
          <a:prstGeom prst="roundRect">
            <a:avLst>
              <a:gd name="adj" fmla="val 6940"/>
            </a:avLst>
          </a:prstGeom>
          <a:noFill/>
          <a:ln>
            <a:solidFill>
              <a:srgbClr val="E8E3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31BFA42-86B8-7D53-44FD-651CFC8EE14F}"/>
              </a:ext>
            </a:extLst>
          </p:cNvPr>
          <p:cNvSpPr txBox="1"/>
          <p:nvPr/>
        </p:nvSpPr>
        <p:spPr>
          <a:xfrm>
            <a:off x="6280799" y="3695832"/>
            <a:ext cx="1125842" cy="29238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503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D0DEF-8A5D-7A04-C070-AB0CFD52A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90A9639-3737-0A10-CF40-DE5EE6BB6C92}"/>
              </a:ext>
            </a:extLst>
          </p:cNvPr>
          <p:cNvSpPr/>
          <p:nvPr/>
        </p:nvSpPr>
        <p:spPr>
          <a:xfrm rot="10800000">
            <a:off x="4475416" y="2559238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A70B3BF-2D5E-AB72-3D30-C46A2C5E76FB}"/>
              </a:ext>
            </a:extLst>
          </p:cNvPr>
          <p:cNvGrpSpPr/>
          <p:nvPr/>
        </p:nvGrpSpPr>
        <p:grpSpPr>
          <a:xfrm rot="16200000">
            <a:off x="5686350" y="4667769"/>
            <a:ext cx="369332" cy="376452"/>
            <a:chOff x="3739966" y="3379074"/>
            <a:chExt cx="306168" cy="268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20253C2-B2A2-3C30-FC7A-EA1D274E2554}"/>
                    </a:ext>
                  </a:extLst>
                </p:cNvPr>
                <p:cNvSpPr txBox="1"/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4A4D1B-7282-8CF4-D3AC-9BE7AFD28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3FC547-DC8E-A391-E973-1C9107E1F6D8}"/>
                </a:ext>
              </a:extLst>
            </p:cNvPr>
            <p:cNvSpPr txBox="1"/>
            <p:nvPr/>
          </p:nvSpPr>
          <p:spPr>
            <a:xfrm rot="10800000">
              <a:off x="3739966" y="3433325"/>
              <a:ext cx="306168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8" name="꺾인 연결선[E] 74">
            <a:extLst>
              <a:ext uri="{FF2B5EF4-FFF2-40B4-BE49-F238E27FC236}">
                <a16:creationId xmlns:a16="http://schemas.microsoft.com/office/drawing/2014/main" id="{82C7628F-DA6A-3D1F-B7CE-504710F3629C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3829154" y="3326356"/>
            <a:ext cx="1665278" cy="249042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5E84DC0-1141-994D-3437-42FAED39D266}"/>
              </a:ext>
            </a:extLst>
          </p:cNvPr>
          <p:cNvCxnSpPr>
            <a:cxnSpLocks/>
          </p:cNvCxnSpPr>
          <p:nvPr/>
        </p:nvCxnSpPr>
        <p:spPr>
          <a:xfrm flipH="1">
            <a:off x="4529336" y="2623801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BEB7FC3D-19F2-B8CD-845F-9817AB74B3E0}"/>
              </a:ext>
            </a:extLst>
          </p:cNvPr>
          <p:cNvSpPr>
            <a:spLocks/>
          </p:cNvSpPr>
          <p:nvPr/>
        </p:nvSpPr>
        <p:spPr>
          <a:xfrm flipH="1">
            <a:off x="4594897" y="195055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558A1837-7298-08E1-1411-C949455EACB7}"/>
              </a:ext>
            </a:extLst>
          </p:cNvPr>
          <p:cNvSpPr>
            <a:spLocks/>
          </p:cNvSpPr>
          <p:nvPr/>
        </p:nvSpPr>
        <p:spPr>
          <a:xfrm flipH="1">
            <a:off x="4597599" y="298172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65B8CB76-9002-C034-1AC9-E7D776B1F135}"/>
              </a:ext>
            </a:extLst>
          </p:cNvPr>
          <p:cNvSpPr>
            <a:spLocks/>
          </p:cNvSpPr>
          <p:nvPr/>
        </p:nvSpPr>
        <p:spPr>
          <a:xfrm flipH="1">
            <a:off x="4597599" y="323795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56CF79E9-3E2C-1E42-AFFA-B9141BDA3929}"/>
              </a:ext>
            </a:extLst>
          </p:cNvPr>
          <p:cNvSpPr>
            <a:spLocks/>
          </p:cNvSpPr>
          <p:nvPr/>
        </p:nvSpPr>
        <p:spPr>
          <a:xfrm flipH="1">
            <a:off x="4597599" y="524141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AD11735B-CDFA-9DDA-AC68-B57AB459B92C}"/>
              </a:ext>
            </a:extLst>
          </p:cNvPr>
          <p:cNvSpPr>
            <a:spLocks/>
          </p:cNvSpPr>
          <p:nvPr/>
        </p:nvSpPr>
        <p:spPr>
          <a:xfrm flipH="1">
            <a:off x="4597599" y="27233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3DC5D5CC-07FE-8AC2-2269-AC3B1264D3F4}"/>
              </a:ext>
            </a:extLst>
          </p:cNvPr>
          <p:cNvSpPr>
            <a:spLocks/>
          </p:cNvSpPr>
          <p:nvPr/>
        </p:nvSpPr>
        <p:spPr>
          <a:xfrm flipH="1">
            <a:off x="4597599" y="498277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8" name="모서리가 둥근 직사각형 24">
            <a:extLst>
              <a:ext uri="{FF2B5EF4-FFF2-40B4-BE49-F238E27FC236}">
                <a16:creationId xmlns:a16="http://schemas.microsoft.com/office/drawing/2014/main" id="{E0FEE389-3C09-A459-E5EE-A50BE75E3925}"/>
              </a:ext>
            </a:extLst>
          </p:cNvPr>
          <p:cNvSpPr>
            <a:spLocks/>
          </p:cNvSpPr>
          <p:nvPr/>
        </p:nvSpPr>
        <p:spPr>
          <a:xfrm flipH="1">
            <a:off x="4786314" y="4154386"/>
            <a:ext cx="866662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F4087E0F-4020-B728-5021-5F6972DB904E}"/>
              </a:ext>
            </a:extLst>
          </p:cNvPr>
          <p:cNvSpPr>
            <a:spLocks/>
          </p:cNvSpPr>
          <p:nvPr/>
        </p:nvSpPr>
        <p:spPr>
          <a:xfrm flipH="1">
            <a:off x="4594895" y="169393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7A76E9E-A034-AC07-BF20-8D539728380E}"/>
              </a:ext>
            </a:extLst>
          </p:cNvPr>
          <p:cNvCxnSpPr>
            <a:cxnSpLocks/>
          </p:cNvCxnSpPr>
          <p:nvPr/>
        </p:nvCxnSpPr>
        <p:spPr>
          <a:xfrm>
            <a:off x="5216940" y="2478538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2E962DF-3E5C-4BCC-FEAD-3FB5991A41DE}"/>
              </a:ext>
            </a:extLst>
          </p:cNvPr>
          <p:cNvCxnSpPr>
            <a:cxnSpLocks/>
          </p:cNvCxnSpPr>
          <p:nvPr/>
        </p:nvCxnSpPr>
        <p:spPr>
          <a:xfrm>
            <a:off x="5216938" y="4026156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FB8D95-5B2B-20F7-1FD4-B312C776DCEA}"/>
              </a:ext>
            </a:extLst>
          </p:cNvPr>
          <p:cNvCxnSpPr>
            <a:cxnSpLocks/>
          </p:cNvCxnSpPr>
          <p:nvPr/>
        </p:nvCxnSpPr>
        <p:spPr>
          <a:xfrm>
            <a:off x="5216938" y="4671039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3C422505-BE6A-D18D-B7EA-BA1AD7226F0E}"/>
              </a:ext>
            </a:extLst>
          </p:cNvPr>
          <p:cNvSpPr>
            <a:spLocks/>
          </p:cNvSpPr>
          <p:nvPr/>
        </p:nvSpPr>
        <p:spPr>
          <a:xfrm flipH="1">
            <a:off x="4597597" y="349470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DFE29DE5-BE38-42A6-17FE-00C7E8333580}"/>
              </a:ext>
            </a:extLst>
          </p:cNvPr>
          <p:cNvSpPr>
            <a:spLocks/>
          </p:cNvSpPr>
          <p:nvPr/>
        </p:nvSpPr>
        <p:spPr>
          <a:xfrm flipH="1">
            <a:off x="4597734" y="375840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57F894A-E5F3-2B61-C028-7E556825C94E}"/>
              </a:ext>
            </a:extLst>
          </p:cNvPr>
          <p:cNvCxnSpPr>
            <a:cxnSpLocks/>
          </p:cNvCxnSpPr>
          <p:nvPr/>
        </p:nvCxnSpPr>
        <p:spPr>
          <a:xfrm>
            <a:off x="5217123" y="782004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E16F76-EE10-D86D-60E7-C8EE0BD82D0A}"/>
              </a:ext>
            </a:extLst>
          </p:cNvPr>
          <p:cNvCxnSpPr>
            <a:cxnSpLocks/>
          </p:cNvCxnSpPr>
          <p:nvPr/>
        </p:nvCxnSpPr>
        <p:spPr>
          <a:xfrm>
            <a:off x="5216414" y="5765543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ED9D889C-C468-D025-BAFE-19C0EA8343A6}"/>
              </a:ext>
            </a:extLst>
          </p:cNvPr>
          <p:cNvSpPr>
            <a:spLocks/>
          </p:cNvSpPr>
          <p:nvPr/>
        </p:nvSpPr>
        <p:spPr>
          <a:xfrm flipH="1">
            <a:off x="4605235" y="554490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835265DD-6AB2-B19C-5B03-953BEF3B2B8E}"/>
              </a:ext>
            </a:extLst>
          </p:cNvPr>
          <p:cNvSpPr>
            <a:spLocks/>
          </p:cNvSpPr>
          <p:nvPr/>
        </p:nvSpPr>
        <p:spPr>
          <a:xfrm flipH="1">
            <a:off x="4597603" y="4411422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5BC4EF31-E3A4-E691-A6B2-E851DAE75066}"/>
              </a:ext>
            </a:extLst>
          </p:cNvPr>
          <p:cNvSpPr>
            <a:spLocks/>
          </p:cNvSpPr>
          <p:nvPr/>
        </p:nvSpPr>
        <p:spPr>
          <a:xfrm flipH="1">
            <a:off x="4597599" y="55002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278A47F7-8185-2376-16E4-41E6CAE742A0}"/>
              </a:ext>
            </a:extLst>
          </p:cNvPr>
          <p:cNvSpPr>
            <a:spLocks/>
          </p:cNvSpPr>
          <p:nvPr/>
        </p:nvSpPr>
        <p:spPr>
          <a:xfrm flipH="1">
            <a:off x="4594897" y="22087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2" name="모서리가 둥근 직사각형 24">
            <a:extLst>
              <a:ext uri="{FF2B5EF4-FFF2-40B4-BE49-F238E27FC236}">
                <a16:creationId xmlns:a16="http://schemas.microsoft.com/office/drawing/2014/main" id="{733168D5-7D21-E023-F750-4C6BD07D3B46}"/>
              </a:ext>
            </a:extLst>
          </p:cNvPr>
          <p:cNvSpPr>
            <a:spLocks/>
          </p:cNvSpPr>
          <p:nvPr/>
        </p:nvSpPr>
        <p:spPr>
          <a:xfrm flipH="1">
            <a:off x="4605235" y="5887420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78EE694-E910-2FAF-4265-46D7BD64A6B7}"/>
              </a:ext>
            </a:extLst>
          </p:cNvPr>
          <p:cNvGrpSpPr/>
          <p:nvPr/>
        </p:nvGrpSpPr>
        <p:grpSpPr>
          <a:xfrm>
            <a:off x="6326715" y="4060496"/>
            <a:ext cx="1009496" cy="1233949"/>
            <a:chOff x="6320168" y="4228302"/>
            <a:chExt cx="1009496" cy="1233949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9CD78DEC-C7AA-6751-D6D4-2FD3F7BE5A9D}"/>
                </a:ext>
              </a:extLst>
            </p:cNvPr>
            <p:cNvSpPr/>
            <p:nvPr/>
          </p:nvSpPr>
          <p:spPr>
            <a:xfrm rot="10800000">
              <a:off x="6336193" y="4817098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562856B4-DE79-C324-C7C9-B0DE212E4B8E}"/>
                </a:ext>
              </a:extLst>
            </p:cNvPr>
            <p:cNvSpPr/>
            <p:nvPr/>
          </p:nvSpPr>
          <p:spPr>
            <a:xfrm>
              <a:off x="6334136" y="446797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236B8D-682A-61BC-AB77-01CB265A5DF5}"/>
                </a:ext>
              </a:extLst>
            </p:cNvPr>
            <p:cNvSpPr txBox="1"/>
            <p:nvPr/>
          </p:nvSpPr>
          <p:spPr>
            <a:xfrm>
              <a:off x="6391079" y="4228302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37" name="십자형 36">
              <a:extLst>
                <a:ext uri="{FF2B5EF4-FFF2-40B4-BE49-F238E27FC236}">
                  <a16:creationId xmlns:a16="http://schemas.microsoft.com/office/drawing/2014/main" id="{CAD6B653-C993-B4FF-3927-67B2F2D0BB84}"/>
                </a:ext>
              </a:extLst>
            </p:cNvPr>
            <p:cNvSpPr/>
            <p:nvPr/>
          </p:nvSpPr>
          <p:spPr>
            <a:xfrm rot="2700000">
              <a:off x="6798771" y="4932512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80D7523E-295A-0615-ABB2-A03DF418ED48}"/>
                </a:ext>
              </a:extLst>
            </p:cNvPr>
            <p:cNvSpPr/>
            <p:nvPr/>
          </p:nvSpPr>
          <p:spPr>
            <a:xfrm>
              <a:off x="6320168" y="483204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BA7193A-04BD-D993-17A2-BBF6F568F898}"/>
                </a:ext>
              </a:extLst>
            </p:cNvPr>
            <p:cNvSpPr/>
            <p:nvPr/>
          </p:nvSpPr>
          <p:spPr>
            <a:xfrm>
              <a:off x="7136936" y="4571510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576EBB88-1FD4-586C-4F60-F08B55282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48" y="4599303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077677EC-9BD7-8B13-2ADF-44464AC9E9E3}"/>
                </a:ext>
              </a:extLst>
            </p:cNvPr>
            <p:cNvSpPr/>
            <p:nvPr/>
          </p:nvSpPr>
          <p:spPr>
            <a:xfrm>
              <a:off x="6627424" y="473292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6ABA81C1-C48A-6115-4D83-30E33C7E2562}"/>
                    </a:ext>
                  </a:extLst>
                </p:cNvPr>
                <p:cNvSpPr txBox="1"/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EF2989-FFD2-3A16-796B-8239EB61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blipFill>
                  <a:blip r:embed="rId4"/>
                  <a:stretch>
                    <a:fillRect l="-5263" r="-15789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C018FFB-5C76-CDB4-1884-DF8F60937435}"/>
                    </a:ext>
                  </a:extLst>
                </p:cNvPr>
                <p:cNvSpPr txBox="1"/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F558B-1051-0A5B-0D94-C0A2BF1C9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blipFill>
                  <a:blip r:embed="rId5"/>
                  <a:stretch>
                    <a:fillRect r="-2632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3DF95FDD-657D-8ADE-9550-56794140267A}"/>
                    </a:ext>
                  </a:extLst>
                </p:cNvPr>
                <p:cNvSpPr txBox="1"/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111517-21C4-C5B5-461F-1C887B812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blipFill>
                  <a:blip r:embed="rId6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799915C9-730B-E4D2-E8CE-DD231FAD2346}"/>
                </a:ext>
              </a:extLst>
            </p:cNvPr>
            <p:cNvSpPr/>
            <p:nvPr/>
          </p:nvSpPr>
          <p:spPr>
            <a:xfrm>
              <a:off x="6334083" y="4817098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C9FF108-F4DC-5C09-78A3-A5FA073A29B0}"/>
                    </a:ext>
                  </a:extLst>
                </p:cNvPr>
                <p:cNvSpPr txBox="1"/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A8D842-5D08-F3F3-9408-6D2168DD3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3F01E53-014E-5EEC-8BC0-1443B4E73E72}"/>
              </a:ext>
            </a:extLst>
          </p:cNvPr>
          <p:cNvSpPr txBox="1"/>
          <p:nvPr/>
        </p:nvSpPr>
        <p:spPr>
          <a:xfrm>
            <a:off x="6033719" y="511031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25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50306B8-4628-A9CB-FF3F-FBBBF98A39EA}"/>
              </a:ext>
            </a:extLst>
          </p:cNvPr>
          <p:cNvGrpSpPr/>
          <p:nvPr/>
        </p:nvGrpSpPr>
        <p:grpSpPr>
          <a:xfrm>
            <a:off x="6163069" y="2593973"/>
            <a:ext cx="1348842" cy="1114783"/>
            <a:chOff x="6153346" y="2756721"/>
            <a:chExt cx="1348842" cy="11147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098A334-A057-0177-10F4-0555E9AB12F8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E3C5407F-746C-0698-6273-2C05B94BAFED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8F457BB4-7E02-5C61-A6F1-E982078A68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748F4FD3-8E61-D1FF-3D19-632A1D9F81BC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85771B74-510E-EA55-DC00-7ED18275940F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6EE8DD6C-DF3F-E8CE-B8B5-FBBF948323FA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2BE66A81-1699-A4B9-3CE6-7F460E0FC274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1DC7E2F-54EF-2892-004E-6F1997CE8BE6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EE3EB6B-0550-2700-2F2F-A715358B025A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BD09E855-D0E6-354B-87E6-8EC1158388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6626712-15CA-EFBE-7D51-F817D2037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21052709-032D-CBBD-415B-10548C3B148D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60D09E7E-8969-222F-41AC-FBE87E7EBFD8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35E2614-924C-5A2E-091E-399E85ED0F22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90C22834-46DD-A1D4-0812-D525DFAF0ADC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FD29536-45D2-5795-2ACB-74C685DE715C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B684330-659C-AF4D-486D-1BF0AC344B29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4359CDAB-2E86-DCB6-9479-EB667AFAAFDC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F3DE358E-D0A2-39A6-4C03-0BA00E653BC2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A869B245-C3E6-6713-6E4C-87A849D64C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C90610B3-0C80-034A-AB9B-D3CD094EA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D697D427-0EF6-B1DC-8F18-E688903EEB13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E30AD8AD-B27A-857C-9DF7-9263AFFF79EA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1587BEF2-32D9-DAEE-BF8B-8607D1F86FF3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BBD1B24B-1178-283E-8434-ABD70F22DB76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454974A-6B8E-55C5-606D-F9FC0E7B7BA5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AD0405FF-549C-C27A-311D-24D3E9FE44D7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81B1E605-FB32-C047-8694-FC941E70F655}"/>
              </a:ext>
            </a:extLst>
          </p:cNvPr>
          <p:cNvGrpSpPr/>
          <p:nvPr/>
        </p:nvGrpSpPr>
        <p:grpSpPr>
          <a:xfrm>
            <a:off x="6054217" y="777889"/>
            <a:ext cx="1575184" cy="1029368"/>
            <a:chOff x="6033012" y="1977308"/>
            <a:chExt cx="1575184" cy="10293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D755CC5-BB27-A466-8406-24B17C18BDF9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Add a New Axis</a:t>
              </a:r>
            </a:p>
          </p:txBody>
        </p:sp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A20FFAA5-0557-4405-CD5D-3776219983B1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C3A6AF1-B128-2A72-3239-CAA40ED51E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285BC2C-A3DA-1423-2BB0-22F4A0B477EB}"/>
                </a:ext>
              </a:extLst>
            </p:cNvPr>
            <p:cNvSpPr txBox="1"/>
            <p:nvPr/>
          </p:nvSpPr>
          <p:spPr>
            <a:xfrm>
              <a:off x="6900661" y="2692713"/>
              <a:ext cx="681203" cy="192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650" i="1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65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097C9704-26FA-18CC-452B-23140CD08084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BB14AC0C-9152-FAD0-EC1B-158EF1800CC1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61672233-5671-2B9D-ADB5-591D2F03429C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41750AE0-FFF0-7744-384C-C4E2D3E53089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원호 84">
              <a:extLst>
                <a:ext uri="{FF2B5EF4-FFF2-40B4-BE49-F238E27FC236}">
                  <a16:creationId xmlns:a16="http://schemas.microsoft.com/office/drawing/2014/main" id="{7ADD1A66-28A4-132D-7F2F-928681BF24D1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곱하기 기호 85">
              <a:extLst>
                <a:ext uri="{FF2B5EF4-FFF2-40B4-BE49-F238E27FC236}">
                  <a16:creationId xmlns:a16="http://schemas.microsoft.com/office/drawing/2014/main" id="{54337692-0147-E996-A96C-C7733B8F0E84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F30869F-FB55-0458-B653-F97905D23106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599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599" dirty="0">
                <a:solidFill>
                  <a:srgbClr val="2749A9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A5119A9B-D04F-07BF-3B18-CC89EE81AB33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708B7647-F7EC-021D-C921-5E455FD9F1ED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5F6B95F1-96E6-B848-52F5-40F67088AA6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978A5782-3DE5-DBDE-B39E-95E3885C5D74}"/>
              </a:ext>
            </a:extLst>
          </p:cNvPr>
          <p:cNvSpPr txBox="1"/>
          <p:nvPr/>
        </p:nvSpPr>
        <p:spPr>
          <a:xfrm>
            <a:off x="6055955" y="3797905"/>
            <a:ext cx="157552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25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25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A65A112F-FC0F-D7D3-5647-964919C96509}"/>
              </a:ext>
            </a:extLst>
          </p:cNvPr>
          <p:cNvGrpSpPr/>
          <p:nvPr/>
        </p:nvGrpSpPr>
        <p:grpSpPr>
          <a:xfrm>
            <a:off x="6056127" y="5094604"/>
            <a:ext cx="1575184" cy="1262321"/>
            <a:chOff x="1646264" y="4474564"/>
            <a:chExt cx="1575184" cy="1262321"/>
          </a:xfrm>
        </p:grpSpPr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1F4D04B1-8079-52EA-DFCB-92C63E9C47A9}"/>
                </a:ext>
              </a:extLst>
            </p:cNvPr>
            <p:cNvSpPr/>
            <p:nvPr/>
          </p:nvSpPr>
          <p:spPr>
            <a:xfrm rot="10800000">
              <a:off x="1936387" y="5093360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05A44062-E2E5-9E94-B2EF-08EC249C7732}"/>
                </a:ext>
              </a:extLst>
            </p:cNvPr>
            <p:cNvSpPr/>
            <p:nvPr/>
          </p:nvSpPr>
          <p:spPr>
            <a:xfrm>
              <a:off x="1933846" y="4742613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14AEFFBE-B351-D506-82F2-21E24258420B}"/>
                </a:ext>
              </a:extLst>
            </p:cNvPr>
            <p:cNvSpPr/>
            <p:nvPr/>
          </p:nvSpPr>
          <p:spPr>
            <a:xfrm>
              <a:off x="1934277" y="5093360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4E50D00-9035-561E-F8B4-9CFD99D4EEAA}"/>
                </a:ext>
              </a:extLst>
            </p:cNvPr>
            <p:cNvSpPr txBox="1"/>
            <p:nvPr/>
          </p:nvSpPr>
          <p:spPr>
            <a:xfrm>
              <a:off x="1646264" y="4474564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B5A0409F-7928-46C2-EE77-D5B7D3B0715D}"/>
                </a:ext>
              </a:extLst>
            </p:cNvPr>
            <p:cNvSpPr/>
            <p:nvPr/>
          </p:nvSpPr>
          <p:spPr>
            <a:xfrm>
              <a:off x="1922307" y="510064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A3BEE314-94E3-4E85-2FF8-B7E19DDD75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187" y="4867900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31595E51-3FD5-606E-26C6-6DC7BFE7CF0A}"/>
                </a:ext>
              </a:extLst>
            </p:cNvPr>
            <p:cNvCxnSpPr>
              <a:cxnSpLocks/>
            </p:cNvCxnSpPr>
            <p:nvPr/>
          </p:nvCxnSpPr>
          <p:spPr>
            <a:xfrm>
              <a:off x="2265772" y="5042993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7F9244D-B483-1E70-FC89-97CE21D62262}"/>
                </a:ext>
              </a:extLst>
            </p:cNvPr>
            <p:cNvSpPr/>
            <p:nvPr/>
          </p:nvSpPr>
          <p:spPr>
            <a:xfrm>
              <a:off x="2081712" y="483630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A66EA2A-836D-8579-27C6-40BB3C2849DE}"/>
                    </a:ext>
                  </a:extLst>
                </p:cNvPr>
                <p:cNvSpPr txBox="1"/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A66EA2A-836D-8579-27C6-40BB3C2849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90022" y="4752541"/>
                  <a:ext cx="328565" cy="134589"/>
                </a:xfrm>
                <a:prstGeom prst="rect">
                  <a:avLst/>
                </a:prstGeom>
                <a:blipFill>
                  <a:blip r:embed="rId8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6F4FCB02-DF2A-2C59-9604-4236376F2DA1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3" y="4879096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9737B8C-7089-083E-7A58-4E86BFE153F5}"/>
                </a:ext>
              </a:extLst>
            </p:cNvPr>
            <p:cNvSpPr/>
            <p:nvPr/>
          </p:nvSpPr>
          <p:spPr>
            <a:xfrm>
              <a:off x="2229563" y="5001526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9A82E36D-C5B4-03E5-6629-9285EB302F6E}"/>
                </a:ext>
              </a:extLst>
            </p:cNvPr>
            <p:cNvSpPr/>
            <p:nvPr/>
          </p:nvSpPr>
          <p:spPr>
            <a:xfrm>
              <a:off x="2739075" y="4840107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십자형 104">
              <a:extLst>
                <a:ext uri="{FF2B5EF4-FFF2-40B4-BE49-F238E27FC236}">
                  <a16:creationId xmlns:a16="http://schemas.microsoft.com/office/drawing/2014/main" id="{3042C97E-9BB9-B863-95EA-4B53311E5BC2}"/>
                </a:ext>
              </a:extLst>
            </p:cNvPr>
            <p:cNvSpPr/>
            <p:nvPr/>
          </p:nvSpPr>
          <p:spPr>
            <a:xfrm rot="2700000">
              <a:off x="2400910" y="5201109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E5B35CF2-899C-D1D9-ECB1-1BC37B2CA880}"/>
              </a:ext>
            </a:extLst>
          </p:cNvPr>
          <p:cNvGrpSpPr/>
          <p:nvPr/>
        </p:nvGrpSpPr>
        <p:grpSpPr>
          <a:xfrm>
            <a:off x="6164871" y="1678220"/>
            <a:ext cx="1415297" cy="1042086"/>
            <a:chOff x="6158324" y="1846888"/>
            <a:chExt cx="1415297" cy="104208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348FC3E-84F9-254F-B967-1B3E1FDA89DF}"/>
                </a:ext>
              </a:extLst>
            </p:cNvPr>
            <p:cNvSpPr txBox="1"/>
            <p:nvPr/>
          </p:nvSpPr>
          <p:spPr>
            <a:xfrm>
              <a:off x="6221407" y="1846888"/>
              <a:ext cx="12148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108" name="사다리꼴 107">
              <a:extLst>
                <a:ext uri="{FF2B5EF4-FFF2-40B4-BE49-F238E27FC236}">
                  <a16:creationId xmlns:a16="http://schemas.microsoft.com/office/drawing/2014/main" id="{F8A26722-24C6-C590-C813-391E148ADFA7}"/>
                </a:ext>
              </a:extLst>
            </p:cNvPr>
            <p:cNvSpPr/>
            <p:nvPr/>
          </p:nvSpPr>
          <p:spPr>
            <a:xfrm>
              <a:off x="6158324" y="243066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3FA0B573-2D55-EFE7-A5CB-7ABE85C66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9" y="256737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18897A4-A4F9-A93F-FE86-4F406236F3A5}"/>
                </a:ext>
              </a:extLst>
            </p:cNvPr>
            <p:cNvSpPr/>
            <p:nvPr/>
          </p:nvSpPr>
          <p:spPr>
            <a:xfrm>
              <a:off x="6345566" y="254375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89C342AA-1D13-5366-4636-341FC059B894}"/>
                </a:ext>
              </a:extLst>
            </p:cNvPr>
            <p:cNvSpPr/>
            <p:nvPr/>
          </p:nvSpPr>
          <p:spPr>
            <a:xfrm>
              <a:off x="6906767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8E54562E-A038-FBB4-6952-B4D53F276327}"/>
                </a:ext>
              </a:extLst>
            </p:cNvPr>
            <p:cNvSpPr/>
            <p:nvPr/>
          </p:nvSpPr>
          <p:spPr>
            <a:xfrm>
              <a:off x="7007079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CB419FC-D99F-E35E-9F14-768FF0BFA17F}"/>
                </a:ext>
              </a:extLst>
            </p:cNvPr>
            <p:cNvSpPr/>
            <p:nvPr/>
          </p:nvSpPr>
          <p:spPr>
            <a:xfrm>
              <a:off x="6639396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8B588878-37D8-47CA-CFC0-32BEF52735F8}"/>
                </a:ext>
              </a:extLst>
            </p:cNvPr>
            <p:cNvSpPr/>
            <p:nvPr/>
          </p:nvSpPr>
          <p:spPr>
            <a:xfrm>
              <a:off x="6512929" y="224097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5" name="곱하기 기호 114">
              <a:extLst>
                <a:ext uri="{FF2B5EF4-FFF2-40B4-BE49-F238E27FC236}">
                  <a16:creationId xmlns:a16="http://schemas.microsoft.com/office/drawing/2014/main" id="{B48CF235-77EA-9821-B421-9CE34A6B5DB8}"/>
                </a:ext>
              </a:extLst>
            </p:cNvPr>
            <p:cNvSpPr/>
            <p:nvPr/>
          </p:nvSpPr>
          <p:spPr>
            <a:xfrm>
              <a:off x="6773296" y="251003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BE806C3F-B18F-096A-DED9-A20275D9D6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00" y="2149650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74400B79-C464-AB94-6049-214AC6B285C9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67" y="2157771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5C37A301-07D7-9981-4443-7E5C6911F99A}"/>
                </a:ext>
              </a:extLst>
            </p:cNvPr>
            <p:cNvSpPr/>
            <p:nvPr/>
          </p:nvSpPr>
          <p:spPr>
            <a:xfrm>
              <a:off x="6345629" y="21270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9EFA2317-FCAB-85E0-D728-A0FF1F13D546}"/>
                </a:ext>
              </a:extLst>
            </p:cNvPr>
            <p:cNvSpPr/>
            <p:nvPr/>
          </p:nvSpPr>
          <p:spPr>
            <a:xfrm>
              <a:off x="6906830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7B956D41-AEFD-EEBA-FA4C-348CBD660775}"/>
                </a:ext>
              </a:extLst>
            </p:cNvPr>
            <p:cNvSpPr/>
            <p:nvPr/>
          </p:nvSpPr>
          <p:spPr>
            <a:xfrm>
              <a:off x="7007142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586AB37-43FC-FD36-787D-D8DD01553491}"/>
                </a:ext>
              </a:extLst>
            </p:cNvPr>
            <p:cNvSpPr/>
            <p:nvPr/>
          </p:nvSpPr>
          <p:spPr>
            <a:xfrm>
              <a:off x="6639459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B2662D2-0FF5-5AD4-7ACE-F00DEA9DE77A}"/>
                    </a:ext>
                  </a:extLst>
                </p:cNvPr>
                <p:cNvSpPr txBox="1"/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000" i="0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AF3851A-825D-83FE-87C7-1915B1CF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원호 122">
              <a:extLst>
                <a:ext uri="{FF2B5EF4-FFF2-40B4-BE49-F238E27FC236}">
                  <a16:creationId xmlns:a16="http://schemas.microsoft.com/office/drawing/2014/main" id="{541FF19C-A454-0D43-C287-A2944BC10A8E}"/>
                </a:ext>
              </a:extLst>
            </p:cNvPr>
            <p:cNvSpPr/>
            <p:nvPr/>
          </p:nvSpPr>
          <p:spPr>
            <a:xfrm>
              <a:off x="6513801" y="24776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F38517E0-55C0-C878-FABD-40F66D15E495}"/>
                </a:ext>
              </a:extLst>
            </p:cNvPr>
            <p:cNvSpPr/>
            <p:nvPr/>
          </p:nvSpPr>
          <p:spPr>
            <a:xfrm rot="10800000">
              <a:off x="6513802" y="2479252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sp>
        <p:nvSpPr>
          <p:cNvPr id="19" name="모서리가 둥근 직사각형 24">
            <a:extLst>
              <a:ext uri="{FF2B5EF4-FFF2-40B4-BE49-F238E27FC236}">
                <a16:creationId xmlns:a16="http://schemas.microsoft.com/office/drawing/2014/main" id="{0B6FDF71-4701-BBB9-D836-88A28C98DC17}"/>
              </a:ext>
            </a:extLst>
          </p:cNvPr>
          <p:cNvSpPr>
            <a:spLocks/>
          </p:cNvSpPr>
          <p:nvPr/>
        </p:nvSpPr>
        <p:spPr>
          <a:xfrm flipH="1">
            <a:off x="4595022" y="1432782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EF64958A-940C-50F9-B771-A5DB5D18EB60}"/>
              </a:ext>
            </a:extLst>
          </p:cNvPr>
          <p:cNvSpPr>
            <a:spLocks/>
          </p:cNvSpPr>
          <p:nvPr/>
        </p:nvSpPr>
        <p:spPr>
          <a:xfrm flipH="1">
            <a:off x="4594895" y="90460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모서리가 둥근 직사각형 24">
            <a:extLst>
              <a:ext uri="{FF2B5EF4-FFF2-40B4-BE49-F238E27FC236}">
                <a16:creationId xmlns:a16="http://schemas.microsoft.com/office/drawing/2014/main" id="{AE6CA721-63A2-B4C3-A4EC-207C93B77B77}"/>
              </a:ext>
            </a:extLst>
          </p:cNvPr>
          <p:cNvSpPr>
            <a:spLocks/>
          </p:cNvSpPr>
          <p:nvPr/>
        </p:nvSpPr>
        <p:spPr>
          <a:xfrm flipH="1">
            <a:off x="4594895" y="116488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68BE3AAA-89EB-595A-5A5F-49729E347E09}"/>
              </a:ext>
            </a:extLst>
          </p:cNvPr>
          <p:cNvSpPr txBox="1"/>
          <p:nvPr/>
        </p:nvSpPr>
        <p:spPr>
          <a:xfrm>
            <a:off x="821804" y="1933729"/>
            <a:ext cx="226192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 뒷부분 점선</a:t>
            </a:r>
          </a:p>
        </p:txBody>
      </p:sp>
      <p:pic>
        <p:nvPicPr>
          <p:cNvPr id="128" name="그림 127">
            <a:extLst>
              <a:ext uri="{FF2B5EF4-FFF2-40B4-BE49-F238E27FC236}">
                <a16:creationId xmlns:a16="http://schemas.microsoft.com/office/drawing/2014/main" id="{57300EA0-55AC-7142-A205-7A2C8BF06138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73831" b="50725"/>
          <a:stretch/>
        </p:blipFill>
        <p:spPr>
          <a:xfrm>
            <a:off x="475729" y="37202"/>
            <a:ext cx="3190525" cy="2610505"/>
          </a:xfrm>
          <a:prstGeom prst="rect">
            <a:avLst/>
          </a:prstGeom>
          <a:solidFill>
            <a:srgbClr val="2D66F3"/>
          </a:solidFill>
        </p:spPr>
      </p:pic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0115EEB7-F426-5B21-779D-9C958052CE70}"/>
              </a:ext>
            </a:extLst>
          </p:cNvPr>
          <p:cNvSpPr/>
          <p:nvPr/>
        </p:nvSpPr>
        <p:spPr>
          <a:xfrm>
            <a:off x="1712855" y="1054570"/>
            <a:ext cx="375139" cy="1450274"/>
          </a:xfrm>
          <a:prstGeom prst="rect">
            <a:avLst/>
          </a:prstGeom>
          <a:solidFill>
            <a:srgbClr val="F2AF0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Simba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0" name="직사각형 129">
            <a:extLst>
              <a:ext uri="{FF2B5EF4-FFF2-40B4-BE49-F238E27FC236}">
                <a16:creationId xmlns:a16="http://schemas.microsoft.com/office/drawing/2014/main" id="{E5312863-E9B4-8D5F-E9F2-061B745B2896}"/>
              </a:ext>
            </a:extLst>
          </p:cNvPr>
          <p:cNvSpPr/>
          <p:nvPr/>
        </p:nvSpPr>
        <p:spPr>
          <a:xfrm>
            <a:off x="3017727" y="672108"/>
            <a:ext cx="375139" cy="1839750"/>
          </a:xfrm>
          <a:prstGeom prst="rect">
            <a:avLst/>
          </a:prstGeom>
          <a:solidFill>
            <a:srgbClr val="2D66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bg1"/>
                </a:solidFill>
              </a:rPr>
              <a:t>HyperSimba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A7C7A360-2EC4-FF3D-0C89-6E5E2F350742}"/>
              </a:ext>
            </a:extLst>
          </p:cNvPr>
          <p:cNvSpPr/>
          <p:nvPr/>
        </p:nvSpPr>
        <p:spPr>
          <a:xfrm>
            <a:off x="2584631" y="704062"/>
            <a:ext cx="375139" cy="1811606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TD7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BA547162-8696-4566-1130-2E7E557EBC21}"/>
              </a:ext>
            </a:extLst>
          </p:cNvPr>
          <p:cNvSpPr/>
          <p:nvPr/>
        </p:nvSpPr>
        <p:spPr>
          <a:xfrm>
            <a:off x="2151646" y="923088"/>
            <a:ext cx="375139" cy="1600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MR.Q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91CA2917-29E1-2B66-1157-3276F499736B}"/>
              </a:ext>
            </a:extLst>
          </p:cNvPr>
          <p:cNvSpPr/>
          <p:nvPr/>
        </p:nvSpPr>
        <p:spPr>
          <a:xfrm>
            <a:off x="1281611" y="1298134"/>
            <a:ext cx="375139" cy="120991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TD-MPC2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EB23C4E-2737-4E7F-E582-B412C5641A7A}"/>
              </a:ext>
            </a:extLst>
          </p:cNvPr>
          <p:cNvSpPr txBox="1"/>
          <p:nvPr/>
        </p:nvSpPr>
        <p:spPr>
          <a:xfrm>
            <a:off x="824795" y="4739862"/>
            <a:ext cx="226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구 뒷부분 점선</a:t>
            </a:r>
          </a:p>
        </p:txBody>
      </p:sp>
      <p:pic>
        <p:nvPicPr>
          <p:cNvPr id="136" name="그림 135">
            <a:extLst>
              <a:ext uri="{FF2B5EF4-FFF2-40B4-BE49-F238E27FC236}">
                <a16:creationId xmlns:a16="http://schemas.microsoft.com/office/drawing/2014/main" id="{AFAD8CB9-7323-8EAE-4B09-465186E14CF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73831" b="50725"/>
          <a:stretch/>
        </p:blipFill>
        <p:spPr>
          <a:xfrm>
            <a:off x="478720" y="2843335"/>
            <a:ext cx="3190525" cy="2610505"/>
          </a:xfrm>
          <a:prstGeom prst="rect">
            <a:avLst/>
          </a:prstGeom>
          <a:solidFill>
            <a:srgbClr val="2D66F3"/>
          </a:solidFill>
        </p:spPr>
      </p:pic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F4BFFC55-C273-0329-17E4-EED211F6E5E4}"/>
              </a:ext>
            </a:extLst>
          </p:cNvPr>
          <p:cNvSpPr/>
          <p:nvPr/>
        </p:nvSpPr>
        <p:spPr>
          <a:xfrm>
            <a:off x="1715846" y="3860703"/>
            <a:ext cx="375139" cy="1450274"/>
          </a:xfrm>
          <a:prstGeom prst="rect">
            <a:avLst/>
          </a:prstGeom>
          <a:solidFill>
            <a:srgbClr val="FCCC7E"/>
          </a:solidFill>
          <a:ln>
            <a:solidFill>
              <a:srgbClr val="E7A70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Simba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F3E8D01-7CF4-1A0A-2A4D-DD0715B64C00}"/>
              </a:ext>
            </a:extLst>
          </p:cNvPr>
          <p:cNvSpPr/>
          <p:nvPr/>
        </p:nvSpPr>
        <p:spPr>
          <a:xfrm>
            <a:off x="3020718" y="3478241"/>
            <a:ext cx="375139" cy="1839750"/>
          </a:xfrm>
          <a:prstGeom prst="rect">
            <a:avLst/>
          </a:prstGeom>
          <a:solidFill>
            <a:srgbClr val="A7C0F7"/>
          </a:solidFill>
          <a:ln>
            <a:solidFill>
              <a:srgbClr val="4678F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</a:rPr>
              <a:t>HyperSimba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4B9A5B1D-4E35-9553-1846-4C0B820F6637}"/>
              </a:ext>
            </a:extLst>
          </p:cNvPr>
          <p:cNvSpPr/>
          <p:nvPr/>
        </p:nvSpPr>
        <p:spPr>
          <a:xfrm>
            <a:off x="2587622" y="3510195"/>
            <a:ext cx="375139" cy="1811606"/>
          </a:xfrm>
          <a:prstGeom prst="rect">
            <a:avLst/>
          </a:prstGeom>
          <a:solidFill>
            <a:srgbClr val="E6E6E6"/>
          </a:solidFill>
          <a:ln>
            <a:solidFill>
              <a:srgbClr val="B6B6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TD7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17DD1A5-84A8-EBDB-99E5-6D95CE7DB639}"/>
              </a:ext>
            </a:extLst>
          </p:cNvPr>
          <p:cNvSpPr/>
          <p:nvPr/>
        </p:nvSpPr>
        <p:spPr>
          <a:xfrm>
            <a:off x="2154637" y="3729221"/>
            <a:ext cx="375139" cy="1600200"/>
          </a:xfrm>
          <a:prstGeom prst="rect">
            <a:avLst/>
          </a:prstGeom>
          <a:solidFill>
            <a:srgbClr val="E6E6E6"/>
          </a:solidFill>
          <a:ln>
            <a:solidFill>
              <a:srgbClr val="B6B6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MR.Q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4CBF2E98-F589-9017-2D79-9DEA4690DCF1}"/>
              </a:ext>
            </a:extLst>
          </p:cNvPr>
          <p:cNvSpPr/>
          <p:nvPr/>
        </p:nvSpPr>
        <p:spPr>
          <a:xfrm>
            <a:off x="1284602" y="4104267"/>
            <a:ext cx="375139" cy="1209914"/>
          </a:xfrm>
          <a:prstGeom prst="rect">
            <a:avLst/>
          </a:prstGeom>
          <a:solidFill>
            <a:srgbClr val="E6E6E6"/>
          </a:solidFill>
          <a:ln>
            <a:solidFill>
              <a:srgbClr val="B6B6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1600" dirty="0">
                <a:solidFill>
                  <a:schemeClr val="tx1"/>
                </a:solidFill>
              </a:rPr>
              <a:t>TD-MPC2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1A5F94D4-56D3-B06E-8EB7-991648E7AF2E}"/>
              </a:ext>
            </a:extLst>
          </p:cNvPr>
          <p:cNvCxnSpPr>
            <a:cxnSpLocks/>
          </p:cNvCxnSpPr>
          <p:nvPr/>
        </p:nvCxnSpPr>
        <p:spPr>
          <a:xfrm>
            <a:off x="1237431" y="5323689"/>
            <a:ext cx="2209800" cy="0"/>
          </a:xfrm>
          <a:prstGeom prst="line">
            <a:avLst/>
          </a:prstGeom>
          <a:ln w="28575">
            <a:solidFill>
              <a:srgbClr val="7A7A7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>
            <a:extLst>
              <a:ext uri="{FF2B5EF4-FFF2-40B4-BE49-F238E27FC236}">
                <a16:creationId xmlns:a16="http://schemas.microsoft.com/office/drawing/2014/main" id="{0D748DEC-262B-86AD-4195-0D41734D13DD}"/>
              </a:ext>
            </a:extLst>
          </p:cNvPr>
          <p:cNvCxnSpPr/>
          <p:nvPr/>
        </p:nvCxnSpPr>
        <p:spPr>
          <a:xfrm>
            <a:off x="1234440" y="2517556"/>
            <a:ext cx="2209800" cy="0"/>
          </a:xfrm>
          <a:prstGeom prst="line">
            <a:avLst/>
          </a:prstGeom>
          <a:ln w="28575">
            <a:noFil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4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EDD1B-C357-FF3B-295E-11EAC76A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BA72B461-7CDA-BDF9-0481-76824C4B6058}"/>
              </a:ext>
            </a:extLst>
          </p:cNvPr>
          <p:cNvSpPr/>
          <p:nvPr/>
        </p:nvSpPr>
        <p:spPr>
          <a:xfrm rot="10800000">
            <a:off x="4475416" y="2559238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266405F-22F9-CD91-6FE5-9242868AAEEF}"/>
              </a:ext>
            </a:extLst>
          </p:cNvPr>
          <p:cNvGrpSpPr/>
          <p:nvPr/>
        </p:nvGrpSpPr>
        <p:grpSpPr>
          <a:xfrm rot="16200000">
            <a:off x="5686350" y="4667769"/>
            <a:ext cx="369332" cy="376452"/>
            <a:chOff x="3739966" y="3379074"/>
            <a:chExt cx="306168" cy="268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8C1BEC-5E6D-7DE2-9046-A59691466588}"/>
                    </a:ext>
                  </a:extLst>
                </p:cNvPr>
                <p:cNvSpPr txBox="1"/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24A4D1B-7282-8CF4-D3AC-9BE7AFD28B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6" y="3379074"/>
                  <a:ext cx="293411" cy="1962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0FD10CD-B95C-303B-0FA6-81694E152E6B}"/>
                </a:ext>
              </a:extLst>
            </p:cNvPr>
            <p:cNvSpPr txBox="1"/>
            <p:nvPr/>
          </p:nvSpPr>
          <p:spPr>
            <a:xfrm rot="10800000">
              <a:off x="3739966" y="3433325"/>
              <a:ext cx="306168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8" name="꺾인 연결선[E] 74">
            <a:extLst>
              <a:ext uri="{FF2B5EF4-FFF2-40B4-BE49-F238E27FC236}">
                <a16:creationId xmlns:a16="http://schemas.microsoft.com/office/drawing/2014/main" id="{EF5E6640-63EB-2D28-AA33-DB838CACD9D6}"/>
              </a:ext>
            </a:extLst>
          </p:cNvPr>
          <p:cNvCxnSpPr>
            <a:cxnSpLocks/>
            <a:endCxn id="18" idx="3"/>
          </p:cNvCxnSpPr>
          <p:nvPr/>
        </p:nvCxnSpPr>
        <p:spPr>
          <a:xfrm rot="16200000" flipH="1">
            <a:off x="3885518" y="3269992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AC75713-5DDC-5B16-BFE8-FA59713B1D84}"/>
              </a:ext>
            </a:extLst>
          </p:cNvPr>
          <p:cNvCxnSpPr>
            <a:cxnSpLocks/>
          </p:cNvCxnSpPr>
          <p:nvPr/>
        </p:nvCxnSpPr>
        <p:spPr>
          <a:xfrm flipH="1">
            <a:off x="4529336" y="2623801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24">
            <a:extLst>
              <a:ext uri="{FF2B5EF4-FFF2-40B4-BE49-F238E27FC236}">
                <a16:creationId xmlns:a16="http://schemas.microsoft.com/office/drawing/2014/main" id="{C32E18D2-2C1C-1EAE-42DC-0E7537C20D08}"/>
              </a:ext>
            </a:extLst>
          </p:cNvPr>
          <p:cNvSpPr>
            <a:spLocks/>
          </p:cNvSpPr>
          <p:nvPr/>
        </p:nvSpPr>
        <p:spPr>
          <a:xfrm flipH="1">
            <a:off x="4594895" y="1042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1" name="모서리가 둥근 직사각형 24">
            <a:extLst>
              <a:ext uri="{FF2B5EF4-FFF2-40B4-BE49-F238E27FC236}">
                <a16:creationId xmlns:a16="http://schemas.microsoft.com/office/drawing/2014/main" id="{0B5993B9-733C-17F5-207A-8193CD93A6CD}"/>
              </a:ext>
            </a:extLst>
          </p:cNvPr>
          <p:cNvSpPr>
            <a:spLocks/>
          </p:cNvSpPr>
          <p:nvPr/>
        </p:nvSpPr>
        <p:spPr>
          <a:xfrm flipH="1">
            <a:off x="4594897" y="195055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2" name="모서리가 둥근 직사각형 24">
            <a:extLst>
              <a:ext uri="{FF2B5EF4-FFF2-40B4-BE49-F238E27FC236}">
                <a16:creationId xmlns:a16="http://schemas.microsoft.com/office/drawing/2014/main" id="{69C3EDAD-7B61-CC7C-E613-CC820A73EE7A}"/>
              </a:ext>
            </a:extLst>
          </p:cNvPr>
          <p:cNvSpPr>
            <a:spLocks/>
          </p:cNvSpPr>
          <p:nvPr/>
        </p:nvSpPr>
        <p:spPr>
          <a:xfrm flipH="1">
            <a:off x="4597599" y="298172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3" name="모서리가 둥근 직사각형 24">
            <a:extLst>
              <a:ext uri="{FF2B5EF4-FFF2-40B4-BE49-F238E27FC236}">
                <a16:creationId xmlns:a16="http://schemas.microsoft.com/office/drawing/2014/main" id="{E18BDA0B-EAAE-FD32-5C17-DEDEC6B450DD}"/>
              </a:ext>
            </a:extLst>
          </p:cNvPr>
          <p:cNvSpPr>
            <a:spLocks/>
          </p:cNvSpPr>
          <p:nvPr/>
        </p:nvSpPr>
        <p:spPr>
          <a:xfrm flipH="1">
            <a:off x="4597599" y="3237953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4" name="모서리가 둥근 직사각형 24">
            <a:extLst>
              <a:ext uri="{FF2B5EF4-FFF2-40B4-BE49-F238E27FC236}">
                <a16:creationId xmlns:a16="http://schemas.microsoft.com/office/drawing/2014/main" id="{7EF36828-821C-13F1-1685-B5BA04A95F8D}"/>
              </a:ext>
            </a:extLst>
          </p:cNvPr>
          <p:cNvSpPr>
            <a:spLocks/>
          </p:cNvSpPr>
          <p:nvPr/>
        </p:nvSpPr>
        <p:spPr>
          <a:xfrm flipH="1">
            <a:off x="4597599" y="524141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904EE9E-FFA8-4FD0-338D-D281E965C768}"/>
              </a:ext>
            </a:extLst>
          </p:cNvPr>
          <p:cNvCxnSpPr>
            <a:cxnSpLocks/>
          </p:cNvCxnSpPr>
          <p:nvPr/>
        </p:nvCxnSpPr>
        <p:spPr>
          <a:xfrm>
            <a:off x="5216944" y="1557397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A77A74FF-449C-0183-07AF-0020BDDE2A43}"/>
              </a:ext>
            </a:extLst>
          </p:cNvPr>
          <p:cNvSpPr>
            <a:spLocks/>
          </p:cNvSpPr>
          <p:nvPr/>
        </p:nvSpPr>
        <p:spPr>
          <a:xfrm flipH="1">
            <a:off x="4597599" y="27233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7" name="모서리가 둥근 직사각형 24">
            <a:extLst>
              <a:ext uri="{FF2B5EF4-FFF2-40B4-BE49-F238E27FC236}">
                <a16:creationId xmlns:a16="http://schemas.microsoft.com/office/drawing/2014/main" id="{94B6E33A-6AB2-72CF-7840-E8EC4D17A79D}"/>
              </a:ext>
            </a:extLst>
          </p:cNvPr>
          <p:cNvSpPr>
            <a:spLocks/>
          </p:cNvSpPr>
          <p:nvPr/>
        </p:nvSpPr>
        <p:spPr>
          <a:xfrm flipH="1">
            <a:off x="4597599" y="498277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18" name="모서리가 둥근 직사각형 24">
            <a:extLst>
              <a:ext uri="{FF2B5EF4-FFF2-40B4-BE49-F238E27FC236}">
                <a16:creationId xmlns:a16="http://schemas.microsoft.com/office/drawing/2014/main" id="{86529652-5607-5985-40BF-57531741760E}"/>
              </a:ext>
            </a:extLst>
          </p:cNvPr>
          <p:cNvSpPr>
            <a:spLocks/>
          </p:cNvSpPr>
          <p:nvPr/>
        </p:nvSpPr>
        <p:spPr>
          <a:xfrm flipH="1">
            <a:off x="4899042" y="4154386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19" name="모서리가 둥근 직사각형 24">
            <a:extLst>
              <a:ext uri="{FF2B5EF4-FFF2-40B4-BE49-F238E27FC236}">
                <a16:creationId xmlns:a16="http://schemas.microsoft.com/office/drawing/2014/main" id="{E5420EB8-CE93-151B-CE96-C4E9BE4E1089}"/>
              </a:ext>
            </a:extLst>
          </p:cNvPr>
          <p:cNvSpPr>
            <a:spLocks/>
          </p:cNvSpPr>
          <p:nvPr/>
        </p:nvSpPr>
        <p:spPr>
          <a:xfrm flipH="1">
            <a:off x="4595022" y="1299140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20" name="모서리가 둥근 직사각형 24">
            <a:extLst>
              <a:ext uri="{FF2B5EF4-FFF2-40B4-BE49-F238E27FC236}">
                <a16:creationId xmlns:a16="http://schemas.microsoft.com/office/drawing/2014/main" id="{0EABD270-C77C-F2F0-CAF5-56C5457052AB}"/>
              </a:ext>
            </a:extLst>
          </p:cNvPr>
          <p:cNvSpPr>
            <a:spLocks/>
          </p:cNvSpPr>
          <p:nvPr/>
        </p:nvSpPr>
        <p:spPr>
          <a:xfrm flipH="1">
            <a:off x="4594895" y="169393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49B83C5-AEFF-5560-F005-479D3074E4E8}"/>
              </a:ext>
            </a:extLst>
          </p:cNvPr>
          <p:cNvCxnSpPr>
            <a:cxnSpLocks/>
          </p:cNvCxnSpPr>
          <p:nvPr/>
        </p:nvCxnSpPr>
        <p:spPr>
          <a:xfrm>
            <a:off x="5216940" y="2478538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BE7714C-2EB5-4CB3-B2F7-C34C79BA29D7}"/>
              </a:ext>
            </a:extLst>
          </p:cNvPr>
          <p:cNvCxnSpPr>
            <a:cxnSpLocks/>
          </p:cNvCxnSpPr>
          <p:nvPr/>
        </p:nvCxnSpPr>
        <p:spPr>
          <a:xfrm>
            <a:off x="5216938" y="4026156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9B67966-4196-00EE-29CC-5A6D761A189A}"/>
              </a:ext>
            </a:extLst>
          </p:cNvPr>
          <p:cNvCxnSpPr>
            <a:cxnSpLocks/>
          </p:cNvCxnSpPr>
          <p:nvPr/>
        </p:nvCxnSpPr>
        <p:spPr>
          <a:xfrm>
            <a:off x="5216938" y="4671039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4">
            <a:extLst>
              <a:ext uri="{FF2B5EF4-FFF2-40B4-BE49-F238E27FC236}">
                <a16:creationId xmlns:a16="http://schemas.microsoft.com/office/drawing/2014/main" id="{BBEB62E2-9D8F-3156-7E86-FA8DFE3D5A9D}"/>
              </a:ext>
            </a:extLst>
          </p:cNvPr>
          <p:cNvSpPr>
            <a:spLocks/>
          </p:cNvSpPr>
          <p:nvPr/>
        </p:nvSpPr>
        <p:spPr>
          <a:xfrm flipH="1">
            <a:off x="4597597" y="349470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90F5C4D2-6EA2-34E5-D6F1-33A73310713E}"/>
              </a:ext>
            </a:extLst>
          </p:cNvPr>
          <p:cNvSpPr>
            <a:spLocks/>
          </p:cNvSpPr>
          <p:nvPr/>
        </p:nvSpPr>
        <p:spPr>
          <a:xfrm flipH="1">
            <a:off x="4597734" y="375840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5CA581-14D7-69E3-E491-E604D821A954}"/>
              </a:ext>
            </a:extLst>
          </p:cNvPr>
          <p:cNvCxnSpPr>
            <a:cxnSpLocks/>
          </p:cNvCxnSpPr>
          <p:nvPr/>
        </p:nvCxnSpPr>
        <p:spPr>
          <a:xfrm>
            <a:off x="5217123" y="919613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F7044C8-B10A-AA1E-0D34-F9DF56F7F458}"/>
              </a:ext>
            </a:extLst>
          </p:cNvPr>
          <p:cNvCxnSpPr>
            <a:cxnSpLocks/>
          </p:cNvCxnSpPr>
          <p:nvPr/>
        </p:nvCxnSpPr>
        <p:spPr>
          <a:xfrm>
            <a:off x="5216414" y="5765543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모서리가 둥근 직사각형 24">
            <a:extLst>
              <a:ext uri="{FF2B5EF4-FFF2-40B4-BE49-F238E27FC236}">
                <a16:creationId xmlns:a16="http://schemas.microsoft.com/office/drawing/2014/main" id="{237292F2-CF37-C33B-63DC-915E36E2348B}"/>
              </a:ext>
            </a:extLst>
          </p:cNvPr>
          <p:cNvSpPr>
            <a:spLocks/>
          </p:cNvSpPr>
          <p:nvPr/>
        </p:nvSpPr>
        <p:spPr>
          <a:xfrm flipH="1">
            <a:off x="4605235" y="692099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9" name="모서리가 둥근 직사각형 24">
            <a:extLst>
              <a:ext uri="{FF2B5EF4-FFF2-40B4-BE49-F238E27FC236}">
                <a16:creationId xmlns:a16="http://schemas.microsoft.com/office/drawing/2014/main" id="{67E26F8B-C511-BB25-99D1-127207051567}"/>
              </a:ext>
            </a:extLst>
          </p:cNvPr>
          <p:cNvSpPr>
            <a:spLocks/>
          </p:cNvSpPr>
          <p:nvPr/>
        </p:nvSpPr>
        <p:spPr>
          <a:xfrm flipH="1">
            <a:off x="4597603" y="4411422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00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30" name="모서리가 둥근 직사각형 24">
            <a:extLst>
              <a:ext uri="{FF2B5EF4-FFF2-40B4-BE49-F238E27FC236}">
                <a16:creationId xmlns:a16="http://schemas.microsoft.com/office/drawing/2014/main" id="{C9A3B640-5434-B08D-C7F7-37DD4558F6D6}"/>
              </a:ext>
            </a:extLst>
          </p:cNvPr>
          <p:cNvSpPr>
            <a:spLocks/>
          </p:cNvSpPr>
          <p:nvPr/>
        </p:nvSpPr>
        <p:spPr>
          <a:xfrm flipH="1">
            <a:off x="4597599" y="5500277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1" name="모서리가 둥근 직사각형 24">
            <a:extLst>
              <a:ext uri="{FF2B5EF4-FFF2-40B4-BE49-F238E27FC236}">
                <a16:creationId xmlns:a16="http://schemas.microsoft.com/office/drawing/2014/main" id="{6E45DE0F-5782-7E2A-03AD-9A6B109078FF}"/>
              </a:ext>
            </a:extLst>
          </p:cNvPr>
          <p:cNvSpPr>
            <a:spLocks/>
          </p:cNvSpPr>
          <p:nvPr/>
        </p:nvSpPr>
        <p:spPr>
          <a:xfrm flipH="1">
            <a:off x="4594897" y="22087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FD5E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32" name="모서리가 둥근 직사각형 24">
            <a:extLst>
              <a:ext uri="{FF2B5EF4-FFF2-40B4-BE49-F238E27FC236}">
                <a16:creationId xmlns:a16="http://schemas.microsoft.com/office/drawing/2014/main" id="{7EB5E071-FFB1-3CDC-BFDC-542214F4FB09}"/>
              </a:ext>
            </a:extLst>
          </p:cNvPr>
          <p:cNvSpPr>
            <a:spLocks/>
          </p:cNvSpPr>
          <p:nvPr/>
        </p:nvSpPr>
        <p:spPr>
          <a:xfrm flipH="1">
            <a:off x="4605235" y="5887420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0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0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7C4C082-D9F1-9929-C4A9-D2662806A399}"/>
              </a:ext>
            </a:extLst>
          </p:cNvPr>
          <p:cNvGrpSpPr/>
          <p:nvPr/>
        </p:nvGrpSpPr>
        <p:grpSpPr>
          <a:xfrm>
            <a:off x="6326715" y="4068962"/>
            <a:ext cx="1009496" cy="1233949"/>
            <a:chOff x="6320168" y="4228302"/>
            <a:chExt cx="1009496" cy="1233949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C88DF86B-0F76-CBD4-10F7-AE18E1205958}"/>
                </a:ext>
              </a:extLst>
            </p:cNvPr>
            <p:cNvSpPr/>
            <p:nvPr/>
          </p:nvSpPr>
          <p:spPr>
            <a:xfrm rot="10800000">
              <a:off x="6336193" y="4817098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1D48981A-AA28-B0D0-DFFF-EFC9CFFA2EC9}"/>
                </a:ext>
              </a:extLst>
            </p:cNvPr>
            <p:cNvSpPr/>
            <p:nvPr/>
          </p:nvSpPr>
          <p:spPr>
            <a:xfrm>
              <a:off x="6334136" y="446797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64B49F4-D56C-34F3-AC0A-267D50C0B4EE}"/>
                </a:ext>
              </a:extLst>
            </p:cNvPr>
            <p:cNvSpPr txBox="1"/>
            <p:nvPr/>
          </p:nvSpPr>
          <p:spPr>
            <a:xfrm>
              <a:off x="6391079" y="4228302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37" name="십자형 36">
              <a:extLst>
                <a:ext uri="{FF2B5EF4-FFF2-40B4-BE49-F238E27FC236}">
                  <a16:creationId xmlns:a16="http://schemas.microsoft.com/office/drawing/2014/main" id="{FB10C4B7-4D73-E367-AB3A-B2A547FC89B6}"/>
                </a:ext>
              </a:extLst>
            </p:cNvPr>
            <p:cNvSpPr/>
            <p:nvPr/>
          </p:nvSpPr>
          <p:spPr>
            <a:xfrm rot="2700000">
              <a:off x="6798771" y="4932512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FCA2F5E-AC12-3B2C-EC54-0902CCAB16B2}"/>
                </a:ext>
              </a:extLst>
            </p:cNvPr>
            <p:cNvSpPr/>
            <p:nvPr/>
          </p:nvSpPr>
          <p:spPr>
            <a:xfrm>
              <a:off x="6320168" y="483204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CD320F02-5A05-69AA-34C2-341D17312F6F}"/>
                </a:ext>
              </a:extLst>
            </p:cNvPr>
            <p:cNvSpPr/>
            <p:nvPr/>
          </p:nvSpPr>
          <p:spPr>
            <a:xfrm>
              <a:off x="7136936" y="4571510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6E64CEA-D374-05F4-48A4-022D672536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48" y="4599303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C606C342-FE57-3B59-7576-C7015D878C3A}"/>
                </a:ext>
              </a:extLst>
            </p:cNvPr>
            <p:cNvSpPr/>
            <p:nvPr/>
          </p:nvSpPr>
          <p:spPr>
            <a:xfrm>
              <a:off x="6627424" y="473292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DEE97D2-BA5D-C049-B626-ABB66E9EA4CE}"/>
                    </a:ext>
                  </a:extLst>
                </p:cNvPr>
                <p:cNvSpPr txBox="1"/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3CEF2989-FFD2-3A16-796B-8239EB6109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blipFill>
                  <a:blip r:embed="rId3"/>
                  <a:stretch>
                    <a:fillRect l="-5263" r="-15789" b="-8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67FA02C9-2B18-B36F-C14D-3427DA377148}"/>
                    </a:ext>
                  </a:extLst>
                </p:cNvPr>
                <p:cNvSpPr txBox="1"/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0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𝛂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6CF558B-1051-0A5B-0D94-C0A2BF1C91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768570" y="4563219"/>
                  <a:ext cx="205009" cy="107722"/>
                </a:xfrm>
                <a:prstGeom prst="rect">
                  <a:avLst/>
                </a:prstGeom>
                <a:blipFill>
                  <a:blip r:embed="rId4"/>
                  <a:stretch>
                    <a:fillRect r="-2632" b="-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36BE048-0AA2-D1A7-7609-BFBF30E9A4FD}"/>
                    </a:ext>
                  </a:extLst>
                </p:cNvPr>
                <p:cNvSpPr txBox="1"/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D111517-21C4-C5B5-461F-1C887B8129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389" y="4619831"/>
                  <a:ext cx="101676" cy="123111"/>
                </a:xfrm>
                <a:prstGeom prst="rect">
                  <a:avLst/>
                </a:prstGeom>
                <a:blipFill>
                  <a:blip r:embed="rId5"/>
                  <a:stretch>
                    <a:fillRect l="-29412" r="-123529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1E71CB57-2244-92EA-4A06-861E79EF431E}"/>
                </a:ext>
              </a:extLst>
            </p:cNvPr>
            <p:cNvSpPr/>
            <p:nvPr/>
          </p:nvSpPr>
          <p:spPr>
            <a:xfrm>
              <a:off x="6334083" y="4817098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A75C33E-BA62-AB29-E582-1AC7176B856D}"/>
                    </a:ext>
                  </a:extLst>
                </p:cNvPr>
                <p:cNvSpPr txBox="1"/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D4A8D842-5D08-F3F3-9408-6D2168DD3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0ED715-AA78-92C7-B3AF-F51C0264CE5A}"/>
              </a:ext>
            </a:extLst>
          </p:cNvPr>
          <p:cNvSpPr txBox="1"/>
          <p:nvPr/>
        </p:nvSpPr>
        <p:spPr>
          <a:xfrm>
            <a:off x="6033719" y="653906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30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7076ED4-81FB-8251-A0AD-09775AF70682}"/>
              </a:ext>
            </a:extLst>
          </p:cNvPr>
          <p:cNvGrpSpPr/>
          <p:nvPr/>
        </p:nvGrpSpPr>
        <p:grpSpPr>
          <a:xfrm>
            <a:off x="6163069" y="2732615"/>
            <a:ext cx="1348842" cy="1114783"/>
            <a:chOff x="6153346" y="2756721"/>
            <a:chExt cx="1348842" cy="1114783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336A79A-0F39-BCBC-E5DB-C5BC33187B9B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50" name="사다리꼴 49">
              <a:extLst>
                <a:ext uri="{FF2B5EF4-FFF2-40B4-BE49-F238E27FC236}">
                  <a16:creationId xmlns:a16="http://schemas.microsoft.com/office/drawing/2014/main" id="{AE3965DF-91F2-A340-B778-1AB377DCC6DF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A9865D9-919F-083F-223A-6CA864E06A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9F2BBDDE-0AB2-4706-02F2-530C7550B111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18435046-B641-34C6-BB34-AA6A9CDDB495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86C77707-A2FD-C4C9-AA69-BB45EB7C1CF0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419F7088-5F31-2339-12A0-58FDCD19F695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3A3A92E2-8334-E088-0BBD-9EF603347789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09BFE2C1-CE68-5624-6116-7DFA2D025EFD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93C16DE6-E113-661F-0A5C-97F0218DBE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8854B110-0957-B0B6-D0C8-3E4E9EC12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원호 59">
              <a:extLst>
                <a:ext uri="{FF2B5EF4-FFF2-40B4-BE49-F238E27FC236}">
                  <a16:creationId xmlns:a16="http://schemas.microsoft.com/office/drawing/2014/main" id="{948427D5-2C1E-BC14-4114-B351F2452EAF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1" name="곱하기 기호 60">
              <a:extLst>
                <a:ext uri="{FF2B5EF4-FFF2-40B4-BE49-F238E27FC236}">
                  <a16:creationId xmlns:a16="http://schemas.microsoft.com/office/drawing/2014/main" id="{7E99E314-1674-9569-C92F-AA2C28D4C682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83FACC9A-571E-A6DC-CDDA-D2F0949C2188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B8B25AFF-0760-A983-1DA3-4FB53210E156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EE49B437-5387-6175-8AFB-CD4C6353C449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6D472BE5-DF5E-DCE8-5128-24CFDCEB9AFE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0C6F54D-AD28-F02B-065E-A36C7679A967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E3EE127D-CF17-C9D7-E527-A2211BB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4BD41CCD-4CCF-0D74-C304-3F5109A25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ABA0F64E-B030-DE2A-F21D-8729335E83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원호 69">
              <a:extLst>
                <a:ext uri="{FF2B5EF4-FFF2-40B4-BE49-F238E27FC236}">
                  <a16:creationId xmlns:a16="http://schemas.microsoft.com/office/drawing/2014/main" id="{7E4FA1AD-086B-095B-E1C3-24868E3AFC12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1" name="원호 70">
              <a:extLst>
                <a:ext uri="{FF2B5EF4-FFF2-40B4-BE49-F238E27FC236}">
                  <a16:creationId xmlns:a16="http://schemas.microsoft.com/office/drawing/2014/main" id="{7137EC0D-7A3F-487C-E89A-6C53A3408DDF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22508F07-5379-330D-E076-EA02ACB94DF4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F5157434-B5FF-1242-693A-59288860ECEF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27B9AC95-DB1A-4E65-968C-C08D544E67AD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EAA28029-F15A-7475-E134-AA35A7DD13D2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4E036B04-B4CC-2117-257E-F5D6B541673A}"/>
              </a:ext>
            </a:extLst>
          </p:cNvPr>
          <p:cNvGrpSpPr/>
          <p:nvPr/>
        </p:nvGrpSpPr>
        <p:grpSpPr>
          <a:xfrm>
            <a:off x="6054217" y="916531"/>
            <a:ext cx="1575184" cy="1029368"/>
            <a:chOff x="6033012" y="1977308"/>
            <a:chExt cx="1575184" cy="1029368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BEC195-09C0-9854-0071-BC63247CC9E1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Add a New Axis</a:t>
              </a:r>
            </a:p>
          </p:txBody>
        </p:sp>
        <p:sp>
          <p:nvSpPr>
            <p:cNvPr id="78" name="사다리꼴 77">
              <a:extLst>
                <a:ext uri="{FF2B5EF4-FFF2-40B4-BE49-F238E27FC236}">
                  <a16:creationId xmlns:a16="http://schemas.microsoft.com/office/drawing/2014/main" id="{D036CDBA-C4AF-69E4-BA9E-71394D6F0044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032233A4-DEA9-F6AE-211C-676CBBA9D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90B526D-0977-984A-579C-1AA65532BA69}"/>
                </a:ext>
              </a:extLst>
            </p:cNvPr>
            <p:cNvSpPr txBox="1"/>
            <p:nvPr/>
          </p:nvSpPr>
          <p:spPr>
            <a:xfrm>
              <a:off x="6900661" y="2692713"/>
              <a:ext cx="681203" cy="192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650" i="1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650" i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B4505DE2-3BAD-E864-5923-2F31FEBAB84F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3F94E8C-AD82-F74D-DC0E-B74F882AFD8E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DE636D02-1A85-40AB-D552-DC7008006013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2B5AAF7F-8536-13B6-5CD4-624487CB140B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5" name="원호 84">
              <a:extLst>
                <a:ext uri="{FF2B5EF4-FFF2-40B4-BE49-F238E27FC236}">
                  <a16:creationId xmlns:a16="http://schemas.microsoft.com/office/drawing/2014/main" id="{EC749640-4A45-A405-08E7-1A74A633AA44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6" name="곱하기 기호 85">
              <a:extLst>
                <a:ext uri="{FF2B5EF4-FFF2-40B4-BE49-F238E27FC236}">
                  <a16:creationId xmlns:a16="http://schemas.microsoft.com/office/drawing/2014/main" id="{03643C86-D4AC-BE82-C58D-91DE906B8720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ADB5CB32-E014-D8FF-589D-5F686127A4DC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5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599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599" dirty="0">
                <a:solidFill>
                  <a:srgbClr val="2749A9"/>
                </a:solidFill>
              </a:endParaRPr>
            </a:p>
          </p:txBody>
        </p:sp>
        <p:sp>
          <p:nvSpPr>
            <p:cNvPr id="88" name="원호 87">
              <a:extLst>
                <a:ext uri="{FF2B5EF4-FFF2-40B4-BE49-F238E27FC236}">
                  <a16:creationId xmlns:a16="http://schemas.microsoft.com/office/drawing/2014/main" id="{15F04532-A22B-6737-DC22-32DF9453C510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DA6D3025-E9D8-E88B-9A73-659EF5B58650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9A6B5416-C3CC-E055-1268-3D511FA48455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ABF17086-0807-4D5B-C312-92166C1757AA}"/>
              </a:ext>
            </a:extLst>
          </p:cNvPr>
          <p:cNvSpPr txBox="1"/>
          <p:nvPr/>
        </p:nvSpPr>
        <p:spPr>
          <a:xfrm>
            <a:off x="6055955" y="3797905"/>
            <a:ext cx="157552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30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FA32E417-CCC3-588C-1C0D-7BA8EE13E42C}"/>
              </a:ext>
            </a:extLst>
          </p:cNvPr>
          <p:cNvGrpSpPr/>
          <p:nvPr/>
        </p:nvGrpSpPr>
        <p:grpSpPr>
          <a:xfrm>
            <a:off x="6056127" y="5094604"/>
            <a:ext cx="1575184" cy="1253855"/>
            <a:chOff x="1646264" y="4474564"/>
            <a:chExt cx="1575184" cy="1253855"/>
          </a:xfrm>
        </p:grpSpPr>
        <p:sp>
          <p:nvSpPr>
            <p:cNvPr id="93" name="원호 92">
              <a:extLst>
                <a:ext uri="{FF2B5EF4-FFF2-40B4-BE49-F238E27FC236}">
                  <a16:creationId xmlns:a16="http://schemas.microsoft.com/office/drawing/2014/main" id="{66907A4D-BF9C-7A40-76FB-B0F2ABEF944E}"/>
                </a:ext>
              </a:extLst>
            </p:cNvPr>
            <p:cNvSpPr/>
            <p:nvPr/>
          </p:nvSpPr>
          <p:spPr>
            <a:xfrm rot="10800000">
              <a:off x="1936387" y="5093360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4" name="원호 93">
              <a:extLst>
                <a:ext uri="{FF2B5EF4-FFF2-40B4-BE49-F238E27FC236}">
                  <a16:creationId xmlns:a16="http://schemas.microsoft.com/office/drawing/2014/main" id="{3BA3E03E-790E-BF8B-FC40-D1478C685435}"/>
                </a:ext>
              </a:extLst>
            </p:cNvPr>
            <p:cNvSpPr/>
            <p:nvPr/>
          </p:nvSpPr>
          <p:spPr>
            <a:xfrm>
              <a:off x="1933846" y="4734147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3EAC880A-E395-8CAA-3DD1-A5773486D66D}"/>
                </a:ext>
              </a:extLst>
            </p:cNvPr>
            <p:cNvSpPr/>
            <p:nvPr/>
          </p:nvSpPr>
          <p:spPr>
            <a:xfrm>
              <a:off x="1934277" y="5093360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4E7D540E-501B-E6C5-FBC6-B9DFE48F082D}"/>
                </a:ext>
              </a:extLst>
            </p:cNvPr>
            <p:cNvSpPr txBox="1"/>
            <p:nvPr/>
          </p:nvSpPr>
          <p:spPr>
            <a:xfrm>
              <a:off x="1646264" y="4474564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B72E12-9733-6F31-084D-55FD883CF462}"/>
                </a:ext>
              </a:extLst>
            </p:cNvPr>
            <p:cNvSpPr/>
            <p:nvPr/>
          </p:nvSpPr>
          <p:spPr>
            <a:xfrm>
              <a:off x="1922307" y="510064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0A2FD4BC-3259-60F2-E0B8-148EAE3A6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1187" y="4867900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E3D16E6D-92DF-9660-8905-19B76938A805}"/>
                </a:ext>
              </a:extLst>
            </p:cNvPr>
            <p:cNvCxnSpPr>
              <a:cxnSpLocks/>
            </p:cNvCxnSpPr>
            <p:nvPr/>
          </p:nvCxnSpPr>
          <p:spPr>
            <a:xfrm>
              <a:off x="2265772" y="5042993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9FA94893-4327-5684-C1BB-771EEFCC7B5A}"/>
                </a:ext>
              </a:extLst>
            </p:cNvPr>
            <p:cNvSpPr/>
            <p:nvPr/>
          </p:nvSpPr>
          <p:spPr>
            <a:xfrm>
              <a:off x="2081712" y="483630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81E2E533-3E2C-4711-1B9B-C6953421A181}"/>
                    </a:ext>
                  </a:extLst>
                </p:cNvPr>
                <p:cNvSpPr txBox="1"/>
                <p:nvPr/>
              </p:nvSpPr>
              <p:spPr>
                <a:xfrm>
                  <a:off x="1802721" y="4752541"/>
                  <a:ext cx="328565" cy="13458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i="1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i="1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C2A6791-3679-AF4D-51BD-5EF0B959C1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721" y="4752541"/>
                  <a:ext cx="328565" cy="134589"/>
                </a:xfrm>
                <a:prstGeom prst="rect">
                  <a:avLst/>
                </a:prstGeom>
                <a:blipFill>
                  <a:blip r:embed="rId7"/>
                  <a:stretch>
                    <a:fillRect b="-2727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17ECACE8-1C78-A9D5-44AB-48C8445CFC42}"/>
                </a:ext>
              </a:extLst>
            </p:cNvPr>
            <p:cNvCxnSpPr>
              <a:cxnSpLocks/>
            </p:cNvCxnSpPr>
            <p:nvPr/>
          </p:nvCxnSpPr>
          <p:spPr>
            <a:xfrm>
              <a:off x="2124903" y="4879096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FCFC56C-AC3C-FDB5-F2AB-DDDC2D70407E}"/>
                </a:ext>
              </a:extLst>
            </p:cNvPr>
            <p:cNvSpPr/>
            <p:nvPr/>
          </p:nvSpPr>
          <p:spPr>
            <a:xfrm>
              <a:off x="2229563" y="5001526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76A8F743-5517-1513-139E-26AAB43685E1}"/>
                </a:ext>
              </a:extLst>
            </p:cNvPr>
            <p:cNvSpPr/>
            <p:nvPr/>
          </p:nvSpPr>
          <p:spPr>
            <a:xfrm>
              <a:off x="2739075" y="4840107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105" name="십자형 104">
              <a:extLst>
                <a:ext uri="{FF2B5EF4-FFF2-40B4-BE49-F238E27FC236}">
                  <a16:creationId xmlns:a16="http://schemas.microsoft.com/office/drawing/2014/main" id="{93D47A60-52F1-000A-3BF8-0B1EC5C05A43}"/>
                </a:ext>
              </a:extLst>
            </p:cNvPr>
            <p:cNvSpPr/>
            <p:nvPr/>
          </p:nvSpPr>
          <p:spPr>
            <a:xfrm rot="2700000">
              <a:off x="2400910" y="5201109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5B024BD2-7803-E681-694C-06B795324FB1}"/>
              </a:ext>
            </a:extLst>
          </p:cNvPr>
          <p:cNvGrpSpPr/>
          <p:nvPr/>
        </p:nvGrpSpPr>
        <p:grpSpPr>
          <a:xfrm>
            <a:off x="6164871" y="1816862"/>
            <a:ext cx="1415297" cy="1042086"/>
            <a:chOff x="6158324" y="1846888"/>
            <a:chExt cx="1415297" cy="1042086"/>
          </a:xfrm>
        </p:grpSpPr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96FB728-C40D-4BD6-E4F8-09BF88CACCC6}"/>
                </a:ext>
              </a:extLst>
            </p:cNvPr>
            <p:cNvSpPr txBox="1"/>
            <p:nvPr/>
          </p:nvSpPr>
          <p:spPr>
            <a:xfrm>
              <a:off x="6221407" y="1846888"/>
              <a:ext cx="1214865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108" name="사다리꼴 107">
              <a:extLst>
                <a:ext uri="{FF2B5EF4-FFF2-40B4-BE49-F238E27FC236}">
                  <a16:creationId xmlns:a16="http://schemas.microsoft.com/office/drawing/2014/main" id="{4099ED9B-C080-5A85-75E2-DDEDC8D7FF99}"/>
                </a:ext>
              </a:extLst>
            </p:cNvPr>
            <p:cNvSpPr/>
            <p:nvPr/>
          </p:nvSpPr>
          <p:spPr>
            <a:xfrm>
              <a:off x="6158324" y="243066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F873DDF5-5502-B60D-42E5-1A5D25384C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9" y="256737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DC89515F-0590-A059-E08C-B6F459B30D58}"/>
                </a:ext>
              </a:extLst>
            </p:cNvPr>
            <p:cNvSpPr/>
            <p:nvPr/>
          </p:nvSpPr>
          <p:spPr>
            <a:xfrm>
              <a:off x="6345566" y="254375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EDB9B9AF-57D1-3A52-CD40-4B5BA17A30E4}"/>
                </a:ext>
              </a:extLst>
            </p:cNvPr>
            <p:cNvSpPr/>
            <p:nvPr/>
          </p:nvSpPr>
          <p:spPr>
            <a:xfrm>
              <a:off x="6906767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41E061F6-22A4-7748-6962-7BD0CF1C0B80}"/>
                </a:ext>
              </a:extLst>
            </p:cNvPr>
            <p:cNvSpPr/>
            <p:nvPr/>
          </p:nvSpPr>
          <p:spPr>
            <a:xfrm>
              <a:off x="7007079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6A40B8DC-522E-9268-178F-A4EB18022F5C}"/>
                </a:ext>
              </a:extLst>
            </p:cNvPr>
            <p:cNvSpPr/>
            <p:nvPr/>
          </p:nvSpPr>
          <p:spPr>
            <a:xfrm>
              <a:off x="6639396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4" name="원호 113">
              <a:extLst>
                <a:ext uri="{FF2B5EF4-FFF2-40B4-BE49-F238E27FC236}">
                  <a16:creationId xmlns:a16="http://schemas.microsoft.com/office/drawing/2014/main" id="{31F75673-7F3C-E8B8-3E2A-F89FFC9E3A6A}"/>
                </a:ext>
              </a:extLst>
            </p:cNvPr>
            <p:cNvSpPr/>
            <p:nvPr/>
          </p:nvSpPr>
          <p:spPr>
            <a:xfrm>
              <a:off x="6512929" y="224097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15" name="곱하기 기호 114">
              <a:extLst>
                <a:ext uri="{FF2B5EF4-FFF2-40B4-BE49-F238E27FC236}">
                  <a16:creationId xmlns:a16="http://schemas.microsoft.com/office/drawing/2014/main" id="{FD541184-C1DE-B1ED-D30E-4FFD6452AC35}"/>
                </a:ext>
              </a:extLst>
            </p:cNvPr>
            <p:cNvSpPr/>
            <p:nvPr/>
          </p:nvSpPr>
          <p:spPr>
            <a:xfrm>
              <a:off x="6773296" y="251003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FC3C350-7856-7831-E6F0-B9EBCAE50C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00" y="2149650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6CC927C9-8BB7-7BED-C320-D88DD054DF6A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67" y="2157771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70B08509-5C3D-51E4-D4AF-6052E7034D18}"/>
                </a:ext>
              </a:extLst>
            </p:cNvPr>
            <p:cNvSpPr/>
            <p:nvPr/>
          </p:nvSpPr>
          <p:spPr>
            <a:xfrm>
              <a:off x="6345629" y="21270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E7D28A4A-B285-07D7-2A1E-6974D5D3AA4D}"/>
                </a:ext>
              </a:extLst>
            </p:cNvPr>
            <p:cNvSpPr/>
            <p:nvPr/>
          </p:nvSpPr>
          <p:spPr>
            <a:xfrm>
              <a:off x="6906830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1643F4DF-A59E-346B-ACA9-732C27BB08E6}"/>
                </a:ext>
              </a:extLst>
            </p:cNvPr>
            <p:cNvSpPr/>
            <p:nvPr/>
          </p:nvSpPr>
          <p:spPr>
            <a:xfrm>
              <a:off x="7007142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949F3E2B-1759-3ABC-8BEE-C1B9F2835E2B}"/>
                </a:ext>
              </a:extLst>
            </p:cNvPr>
            <p:cNvSpPr/>
            <p:nvPr/>
          </p:nvSpPr>
          <p:spPr>
            <a:xfrm>
              <a:off x="6639459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D8C4F0A-84E7-1489-F0DF-42075E7FEFAE}"/>
                    </a:ext>
                  </a:extLst>
                </p:cNvPr>
                <p:cNvSpPr txBox="1"/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i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ko-KR" sz="1000" i="0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2AF3851A-825D-83FE-87C7-1915B1CFA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" name="원호 122">
              <a:extLst>
                <a:ext uri="{FF2B5EF4-FFF2-40B4-BE49-F238E27FC236}">
                  <a16:creationId xmlns:a16="http://schemas.microsoft.com/office/drawing/2014/main" id="{85286480-C1F8-0514-84C6-3DE7390137A7}"/>
                </a:ext>
              </a:extLst>
            </p:cNvPr>
            <p:cNvSpPr/>
            <p:nvPr/>
          </p:nvSpPr>
          <p:spPr>
            <a:xfrm>
              <a:off x="6513801" y="24776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124" name="원호 123">
              <a:extLst>
                <a:ext uri="{FF2B5EF4-FFF2-40B4-BE49-F238E27FC236}">
                  <a16:creationId xmlns:a16="http://schemas.microsoft.com/office/drawing/2014/main" id="{B50BDB01-BB4A-88F7-F5B5-9EA3BD9B1374}"/>
                </a:ext>
              </a:extLst>
            </p:cNvPr>
            <p:cNvSpPr/>
            <p:nvPr/>
          </p:nvSpPr>
          <p:spPr>
            <a:xfrm rot="10800000">
              <a:off x="6513802" y="2479252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4981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3B6E6-94D7-31D7-1442-ACB3FC04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>
            <a:extLst>
              <a:ext uri="{FF2B5EF4-FFF2-40B4-BE49-F238E27FC236}">
                <a16:creationId xmlns:a16="http://schemas.microsoft.com/office/drawing/2014/main" id="{303AF75A-81ED-89D5-E71D-DBEDFA8A1C82}"/>
              </a:ext>
            </a:extLst>
          </p:cNvPr>
          <p:cNvGrpSpPr/>
          <p:nvPr/>
        </p:nvGrpSpPr>
        <p:grpSpPr>
          <a:xfrm>
            <a:off x="6320168" y="4083615"/>
            <a:ext cx="1009496" cy="1233949"/>
            <a:chOff x="6320168" y="4228302"/>
            <a:chExt cx="1009496" cy="1233949"/>
          </a:xfrm>
        </p:grpSpPr>
        <p:sp>
          <p:nvSpPr>
            <p:cNvPr id="460" name="원호 459">
              <a:extLst>
                <a:ext uri="{FF2B5EF4-FFF2-40B4-BE49-F238E27FC236}">
                  <a16:creationId xmlns:a16="http://schemas.microsoft.com/office/drawing/2014/main" id="{ACA419DD-A432-58F1-C691-5993B05F2519}"/>
                </a:ext>
              </a:extLst>
            </p:cNvPr>
            <p:cNvSpPr/>
            <p:nvPr/>
          </p:nvSpPr>
          <p:spPr>
            <a:xfrm rot="10800000">
              <a:off x="6336193" y="4817098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37" name="원호 236">
              <a:extLst>
                <a:ext uri="{FF2B5EF4-FFF2-40B4-BE49-F238E27FC236}">
                  <a16:creationId xmlns:a16="http://schemas.microsoft.com/office/drawing/2014/main" id="{1D963D5B-1772-E393-6DF9-A17ACA3324D9}"/>
                </a:ext>
              </a:extLst>
            </p:cNvPr>
            <p:cNvSpPr/>
            <p:nvPr/>
          </p:nvSpPr>
          <p:spPr>
            <a:xfrm>
              <a:off x="6334136" y="4467979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A31BE79E-BC5E-45EF-65B9-595CD5F5CD2F}"/>
                </a:ext>
              </a:extLst>
            </p:cNvPr>
            <p:cNvSpPr txBox="1"/>
            <p:nvPr/>
          </p:nvSpPr>
          <p:spPr>
            <a:xfrm>
              <a:off x="6391079" y="4228302"/>
              <a:ext cx="88513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LERP</a:t>
              </a:r>
              <a:endParaRPr lang="ko-KR" altLang="en-US" sz="1000" i="1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239" name="십자형 238">
              <a:extLst>
                <a:ext uri="{FF2B5EF4-FFF2-40B4-BE49-F238E27FC236}">
                  <a16:creationId xmlns:a16="http://schemas.microsoft.com/office/drawing/2014/main" id="{C4ECFD05-FC26-C19D-D85A-8A54A973A70B}"/>
                </a:ext>
              </a:extLst>
            </p:cNvPr>
            <p:cNvSpPr/>
            <p:nvPr/>
          </p:nvSpPr>
          <p:spPr>
            <a:xfrm rot="2700000">
              <a:off x="6798771" y="4932512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22AD848-482F-6FBB-C362-3B313F37EEB6}"/>
                </a:ext>
              </a:extLst>
            </p:cNvPr>
            <p:cNvSpPr/>
            <p:nvPr/>
          </p:nvSpPr>
          <p:spPr>
            <a:xfrm>
              <a:off x="6320168" y="483204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0C25383-2A79-79A3-CA81-2DF5C53D00E4}"/>
                </a:ext>
              </a:extLst>
            </p:cNvPr>
            <p:cNvSpPr/>
            <p:nvPr/>
          </p:nvSpPr>
          <p:spPr>
            <a:xfrm>
              <a:off x="7136936" y="4571510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42" name="직선 연결선 241">
              <a:extLst>
                <a:ext uri="{FF2B5EF4-FFF2-40B4-BE49-F238E27FC236}">
                  <a16:creationId xmlns:a16="http://schemas.microsoft.com/office/drawing/2014/main" id="{897BE027-9B06-C19D-2D6E-A78999D107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9048" y="4599303"/>
              <a:ext cx="765711" cy="250510"/>
            </a:xfrm>
            <a:prstGeom prst="line">
              <a:avLst/>
            </a:prstGeom>
            <a:ln>
              <a:solidFill>
                <a:srgbClr val="A17BDF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E582E1E8-F44C-D264-40CD-C3181206F857}"/>
                </a:ext>
              </a:extLst>
            </p:cNvPr>
            <p:cNvSpPr/>
            <p:nvPr/>
          </p:nvSpPr>
          <p:spPr>
            <a:xfrm>
              <a:off x="6627424" y="4732929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C78C295B-5A55-A252-7981-D60F2A74A571}"/>
                    </a:ext>
                  </a:extLst>
                </p:cNvPr>
                <p:cNvSpPr txBox="1"/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800" b="1" i="1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TextBox 243">
                  <a:extLst>
                    <a:ext uri="{FF2B5EF4-FFF2-40B4-BE49-F238E27FC236}">
                      <a16:creationId xmlns:a16="http://schemas.microsoft.com/office/drawing/2014/main" id="{C78C295B-5A55-A252-7981-D60F2A74A5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351115">
                  <a:off x="6454245" y="4677677"/>
                  <a:ext cx="70784" cy="123111"/>
                </a:xfrm>
                <a:prstGeom prst="rect">
                  <a:avLst/>
                </a:prstGeom>
                <a:blipFill>
                  <a:blip r:embed="rId3"/>
                  <a:stretch>
                    <a:fillRect l="-10526" r="-15789" b="-41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B41611D-0D09-2CD3-CFAB-46243E3AD7CE}"/>
                    </a:ext>
                  </a:extLst>
                </p:cNvPr>
                <p:cNvSpPr txBox="1"/>
                <p:nvPr/>
              </p:nvSpPr>
              <p:spPr>
                <a:xfrm rot="20502491">
                  <a:off x="6768570" y="4563218"/>
                  <a:ext cx="205009" cy="1077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700" b="1" i="1" spc="-150" smtClean="0">
                            <a:solidFill>
                              <a:srgbClr val="4D2391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oMath>
                    </m:oMathPara>
                  </a14:m>
                  <a:endParaRPr lang="ko-KR" altLang="en-US" sz="800" b="1" spc="-150" dirty="0">
                    <a:solidFill>
                      <a:srgbClr val="4D2391"/>
                    </a:solidFill>
                  </a:endParaRPr>
                </a:p>
              </p:txBody>
            </p:sp>
          </mc:Choice>
          <mc:Fallback xmlns=""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EB41611D-0D09-2CD3-CFAB-46243E3AD7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0502491">
                  <a:off x="6768570" y="4563218"/>
                  <a:ext cx="205009" cy="107722"/>
                </a:xfrm>
                <a:prstGeom prst="rect">
                  <a:avLst/>
                </a:prstGeom>
                <a:blipFill>
                  <a:blip r:embed="rId4"/>
                  <a:stretch>
                    <a:fillRect l="-2632" b="-34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5752DDFB-3E28-E1A8-39F6-8CC692E491D0}"/>
                    </a:ext>
                  </a:extLst>
                </p:cNvPr>
                <p:cNvSpPr txBox="1"/>
                <p:nvPr/>
              </p:nvSpPr>
              <p:spPr>
                <a:xfrm>
                  <a:off x="7009389" y="4619832"/>
                  <a:ext cx="10167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𝐹𝐹𝑁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6" name="TextBox 255">
                  <a:extLst>
                    <a:ext uri="{FF2B5EF4-FFF2-40B4-BE49-F238E27FC236}">
                      <a16:creationId xmlns:a16="http://schemas.microsoft.com/office/drawing/2014/main" id="{5752DDFB-3E28-E1A8-39F6-8CC692E491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9389" y="4619832"/>
                  <a:ext cx="101676" cy="123111"/>
                </a:xfrm>
                <a:prstGeom prst="rect">
                  <a:avLst/>
                </a:prstGeom>
                <a:blipFill>
                  <a:blip r:embed="rId5"/>
                  <a:stretch>
                    <a:fillRect l="-29412" r="-123529" b="-2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1" name="원호 460">
              <a:extLst>
                <a:ext uri="{FF2B5EF4-FFF2-40B4-BE49-F238E27FC236}">
                  <a16:creationId xmlns:a16="http://schemas.microsoft.com/office/drawing/2014/main" id="{C3F65EAF-EC6C-2549-F2AE-9A05EA46BCC6}"/>
                </a:ext>
              </a:extLst>
            </p:cNvPr>
            <p:cNvSpPr/>
            <p:nvPr/>
          </p:nvSpPr>
          <p:spPr>
            <a:xfrm>
              <a:off x="6334083" y="4817098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245F3AB-8EED-DF2F-A2CC-682C03343259}"/>
                    </a:ext>
                  </a:extLst>
                </p:cNvPr>
                <p:cNvSpPr txBox="1"/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1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𝑟𝑒𝑠𝑖𝑑𝑢𝑎𝑙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8245F3AB-8EED-DF2F-A2CC-682C03343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2450" y="4832302"/>
                  <a:ext cx="356832" cy="123111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모서리가 둥근 직사각형 3">
            <a:extLst>
              <a:ext uri="{FF2B5EF4-FFF2-40B4-BE49-F238E27FC236}">
                <a16:creationId xmlns:a16="http://schemas.microsoft.com/office/drawing/2014/main" id="{8C6BCE94-3E6B-325D-DF6F-8A40DC07BA26}"/>
              </a:ext>
            </a:extLst>
          </p:cNvPr>
          <p:cNvSpPr/>
          <p:nvPr/>
        </p:nvSpPr>
        <p:spPr>
          <a:xfrm rot="10800000">
            <a:off x="4519668" y="2547675"/>
            <a:ext cx="1488454" cy="2196394"/>
          </a:xfrm>
          <a:prstGeom prst="roundRect">
            <a:avLst>
              <a:gd name="adj" fmla="val 4403"/>
            </a:avLst>
          </a:prstGeom>
          <a:solidFill>
            <a:srgbClr val="F6F6F6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kumimoji="1" lang="ko-Kore-KR" altLang="en-US" sz="1200" dirty="0">
              <a:solidFill>
                <a:srgbClr val="554003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2AE08F21-2CB1-DCE0-15E9-919EADC546F4}"/>
              </a:ext>
            </a:extLst>
          </p:cNvPr>
          <p:cNvGrpSpPr/>
          <p:nvPr/>
        </p:nvGrpSpPr>
        <p:grpSpPr>
          <a:xfrm rot="16200000">
            <a:off x="5730613" y="4656220"/>
            <a:ext cx="369332" cy="376450"/>
            <a:chOff x="3739965" y="3379076"/>
            <a:chExt cx="306169" cy="268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FC212B3-517A-6CB1-FA19-141B0B80064B}"/>
                    </a:ext>
                  </a:extLst>
                </p:cNvPr>
                <p:cNvSpPr txBox="1"/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vert="vert270"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1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</m:oMath>
                    </m:oMathPara>
                  </a14:m>
                  <a:endParaRPr kumimoji="1" lang="ko-KR" altLang="en-US" sz="1100" dirty="0">
                    <a:solidFill>
                      <a:schemeClr val="bg2">
                        <a:lumMod val="50000"/>
                      </a:schemeClr>
                    </a:solidFill>
                    <a:latin typeface="Open Sans" pitchFamily="2" charset="0"/>
                    <a:ea typeface="Apple SD Gothic Neo" panose="02000300000000000000" pitchFamily="2" charset="-127"/>
                    <a:cs typeface="Open Sans" pitchFamily="2" charset="0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FC212B3-517A-6CB1-FA19-141B0B8006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800000">
                  <a:off x="3749114" y="3379076"/>
                  <a:ext cx="293412" cy="19625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EA831F-BCE9-C366-43B3-259E300A7ED6}"/>
                </a:ext>
              </a:extLst>
            </p:cNvPr>
            <p:cNvSpPr txBox="1"/>
            <p:nvPr/>
          </p:nvSpPr>
          <p:spPr>
            <a:xfrm rot="10800000">
              <a:off x="3739965" y="3433325"/>
              <a:ext cx="306169" cy="214091"/>
            </a:xfrm>
            <a:prstGeom prst="rect">
              <a:avLst/>
            </a:prstGeom>
            <a:noFill/>
            <a:ln>
              <a:noFill/>
            </a:ln>
          </p:spPr>
          <p:txBody>
            <a:bodyPr vert="vert270" wrap="square">
              <a:spAutoFit/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bg2">
                      <a:lumMod val="50000"/>
                    </a:schemeClr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</a:t>
              </a:r>
              <a:endParaRPr kumimoji="1" lang="ko-KR" altLang="en-US" sz="1200" dirty="0">
                <a:solidFill>
                  <a:schemeClr val="bg2">
                    <a:lumMod val="50000"/>
                  </a:schemeClr>
                </a:solidFill>
                <a:latin typeface="Open Sans" pitchFamily="2" charset="0"/>
                <a:ea typeface="Apple SD Gothic Neo" panose="02000300000000000000" pitchFamily="2" charset="-127"/>
                <a:cs typeface="Open Sans" pitchFamily="2" charset="0"/>
              </a:endParaRPr>
            </a:p>
          </p:txBody>
        </p:sp>
      </p:grpSp>
      <p:cxnSp>
        <p:nvCxnSpPr>
          <p:cNvPr id="70" name="꺾인 연결선[E] 74">
            <a:extLst>
              <a:ext uri="{FF2B5EF4-FFF2-40B4-BE49-F238E27FC236}">
                <a16:creationId xmlns:a16="http://schemas.microsoft.com/office/drawing/2014/main" id="{8A63135E-DFBB-F239-6047-7EA5DF8B348A}"/>
              </a:ext>
            </a:extLst>
          </p:cNvPr>
          <p:cNvCxnSpPr>
            <a:cxnSpLocks/>
            <a:endCxn id="81" idx="3"/>
          </p:cNvCxnSpPr>
          <p:nvPr/>
        </p:nvCxnSpPr>
        <p:spPr>
          <a:xfrm rot="16200000" flipH="1">
            <a:off x="3929770" y="3258429"/>
            <a:ext cx="1665278" cy="361769"/>
          </a:xfrm>
          <a:prstGeom prst="bentConnector2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1F10C459-8CAF-6BB7-61D0-28419032F79A}"/>
              </a:ext>
            </a:extLst>
          </p:cNvPr>
          <p:cNvCxnSpPr>
            <a:cxnSpLocks/>
          </p:cNvCxnSpPr>
          <p:nvPr/>
        </p:nvCxnSpPr>
        <p:spPr>
          <a:xfrm flipH="1">
            <a:off x="4573588" y="2612238"/>
            <a:ext cx="685679" cy="0"/>
          </a:xfrm>
          <a:prstGeom prst="straightConnector1">
            <a:avLst/>
          </a:prstGeom>
          <a:ln w="12700">
            <a:solidFill>
              <a:srgbClr val="82828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모서리가 둥근 직사각형 24">
            <a:extLst>
              <a:ext uri="{FF2B5EF4-FFF2-40B4-BE49-F238E27FC236}">
                <a16:creationId xmlns:a16="http://schemas.microsoft.com/office/drawing/2014/main" id="{ED2C0A8B-5BDC-1A01-C9E9-7619375909FB}"/>
              </a:ext>
            </a:extLst>
          </p:cNvPr>
          <p:cNvSpPr>
            <a:spLocks/>
          </p:cNvSpPr>
          <p:nvPr/>
        </p:nvSpPr>
        <p:spPr>
          <a:xfrm flipH="1">
            <a:off x="4639147" y="103064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RSNorm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3" name="모서리가 둥근 직사각형 24">
            <a:extLst>
              <a:ext uri="{FF2B5EF4-FFF2-40B4-BE49-F238E27FC236}">
                <a16:creationId xmlns:a16="http://schemas.microsoft.com/office/drawing/2014/main" id="{FAF2F80E-E1D8-4049-EBA2-AC7D5A3C011F}"/>
              </a:ext>
            </a:extLst>
          </p:cNvPr>
          <p:cNvSpPr>
            <a:spLocks/>
          </p:cNvSpPr>
          <p:nvPr/>
        </p:nvSpPr>
        <p:spPr>
          <a:xfrm flipH="1">
            <a:off x="4639149" y="193898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4" name="모서리가 둥근 직사각형 24">
            <a:extLst>
              <a:ext uri="{FF2B5EF4-FFF2-40B4-BE49-F238E27FC236}">
                <a16:creationId xmlns:a16="http://schemas.microsoft.com/office/drawing/2014/main" id="{A7072C94-93E6-F97A-38F7-B78F7F87F7E2}"/>
              </a:ext>
            </a:extLst>
          </p:cNvPr>
          <p:cNvSpPr>
            <a:spLocks/>
          </p:cNvSpPr>
          <p:nvPr/>
        </p:nvSpPr>
        <p:spPr>
          <a:xfrm flipH="1">
            <a:off x="4641851" y="297016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6" name="모서리가 둥근 직사각형 24">
            <a:extLst>
              <a:ext uri="{FF2B5EF4-FFF2-40B4-BE49-F238E27FC236}">
                <a16:creationId xmlns:a16="http://schemas.microsoft.com/office/drawing/2014/main" id="{EA23E968-52B1-E2A4-5931-521269F27BE5}"/>
              </a:ext>
            </a:extLst>
          </p:cNvPr>
          <p:cNvSpPr>
            <a:spLocks/>
          </p:cNvSpPr>
          <p:nvPr/>
        </p:nvSpPr>
        <p:spPr>
          <a:xfrm flipH="1">
            <a:off x="4641851" y="3226390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 err="1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ReLU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7" name="모서리가 둥근 직사각형 24">
            <a:extLst>
              <a:ext uri="{FF2B5EF4-FFF2-40B4-BE49-F238E27FC236}">
                <a16:creationId xmlns:a16="http://schemas.microsoft.com/office/drawing/2014/main" id="{A70B8DF5-195C-17F0-EB2C-241505C67964}"/>
              </a:ext>
            </a:extLst>
          </p:cNvPr>
          <p:cNvSpPr>
            <a:spLocks/>
          </p:cNvSpPr>
          <p:nvPr/>
        </p:nvSpPr>
        <p:spPr>
          <a:xfrm flipH="1">
            <a:off x="4641851" y="522985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Scaler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B09E834D-6C7E-0A5E-0C4F-52E30BCF8456}"/>
              </a:ext>
            </a:extLst>
          </p:cNvPr>
          <p:cNvCxnSpPr>
            <a:cxnSpLocks/>
          </p:cNvCxnSpPr>
          <p:nvPr/>
        </p:nvCxnSpPr>
        <p:spPr>
          <a:xfrm>
            <a:off x="5261196" y="1545834"/>
            <a:ext cx="0" cy="128230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모서리가 둥근 직사각형 24">
            <a:extLst>
              <a:ext uri="{FF2B5EF4-FFF2-40B4-BE49-F238E27FC236}">
                <a16:creationId xmlns:a16="http://schemas.microsoft.com/office/drawing/2014/main" id="{AE3F44E5-D48D-BC0A-53A8-427BC10D15E4}"/>
              </a:ext>
            </a:extLst>
          </p:cNvPr>
          <p:cNvSpPr>
            <a:spLocks/>
          </p:cNvSpPr>
          <p:nvPr/>
        </p:nvSpPr>
        <p:spPr>
          <a:xfrm flipH="1">
            <a:off x="4641851" y="2711798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0" name="모서리가 둥근 직사각형 24">
            <a:extLst>
              <a:ext uri="{FF2B5EF4-FFF2-40B4-BE49-F238E27FC236}">
                <a16:creationId xmlns:a16="http://schemas.microsoft.com/office/drawing/2014/main" id="{5DEFD69D-2D84-FE5A-7D14-B161F9EA015A}"/>
              </a:ext>
            </a:extLst>
          </p:cNvPr>
          <p:cNvSpPr>
            <a:spLocks/>
          </p:cNvSpPr>
          <p:nvPr/>
        </p:nvSpPr>
        <p:spPr>
          <a:xfrm flipH="1">
            <a:off x="4641851" y="4971209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1" name="모서리가 둥근 직사각형 24">
            <a:extLst>
              <a:ext uri="{FF2B5EF4-FFF2-40B4-BE49-F238E27FC236}">
                <a16:creationId xmlns:a16="http://schemas.microsoft.com/office/drawing/2014/main" id="{DCAEAD91-8D20-D711-A747-9E0331A67CAE}"/>
              </a:ext>
            </a:extLst>
          </p:cNvPr>
          <p:cNvSpPr>
            <a:spLocks/>
          </p:cNvSpPr>
          <p:nvPr/>
        </p:nvSpPr>
        <p:spPr>
          <a:xfrm flipH="1">
            <a:off x="4943294" y="4142823"/>
            <a:ext cx="64120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3" name="모서리가 둥근 직사각형 24">
            <a:extLst>
              <a:ext uri="{FF2B5EF4-FFF2-40B4-BE49-F238E27FC236}">
                <a16:creationId xmlns:a16="http://schemas.microsoft.com/office/drawing/2014/main" id="{3E28B5A0-D991-7F4A-F16B-639FEBA7550B}"/>
              </a:ext>
            </a:extLst>
          </p:cNvPr>
          <p:cNvSpPr>
            <a:spLocks/>
          </p:cNvSpPr>
          <p:nvPr/>
        </p:nvSpPr>
        <p:spPr>
          <a:xfrm flipH="1">
            <a:off x="4639274" y="1287577"/>
            <a:ext cx="1244086" cy="258259"/>
          </a:xfrm>
          <a:prstGeom prst="roundRect">
            <a:avLst/>
          </a:prstGeom>
          <a:solidFill>
            <a:srgbClr val="648EF6"/>
          </a:solidFill>
          <a:ln>
            <a:solidFill>
              <a:srgbClr val="2D66F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4" name="모서리가 둥근 직사각형 24">
            <a:extLst>
              <a:ext uri="{FF2B5EF4-FFF2-40B4-BE49-F238E27FC236}">
                <a16:creationId xmlns:a16="http://schemas.microsoft.com/office/drawing/2014/main" id="{B6ADEB50-358D-03E3-75BF-B98E55B2DBF3}"/>
              </a:ext>
            </a:extLst>
          </p:cNvPr>
          <p:cNvSpPr>
            <a:spLocks/>
          </p:cNvSpPr>
          <p:nvPr/>
        </p:nvSpPr>
        <p:spPr>
          <a:xfrm flipH="1">
            <a:off x="4639147" y="1682375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DCC625C-56A3-404C-9331-52A190211150}"/>
              </a:ext>
            </a:extLst>
          </p:cNvPr>
          <p:cNvCxnSpPr>
            <a:cxnSpLocks/>
          </p:cNvCxnSpPr>
          <p:nvPr/>
        </p:nvCxnSpPr>
        <p:spPr>
          <a:xfrm>
            <a:off x="5261192" y="2466975"/>
            <a:ext cx="0" cy="234951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7FC7063-EC41-C9E2-5DA3-CA854D592041}"/>
              </a:ext>
            </a:extLst>
          </p:cNvPr>
          <p:cNvCxnSpPr>
            <a:cxnSpLocks/>
          </p:cNvCxnSpPr>
          <p:nvPr/>
        </p:nvCxnSpPr>
        <p:spPr>
          <a:xfrm>
            <a:off x="5261190" y="4014593"/>
            <a:ext cx="0" cy="12243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727EA52F-8DB4-9B83-4FBE-74CE8D515097}"/>
              </a:ext>
            </a:extLst>
          </p:cNvPr>
          <p:cNvCxnSpPr>
            <a:cxnSpLocks/>
          </p:cNvCxnSpPr>
          <p:nvPr/>
        </p:nvCxnSpPr>
        <p:spPr>
          <a:xfrm>
            <a:off x="5261190" y="4659476"/>
            <a:ext cx="0" cy="29994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24">
            <a:extLst>
              <a:ext uri="{FF2B5EF4-FFF2-40B4-BE49-F238E27FC236}">
                <a16:creationId xmlns:a16="http://schemas.microsoft.com/office/drawing/2014/main" id="{19120862-1B49-6EA6-A93A-9ADE470FFCBF}"/>
              </a:ext>
            </a:extLst>
          </p:cNvPr>
          <p:cNvSpPr>
            <a:spLocks/>
          </p:cNvSpPr>
          <p:nvPr/>
        </p:nvSpPr>
        <p:spPr>
          <a:xfrm flipH="1">
            <a:off x="4641849" y="3483142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7" name="모서리가 둥근 직사각형 24">
            <a:extLst>
              <a:ext uri="{FF2B5EF4-FFF2-40B4-BE49-F238E27FC236}">
                <a16:creationId xmlns:a16="http://schemas.microsoft.com/office/drawing/2014/main" id="{DEE510B9-1259-8498-4FDF-F3D139C40462}"/>
              </a:ext>
            </a:extLst>
          </p:cNvPr>
          <p:cNvSpPr>
            <a:spLocks/>
          </p:cNvSpPr>
          <p:nvPr/>
        </p:nvSpPr>
        <p:spPr>
          <a:xfrm flipH="1">
            <a:off x="4641986" y="3746841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7496F75-1CFE-464B-C7F3-F29975CC9F39}"/>
              </a:ext>
            </a:extLst>
          </p:cNvPr>
          <p:cNvCxnSpPr>
            <a:cxnSpLocks/>
          </p:cNvCxnSpPr>
          <p:nvPr/>
        </p:nvCxnSpPr>
        <p:spPr>
          <a:xfrm>
            <a:off x="5261375" y="90805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839FDDD-199C-F194-03E3-8779BAAF4A09}"/>
              </a:ext>
            </a:extLst>
          </p:cNvPr>
          <p:cNvSpPr txBox="1"/>
          <p:nvPr/>
        </p:nvSpPr>
        <p:spPr>
          <a:xfrm>
            <a:off x="6027172" y="642343"/>
            <a:ext cx="16200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203C8C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Shift &amp; Project</a:t>
            </a:r>
            <a:endParaRPr lang="ko-KR" altLang="en-US" sz="1300" spc="-40" dirty="0">
              <a:solidFill>
                <a:srgbClr val="203C8C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497AA3E2-EF3E-E527-1753-5CABBE03C2B0}"/>
              </a:ext>
            </a:extLst>
          </p:cNvPr>
          <p:cNvSpPr txBox="1"/>
          <p:nvPr/>
        </p:nvSpPr>
        <p:spPr>
          <a:xfrm>
            <a:off x="8870128" y="1845403"/>
            <a:ext cx="121486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000" i="1" dirty="0">
                <a:solidFill>
                  <a:srgbClr val="384678"/>
                </a:solidFill>
                <a:latin typeface="Open Sans SemiCondensed" pitchFamily="2" charset="0"/>
                <a:ea typeface="Open Sans SemiCondensed" pitchFamily="2" charset="0"/>
                <a:cs typeface="Open Sans SemiCondensed" pitchFamily="2" charset="0"/>
              </a:rPr>
              <a:t>2. Shift Upwards</a:t>
            </a:r>
          </a:p>
        </p:txBody>
      </p:sp>
      <p:grpSp>
        <p:nvGrpSpPr>
          <p:cNvPr id="450" name="그룹 449">
            <a:extLst>
              <a:ext uri="{FF2B5EF4-FFF2-40B4-BE49-F238E27FC236}">
                <a16:creationId xmlns:a16="http://schemas.microsoft.com/office/drawing/2014/main" id="{B2662CB3-4691-7EC0-E8BD-3A2E49410461}"/>
              </a:ext>
            </a:extLst>
          </p:cNvPr>
          <p:cNvGrpSpPr/>
          <p:nvPr/>
        </p:nvGrpSpPr>
        <p:grpSpPr>
          <a:xfrm>
            <a:off x="8802282" y="2130972"/>
            <a:ext cx="1431115" cy="834214"/>
            <a:chOff x="6155145" y="2108747"/>
            <a:chExt cx="1431115" cy="834214"/>
          </a:xfrm>
        </p:grpSpPr>
        <p:sp>
          <p:nvSpPr>
            <p:cNvPr id="346" name="사다리꼴 345">
              <a:extLst>
                <a:ext uri="{FF2B5EF4-FFF2-40B4-BE49-F238E27FC236}">
                  <a16:creationId xmlns:a16="http://schemas.microsoft.com/office/drawing/2014/main" id="{271B89C5-47E8-F2C0-77DD-5295C12D2B6A}"/>
                </a:ext>
              </a:extLst>
            </p:cNvPr>
            <p:cNvSpPr/>
            <p:nvPr/>
          </p:nvSpPr>
          <p:spPr>
            <a:xfrm>
              <a:off x="6155145" y="2484651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D2A6C7AC-6AB0-CFB7-C749-4B75213217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9650" y="2621364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A3C06817-4704-7B80-DD1D-D6ABE5495473}"/>
                </a:ext>
              </a:extLst>
            </p:cNvPr>
            <p:cNvSpPr/>
            <p:nvPr/>
          </p:nvSpPr>
          <p:spPr>
            <a:xfrm>
              <a:off x="6342387" y="259773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9C539772-530B-1E0A-3D35-030A5C75D0ED}"/>
                </a:ext>
              </a:extLst>
            </p:cNvPr>
            <p:cNvSpPr/>
            <p:nvPr/>
          </p:nvSpPr>
          <p:spPr>
            <a:xfrm>
              <a:off x="6903588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1" name="타원 350">
              <a:extLst>
                <a:ext uri="{FF2B5EF4-FFF2-40B4-BE49-F238E27FC236}">
                  <a16:creationId xmlns:a16="http://schemas.microsoft.com/office/drawing/2014/main" id="{2543757D-1693-41B7-E704-4CBBB4DB1C6F}"/>
                </a:ext>
              </a:extLst>
            </p:cNvPr>
            <p:cNvSpPr/>
            <p:nvPr/>
          </p:nvSpPr>
          <p:spPr>
            <a:xfrm>
              <a:off x="7003900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DEE15CF2-4506-D623-A26E-8F54C11615FD}"/>
                </a:ext>
              </a:extLst>
            </p:cNvPr>
            <p:cNvSpPr/>
            <p:nvPr/>
          </p:nvSpPr>
          <p:spPr>
            <a:xfrm>
              <a:off x="6636217" y="259799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4" name="원호 353">
              <a:extLst>
                <a:ext uri="{FF2B5EF4-FFF2-40B4-BE49-F238E27FC236}">
                  <a16:creationId xmlns:a16="http://schemas.microsoft.com/office/drawing/2014/main" id="{D3B12DE2-DDDC-5658-270F-AE1BAFB87352}"/>
                </a:ext>
              </a:extLst>
            </p:cNvPr>
            <p:cNvSpPr/>
            <p:nvPr/>
          </p:nvSpPr>
          <p:spPr>
            <a:xfrm>
              <a:off x="6504986" y="2294961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56" name="곱하기 기호 355">
              <a:extLst>
                <a:ext uri="{FF2B5EF4-FFF2-40B4-BE49-F238E27FC236}">
                  <a16:creationId xmlns:a16="http://schemas.microsoft.com/office/drawing/2014/main" id="{9D4CEAD2-939A-B8D7-F79F-588A2D939B26}"/>
                </a:ext>
              </a:extLst>
            </p:cNvPr>
            <p:cNvSpPr/>
            <p:nvPr/>
          </p:nvSpPr>
          <p:spPr>
            <a:xfrm>
              <a:off x="6770117" y="2564019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chemeClr val="bg2">
                <a:lumMod val="25000"/>
              </a:schemeClr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CF978B36-6078-BDA4-D5C6-A32BBE80C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3475" y="2131334"/>
              <a:ext cx="1176338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F899D1AC-A059-C94A-ADF6-8344296ADC2E}"/>
                </a:ext>
              </a:extLst>
            </p:cNvPr>
            <p:cNvCxnSpPr>
              <a:cxnSpLocks/>
            </p:cNvCxnSpPr>
            <p:nvPr/>
          </p:nvCxnSpPr>
          <p:spPr>
            <a:xfrm>
              <a:off x="7246576" y="2144219"/>
              <a:ext cx="0" cy="475158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DE839304-8F7D-585E-981A-C231E12FA06B}"/>
                </a:ext>
              </a:extLst>
            </p:cNvPr>
            <p:cNvSpPr/>
            <p:nvPr/>
          </p:nvSpPr>
          <p:spPr>
            <a:xfrm>
              <a:off x="6342450" y="210874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7057A5E8-A4A7-363A-D3D4-755E62A404F0}"/>
                </a:ext>
              </a:extLst>
            </p:cNvPr>
            <p:cNvSpPr/>
            <p:nvPr/>
          </p:nvSpPr>
          <p:spPr>
            <a:xfrm>
              <a:off x="6903651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7068D259-2143-8CDD-1574-41AC000F8C46}"/>
                </a:ext>
              </a:extLst>
            </p:cNvPr>
            <p:cNvSpPr/>
            <p:nvPr/>
          </p:nvSpPr>
          <p:spPr>
            <a:xfrm>
              <a:off x="7003963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34E9E601-E396-3EB4-D2BE-9DDEF55EFA49}"/>
                </a:ext>
              </a:extLst>
            </p:cNvPr>
            <p:cNvSpPr/>
            <p:nvPr/>
          </p:nvSpPr>
          <p:spPr>
            <a:xfrm>
              <a:off x="6636280" y="21090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43BA4AC6-7EDD-E7E8-9D53-FE620031EDFA}"/>
                    </a:ext>
                  </a:extLst>
                </p:cNvPr>
                <p:cNvSpPr txBox="1"/>
                <p:nvPr/>
              </p:nvSpPr>
              <p:spPr>
                <a:xfrm>
                  <a:off x="7181531" y="2235326"/>
                  <a:ext cx="40472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900" b="0" i="1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100" b="0" i="1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1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449" name="TextBox 448">
                  <a:extLst>
                    <a:ext uri="{FF2B5EF4-FFF2-40B4-BE49-F238E27FC236}">
                      <a16:creationId xmlns:a16="http://schemas.microsoft.com/office/drawing/2014/main" id="{43BA4AC6-7EDD-E7E8-9D53-FE620031ED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531" y="2235326"/>
                  <a:ext cx="404729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원호 28">
              <a:extLst>
                <a:ext uri="{FF2B5EF4-FFF2-40B4-BE49-F238E27FC236}">
                  <a16:creationId xmlns:a16="http://schemas.microsoft.com/office/drawing/2014/main" id="{CD1E42E9-842E-867B-2417-0FDBBBD921D3}"/>
                </a:ext>
              </a:extLst>
            </p:cNvPr>
            <p:cNvSpPr/>
            <p:nvPr/>
          </p:nvSpPr>
          <p:spPr>
            <a:xfrm>
              <a:off x="6510622" y="253159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CCF856B8-A382-4593-89E5-FB3E56D6A431}"/>
                </a:ext>
              </a:extLst>
            </p:cNvPr>
            <p:cNvSpPr/>
            <p:nvPr/>
          </p:nvSpPr>
          <p:spPr>
            <a:xfrm rot="10800000">
              <a:off x="6510623" y="2533239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D4A6C3-5096-2901-162D-05D4D53FD815}"/>
              </a:ext>
            </a:extLst>
          </p:cNvPr>
          <p:cNvGrpSpPr/>
          <p:nvPr/>
        </p:nvGrpSpPr>
        <p:grpSpPr>
          <a:xfrm>
            <a:off x="6156522" y="2721052"/>
            <a:ext cx="1348842" cy="1114783"/>
            <a:chOff x="6153346" y="2756721"/>
            <a:chExt cx="1348842" cy="1114783"/>
          </a:xfrm>
        </p:grpSpPr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0ADB279-B930-2049-A4DC-3B7615620D0F}"/>
                </a:ext>
              </a:extLst>
            </p:cNvPr>
            <p:cNvSpPr txBox="1"/>
            <p:nvPr/>
          </p:nvSpPr>
          <p:spPr>
            <a:xfrm>
              <a:off x="6217303" y="2756721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3. L2 Projection</a:t>
              </a:r>
            </a:p>
          </p:txBody>
        </p:sp>
        <p:sp>
          <p:nvSpPr>
            <p:cNvPr id="370" name="사다리꼴 369">
              <a:extLst>
                <a:ext uri="{FF2B5EF4-FFF2-40B4-BE49-F238E27FC236}">
                  <a16:creationId xmlns:a16="http://schemas.microsoft.com/office/drawing/2014/main" id="{16632D2F-8C80-CB86-6AD9-FF847099C9D6}"/>
                </a:ext>
              </a:extLst>
            </p:cNvPr>
            <p:cNvSpPr/>
            <p:nvPr/>
          </p:nvSpPr>
          <p:spPr>
            <a:xfrm>
              <a:off x="6153346" y="341319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71" name="직선 연결선 370">
              <a:extLst>
                <a:ext uri="{FF2B5EF4-FFF2-40B4-BE49-F238E27FC236}">
                  <a16:creationId xmlns:a16="http://schemas.microsoft.com/office/drawing/2014/main" id="{3340C555-D37A-D2FA-FB41-B6EBB5B43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6351" y="354990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3" name="타원 372">
              <a:extLst>
                <a:ext uri="{FF2B5EF4-FFF2-40B4-BE49-F238E27FC236}">
                  <a16:creationId xmlns:a16="http://schemas.microsoft.com/office/drawing/2014/main" id="{524F9DAF-8E01-69D7-E470-0CC7E168D40B}"/>
                </a:ext>
              </a:extLst>
            </p:cNvPr>
            <p:cNvSpPr/>
            <p:nvPr/>
          </p:nvSpPr>
          <p:spPr>
            <a:xfrm>
              <a:off x="6339088" y="352628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4" name="타원 373">
              <a:extLst>
                <a:ext uri="{FF2B5EF4-FFF2-40B4-BE49-F238E27FC236}">
                  <a16:creationId xmlns:a16="http://schemas.microsoft.com/office/drawing/2014/main" id="{174F7CB8-4862-EC22-07C0-748050F4E2DA}"/>
                </a:ext>
              </a:extLst>
            </p:cNvPr>
            <p:cNvSpPr/>
            <p:nvPr/>
          </p:nvSpPr>
          <p:spPr>
            <a:xfrm>
              <a:off x="6900289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5" name="타원 374">
              <a:extLst>
                <a:ext uri="{FF2B5EF4-FFF2-40B4-BE49-F238E27FC236}">
                  <a16:creationId xmlns:a16="http://schemas.microsoft.com/office/drawing/2014/main" id="{F41D22E7-0EC4-233D-AB43-321A5C1FBFE9}"/>
                </a:ext>
              </a:extLst>
            </p:cNvPr>
            <p:cNvSpPr/>
            <p:nvPr/>
          </p:nvSpPr>
          <p:spPr>
            <a:xfrm>
              <a:off x="7000601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76" name="타원 375">
              <a:extLst>
                <a:ext uri="{FF2B5EF4-FFF2-40B4-BE49-F238E27FC236}">
                  <a16:creationId xmlns:a16="http://schemas.microsoft.com/office/drawing/2014/main" id="{BE045BBB-8C71-DE40-D8C3-EE714A2270FB}"/>
                </a:ext>
              </a:extLst>
            </p:cNvPr>
            <p:cNvSpPr/>
            <p:nvPr/>
          </p:nvSpPr>
          <p:spPr>
            <a:xfrm>
              <a:off x="6632918" y="352653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93006CC1-97E1-FA02-D284-F235DBACF59A}"/>
                </a:ext>
              </a:extLst>
            </p:cNvPr>
            <p:cNvCxnSpPr>
              <a:cxnSpLocks/>
            </p:cNvCxnSpPr>
            <p:nvPr/>
          </p:nvCxnSpPr>
          <p:spPr>
            <a:xfrm>
              <a:off x="6604550" y="3324452"/>
              <a:ext cx="219604" cy="23415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연결선 390">
              <a:extLst>
                <a:ext uri="{FF2B5EF4-FFF2-40B4-BE49-F238E27FC236}">
                  <a16:creationId xmlns:a16="http://schemas.microsoft.com/office/drawing/2014/main" id="{28E30E39-D229-6D28-4DBC-3E3AF83BDA35}"/>
                </a:ext>
              </a:extLst>
            </p:cNvPr>
            <p:cNvCxnSpPr>
              <a:cxnSpLocks/>
            </p:cNvCxnSpPr>
            <p:nvPr/>
          </p:nvCxnSpPr>
          <p:spPr>
            <a:xfrm>
              <a:off x="6719031" y="3243748"/>
              <a:ext cx="107767" cy="312737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35348F6C-48E2-12E8-BDEB-67C5CD33DE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6800" y="3243748"/>
              <a:ext cx="63500" cy="317500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4B5EB1C9-9085-68E6-25A2-6597796BAF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9975" y="3250098"/>
              <a:ext cx="120286" cy="307975"/>
            </a:xfrm>
            <a:prstGeom prst="line">
              <a:avLst/>
            </a:prstGeom>
            <a:ln w="12700">
              <a:solidFill>
                <a:schemeClr val="bg2">
                  <a:lumMod val="90000"/>
                </a:schemeClr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원호 377">
              <a:extLst>
                <a:ext uri="{FF2B5EF4-FFF2-40B4-BE49-F238E27FC236}">
                  <a16:creationId xmlns:a16="http://schemas.microsoft.com/office/drawing/2014/main" id="{B17C5677-224D-7D29-28C4-8CD8F2C8E198}"/>
                </a:ext>
              </a:extLst>
            </p:cNvPr>
            <p:cNvSpPr/>
            <p:nvPr/>
          </p:nvSpPr>
          <p:spPr>
            <a:xfrm>
              <a:off x="6501687" y="322350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79" name="곱하기 기호 378">
              <a:extLst>
                <a:ext uri="{FF2B5EF4-FFF2-40B4-BE49-F238E27FC236}">
                  <a16:creationId xmlns:a16="http://schemas.microsoft.com/office/drawing/2014/main" id="{47CF47CC-F6AE-8FB8-F726-FB7801E3F640}"/>
                </a:ext>
              </a:extLst>
            </p:cNvPr>
            <p:cNvSpPr/>
            <p:nvPr/>
          </p:nvSpPr>
          <p:spPr>
            <a:xfrm>
              <a:off x="6766818" y="349256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타원 428">
              <a:extLst>
                <a:ext uri="{FF2B5EF4-FFF2-40B4-BE49-F238E27FC236}">
                  <a16:creationId xmlns:a16="http://schemas.microsoft.com/office/drawing/2014/main" id="{65489CB1-C91E-BACB-2C7A-682652BB7AB1}"/>
                </a:ext>
              </a:extLst>
            </p:cNvPr>
            <p:cNvSpPr/>
            <p:nvPr/>
          </p:nvSpPr>
          <p:spPr>
            <a:xfrm>
              <a:off x="6567816" y="3290487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0" name="타원 429">
              <a:extLst>
                <a:ext uri="{FF2B5EF4-FFF2-40B4-BE49-F238E27FC236}">
                  <a16:creationId xmlns:a16="http://schemas.microsoft.com/office/drawing/2014/main" id="{0A2F0970-CB8B-FE1D-4C89-687A400E1979}"/>
                </a:ext>
              </a:extLst>
            </p:cNvPr>
            <p:cNvSpPr/>
            <p:nvPr/>
          </p:nvSpPr>
          <p:spPr>
            <a:xfrm>
              <a:off x="6693353" y="321389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1" name="타원 430">
              <a:extLst>
                <a:ext uri="{FF2B5EF4-FFF2-40B4-BE49-F238E27FC236}">
                  <a16:creationId xmlns:a16="http://schemas.microsoft.com/office/drawing/2014/main" id="{9D9E4D58-B6FF-EE8E-9E42-ED299B1844A7}"/>
                </a:ext>
              </a:extLst>
            </p:cNvPr>
            <p:cNvSpPr/>
            <p:nvPr/>
          </p:nvSpPr>
          <p:spPr>
            <a:xfrm>
              <a:off x="6869392" y="320617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432" name="타원 431">
              <a:extLst>
                <a:ext uri="{FF2B5EF4-FFF2-40B4-BE49-F238E27FC236}">
                  <a16:creationId xmlns:a16="http://schemas.microsoft.com/office/drawing/2014/main" id="{3A984508-D96B-B8C3-E76B-8A96F4EA0329}"/>
                </a:ext>
              </a:extLst>
            </p:cNvPr>
            <p:cNvSpPr/>
            <p:nvPr/>
          </p:nvSpPr>
          <p:spPr>
            <a:xfrm>
              <a:off x="6930554" y="3223905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433" name="직선 연결선 432">
              <a:extLst>
                <a:ext uri="{FF2B5EF4-FFF2-40B4-BE49-F238E27FC236}">
                  <a16:creationId xmlns:a16="http://schemas.microsoft.com/office/drawing/2014/main" id="{C8D03D6C-A1EA-3550-30F7-54D74393E892}"/>
                </a:ext>
              </a:extLst>
            </p:cNvPr>
            <p:cNvCxnSpPr>
              <a:cxnSpLocks/>
            </p:cNvCxnSpPr>
            <p:nvPr/>
          </p:nvCxnSpPr>
          <p:spPr>
            <a:xfrm>
              <a:off x="6383887" y="3084433"/>
              <a:ext cx="188913" cy="201426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E9DC1168-1CB9-603E-A218-8E72CA0A3398}"/>
                </a:ext>
              </a:extLst>
            </p:cNvPr>
            <p:cNvCxnSpPr>
              <a:cxnSpLocks/>
            </p:cNvCxnSpPr>
            <p:nvPr/>
          </p:nvCxnSpPr>
          <p:spPr>
            <a:xfrm>
              <a:off x="6665067" y="3086400"/>
              <a:ext cx="41083" cy="11922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>
              <a:extLst>
                <a:ext uri="{FF2B5EF4-FFF2-40B4-BE49-F238E27FC236}">
                  <a16:creationId xmlns:a16="http://schemas.microsoft.com/office/drawing/2014/main" id="{6681C53C-F38B-CF68-7E0C-BBCDCB7A2A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8237" y="3088173"/>
              <a:ext cx="22164" cy="110819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2581B87D-E7B2-0097-DA3E-FC21093BF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61862" y="3084536"/>
              <a:ext cx="52263" cy="133812"/>
            </a:xfrm>
            <a:prstGeom prst="line">
              <a:avLst/>
            </a:prstGeom>
            <a:ln w="12700">
              <a:solidFill>
                <a:srgbClr val="8CABF8"/>
              </a:solidFill>
              <a:prstDash val="solid"/>
              <a:headEnd type="non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호 31">
              <a:extLst>
                <a:ext uri="{FF2B5EF4-FFF2-40B4-BE49-F238E27FC236}">
                  <a16:creationId xmlns:a16="http://schemas.microsoft.com/office/drawing/2014/main" id="{27581CD8-7387-DEF3-1A95-14D894044514}"/>
                </a:ext>
              </a:extLst>
            </p:cNvPr>
            <p:cNvSpPr/>
            <p:nvPr/>
          </p:nvSpPr>
          <p:spPr>
            <a:xfrm>
              <a:off x="6502323" y="3461561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원호 32">
              <a:extLst>
                <a:ext uri="{FF2B5EF4-FFF2-40B4-BE49-F238E27FC236}">
                  <a16:creationId xmlns:a16="http://schemas.microsoft.com/office/drawing/2014/main" id="{C12E4107-BF70-52AB-1BA2-48603879B2A4}"/>
                </a:ext>
              </a:extLst>
            </p:cNvPr>
            <p:cNvSpPr/>
            <p:nvPr/>
          </p:nvSpPr>
          <p:spPr>
            <a:xfrm rot="10800000">
              <a:off x="6502324" y="3463210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A97A1651-82F4-8792-9770-49A2E34C9479}"/>
                </a:ext>
              </a:extLst>
            </p:cNvPr>
            <p:cNvSpPr/>
            <p:nvPr/>
          </p:nvSpPr>
          <p:spPr>
            <a:xfrm>
              <a:off x="6339151" y="3040446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80ABD506-A812-AF05-0448-AD89089AE083}"/>
                </a:ext>
              </a:extLst>
            </p:cNvPr>
            <p:cNvSpPr/>
            <p:nvPr/>
          </p:nvSpPr>
          <p:spPr>
            <a:xfrm>
              <a:off x="6900352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4" name="타원 383">
              <a:extLst>
                <a:ext uri="{FF2B5EF4-FFF2-40B4-BE49-F238E27FC236}">
                  <a16:creationId xmlns:a16="http://schemas.microsoft.com/office/drawing/2014/main" id="{A75C6DFC-AE1F-92DE-2389-6DF394EBA1EB}"/>
                </a:ext>
              </a:extLst>
            </p:cNvPr>
            <p:cNvSpPr/>
            <p:nvPr/>
          </p:nvSpPr>
          <p:spPr>
            <a:xfrm>
              <a:off x="7000664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5" name="타원 384">
              <a:extLst>
                <a:ext uri="{FF2B5EF4-FFF2-40B4-BE49-F238E27FC236}">
                  <a16:creationId xmlns:a16="http://schemas.microsoft.com/office/drawing/2014/main" id="{EA429BCF-C8BF-F91A-0E7B-8544459CE420}"/>
                </a:ext>
              </a:extLst>
            </p:cNvPr>
            <p:cNvSpPr/>
            <p:nvPr/>
          </p:nvSpPr>
          <p:spPr>
            <a:xfrm>
              <a:off x="6632981" y="3040704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D3A6DD66-B9DA-B33D-85BB-D23DB289FB15}"/>
              </a:ext>
            </a:extLst>
          </p:cNvPr>
          <p:cNvGrpSpPr/>
          <p:nvPr/>
        </p:nvGrpSpPr>
        <p:grpSpPr>
          <a:xfrm>
            <a:off x="6047670" y="904968"/>
            <a:ext cx="1575184" cy="1029368"/>
            <a:chOff x="6033012" y="1977308"/>
            <a:chExt cx="1575184" cy="1029368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6025534-891B-0D75-ED96-DFC09361E2D7}"/>
                </a:ext>
              </a:extLst>
            </p:cNvPr>
            <p:cNvSpPr txBox="1"/>
            <p:nvPr/>
          </p:nvSpPr>
          <p:spPr>
            <a:xfrm>
              <a:off x="6033012" y="1977308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1. Extend a new axis</a:t>
              </a:r>
            </a:p>
          </p:txBody>
        </p:sp>
        <p:sp>
          <p:nvSpPr>
            <p:cNvPr id="310" name="사다리꼴 309">
              <a:extLst>
                <a:ext uri="{FF2B5EF4-FFF2-40B4-BE49-F238E27FC236}">
                  <a16:creationId xmlns:a16="http://schemas.microsoft.com/office/drawing/2014/main" id="{AFDDBC19-BF1A-4645-0100-C9B98D8EBD81}"/>
                </a:ext>
              </a:extLst>
            </p:cNvPr>
            <p:cNvSpPr/>
            <p:nvPr/>
          </p:nvSpPr>
          <p:spPr>
            <a:xfrm>
              <a:off x="6144459" y="2548366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311" name="직선 연결선 310">
              <a:extLst>
                <a:ext uri="{FF2B5EF4-FFF2-40B4-BE49-F238E27FC236}">
                  <a16:creationId xmlns:a16="http://schemas.microsoft.com/office/drawing/2014/main" id="{C86F6C3E-C58F-0084-8E14-3A063FBA7C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78964" y="2685079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41D42603-FB91-C0A9-AC99-7DD3CB5DF17D}"/>
                </a:ext>
              </a:extLst>
            </p:cNvPr>
            <p:cNvSpPr txBox="1"/>
            <p:nvPr/>
          </p:nvSpPr>
          <p:spPr>
            <a:xfrm>
              <a:off x="6900661" y="2692713"/>
              <a:ext cx="681203" cy="19236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kumimoji="1" lang="en-US" altLang="ko-KR" sz="650" i="1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Data Axes</a:t>
              </a:r>
              <a:endParaRPr lang="ko-KR" altLang="en-US" sz="650" i="1" dirty="0"/>
            </a:p>
          </p:txBody>
        </p:sp>
        <p:sp>
          <p:nvSpPr>
            <p:cNvPr id="313" name="타원 312">
              <a:extLst>
                <a:ext uri="{FF2B5EF4-FFF2-40B4-BE49-F238E27FC236}">
                  <a16:creationId xmlns:a16="http://schemas.microsoft.com/office/drawing/2014/main" id="{36CE8F43-10E5-785B-1FA9-93DD4DB8B3B4}"/>
                </a:ext>
              </a:extLst>
            </p:cNvPr>
            <p:cNvSpPr/>
            <p:nvPr/>
          </p:nvSpPr>
          <p:spPr>
            <a:xfrm>
              <a:off x="6331701" y="2661452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1EB81524-22E8-AF35-138A-16D1D9270739}"/>
                </a:ext>
              </a:extLst>
            </p:cNvPr>
            <p:cNvSpPr/>
            <p:nvPr/>
          </p:nvSpPr>
          <p:spPr>
            <a:xfrm>
              <a:off x="6892902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5" name="타원 314">
              <a:extLst>
                <a:ext uri="{FF2B5EF4-FFF2-40B4-BE49-F238E27FC236}">
                  <a16:creationId xmlns:a16="http://schemas.microsoft.com/office/drawing/2014/main" id="{35E258CB-0375-ED82-0F22-4AB4C6D6F239}"/>
                </a:ext>
              </a:extLst>
            </p:cNvPr>
            <p:cNvSpPr/>
            <p:nvPr/>
          </p:nvSpPr>
          <p:spPr>
            <a:xfrm>
              <a:off x="6993214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6" name="타원 315">
              <a:extLst>
                <a:ext uri="{FF2B5EF4-FFF2-40B4-BE49-F238E27FC236}">
                  <a16:creationId xmlns:a16="http://schemas.microsoft.com/office/drawing/2014/main" id="{DEFA1514-777E-7946-8757-3E09ED7041F0}"/>
                </a:ext>
              </a:extLst>
            </p:cNvPr>
            <p:cNvSpPr/>
            <p:nvPr/>
          </p:nvSpPr>
          <p:spPr>
            <a:xfrm>
              <a:off x="6625531" y="266171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38" name="원호 337">
              <a:extLst>
                <a:ext uri="{FF2B5EF4-FFF2-40B4-BE49-F238E27FC236}">
                  <a16:creationId xmlns:a16="http://schemas.microsoft.com/office/drawing/2014/main" id="{41259FA1-5741-6139-B745-1441D3AFFAAF}"/>
                </a:ext>
              </a:extLst>
            </p:cNvPr>
            <p:cNvSpPr/>
            <p:nvPr/>
          </p:nvSpPr>
          <p:spPr>
            <a:xfrm>
              <a:off x="6494300" y="2358676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19" name="곱하기 기호 318">
              <a:extLst>
                <a:ext uri="{FF2B5EF4-FFF2-40B4-BE49-F238E27FC236}">
                  <a16:creationId xmlns:a16="http://schemas.microsoft.com/office/drawing/2014/main" id="{CC6D1154-4630-C900-2824-35E344D0AA83}"/>
                </a:ext>
              </a:extLst>
            </p:cNvPr>
            <p:cNvSpPr/>
            <p:nvPr/>
          </p:nvSpPr>
          <p:spPr>
            <a:xfrm>
              <a:off x="6759431" y="2627734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D2816F87-90D6-5979-EF9B-A73B9577BAB8}"/>
                </a:ext>
              </a:extLst>
            </p:cNvPr>
            <p:cNvSpPr txBox="1"/>
            <p:nvPr/>
          </p:nvSpPr>
          <p:spPr>
            <a:xfrm>
              <a:off x="6766242" y="2208231"/>
              <a:ext cx="522626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600" i="1" dirty="0">
                  <a:solidFill>
                    <a:srgbClr val="2749A9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rPr>
                <a:t>New Axis</a:t>
              </a:r>
              <a:endParaRPr lang="ko-KR" altLang="en-US" sz="600" i="1" dirty="0">
                <a:solidFill>
                  <a:srgbClr val="2749A9"/>
                </a:solidFill>
              </a:endParaRPr>
            </a:p>
          </p:txBody>
        </p:sp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8D26DC68-3192-0A65-4AD2-1F4505FD3808}"/>
                </a:ext>
              </a:extLst>
            </p:cNvPr>
            <p:cNvSpPr/>
            <p:nvPr/>
          </p:nvSpPr>
          <p:spPr>
            <a:xfrm>
              <a:off x="6501210" y="2593957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1E2C0234-B4DB-9691-E364-793A260DA82E}"/>
                </a:ext>
              </a:extLst>
            </p:cNvPr>
            <p:cNvSpPr/>
            <p:nvPr/>
          </p:nvSpPr>
          <p:spPr>
            <a:xfrm rot="10800000">
              <a:off x="6501211" y="2595606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cxnSp>
          <p:nvCxnSpPr>
            <p:cNvPr id="339" name="직선 연결선 338">
              <a:extLst>
                <a:ext uri="{FF2B5EF4-FFF2-40B4-BE49-F238E27FC236}">
                  <a16:creationId xmlns:a16="http://schemas.microsoft.com/office/drawing/2014/main" id="{9C13BD2B-F43B-AC94-4D36-69A281BB90BC}"/>
                </a:ext>
              </a:extLst>
            </p:cNvPr>
            <p:cNvCxnSpPr>
              <a:cxnSpLocks/>
            </p:cNvCxnSpPr>
            <p:nvPr/>
          </p:nvCxnSpPr>
          <p:spPr>
            <a:xfrm>
              <a:off x="6816955" y="2257068"/>
              <a:ext cx="0" cy="432784"/>
            </a:xfrm>
            <a:prstGeom prst="line">
              <a:avLst/>
            </a:prstGeom>
            <a:ln>
              <a:solidFill>
                <a:srgbClr val="3168F3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433BB93E-CD0F-4C28-5422-E371B7DCED42}"/>
              </a:ext>
            </a:extLst>
          </p:cNvPr>
          <p:cNvSpPr txBox="1"/>
          <p:nvPr/>
        </p:nvSpPr>
        <p:spPr>
          <a:xfrm>
            <a:off x="6049408" y="3822389"/>
            <a:ext cx="157552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R" sz="1300" spc="-40" dirty="0">
                <a:solidFill>
                  <a:srgbClr val="622DB9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LERP &amp; Project</a:t>
            </a:r>
            <a:endParaRPr lang="ko-KR" altLang="en-US" sz="1300" spc="-40" dirty="0">
              <a:solidFill>
                <a:srgbClr val="622DB9"/>
              </a:solidFill>
              <a:latin typeface="Open Sans SemiBold" pitchFamily="2" charset="0"/>
              <a:cs typeface="Open Sans SemiBold" pitchFamily="2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1D8B3A5-BB9A-818A-7DB6-1B05CF5856DF}"/>
              </a:ext>
            </a:extLst>
          </p:cNvPr>
          <p:cNvCxnSpPr>
            <a:cxnSpLocks/>
          </p:cNvCxnSpPr>
          <p:nvPr/>
        </p:nvCxnSpPr>
        <p:spPr>
          <a:xfrm>
            <a:off x="5260666" y="5753980"/>
            <a:ext cx="0" cy="113282"/>
          </a:xfrm>
          <a:prstGeom prst="straightConnector1">
            <a:avLst/>
          </a:prstGeom>
          <a:ln w="12700">
            <a:solidFill>
              <a:srgbClr val="82828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모서리가 둥근 직사각형 24">
            <a:extLst>
              <a:ext uri="{FF2B5EF4-FFF2-40B4-BE49-F238E27FC236}">
                <a16:creationId xmlns:a16="http://schemas.microsoft.com/office/drawing/2014/main" id="{98E04D09-D783-6AD4-EDEE-B6739531B78B}"/>
              </a:ext>
            </a:extLst>
          </p:cNvPr>
          <p:cNvSpPr>
            <a:spLocks/>
          </p:cNvSpPr>
          <p:nvPr/>
        </p:nvSpPr>
        <p:spPr>
          <a:xfrm flipH="1">
            <a:off x="4649487" y="680536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Input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49DF70-8F05-A6DA-4464-40E3892BB65E}"/>
              </a:ext>
            </a:extLst>
          </p:cNvPr>
          <p:cNvSpPr/>
          <p:nvPr/>
        </p:nvSpPr>
        <p:spPr>
          <a:xfrm>
            <a:off x="8113162" y="4430641"/>
            <a:ext cx="1470025" cy="14776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52ED0CF-89C2-0623-E84E-224D896F292E}"/>
              </a:ext>
            </a:extLst>
          </p:cNvPr>
          <p:cNvSpPr/>
          <p:nvPr/>
        </p:nvSpPr>
        <p:spPr>
          <a:xfrm>
            <a:off x="7886361" y="3964985"/>
            <a:ext cx="1470025" cy="1432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2" name="모서리가 둥근 직사각형 24">
            <a:extLst>
              <a:ext uri="{FF2B5EF4-FFF2-40B4-BE49-F238E27FC236}">
                <a16:creationId xmlns:a16="http://schemas.microsoft.com/office/drawing/2014/main" id="{581C7A69-0F9D-90D6-3B96-EC911B5B6B30}"/>
              </a:ext>
            </a:extLst>
          </p:cNvPr>
          <p:cNvSpPr>
            <a:spLocks/>
          </p:cNvSpPr>
          <p:nvPr/>
        </p:nvSpPr>
        <p:spPr>
          <a:xfrm flipH="1">
            <a:off x="4641855" y="4399859"/>
            <a:ext cx="1244086" cy="258259"/>
          </a:xfrm>
          <a:prstGeom prst="roundRect">
            <a:avLst/>
          </a:prstGeom>
          <a:solidFill>
            <a:srgbClr val="A17BDF"/>
          </a:solidFill>
          <a:ln>
            <a:solidFill>
              <a:srgbClr val="642D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b="1" dirty="0">
                <a:solidFill>
                  <a:schemeClr val="bg1"/>
                </a:solidFill>
                <a:latin typeface="Open Sans SemiBold" pitchFamily="2" charset="0"/>
                <a:ea typeface="Open Sans SemiBold" pitchFamily="2" charset="0"/>
                <a:cs typeface="Open Sans SemiBold" pitchFamily="2" charset="0"/>
              </a:rPr>
              <a:t>L2 Projection</a:t>
            </a:r>
            <a:endParaRPr kumimoji="1" lang="ko-KR" altLang="en-US" sz="1050" b="1" dirty="0">
              <a:solidFill>
                <a:schemeClr val="bg1"/>
              </a:solidFill>
              <a:latin typeface="Open Sans SemiBold" pitchFamily="2" charset="0"/>
              <a:ea typeface="Apple SD Gothic Neo" panose="02000300000000000000" pitchFamily="2" charset="-127"/>
              <a:cs typeface="Open Sans SemiBold" pitchFamily="2" charset="0"/>
            </a:endParaRPr>
          </a:p>
        </p:txBody>
      </p:sp>
      <p:sp>
        <p:nvSpPr>
          <p:cNvPr id="86" name="모서리가 둥근 직사각형 24">
            <a:extLst>
              <a:ext uri="{FF2B5EF4-FFF2-40B4-BE49-F238E27FC236}">
                <a16:creationId xmlns:a16="http://schemas.microsoft.com/office/drawing/2014/main" id="{09538533-FD66-8CD1-2F08-874DF25719A2}"/>
              </a:ext>
            </a:extLst>
          </p:cNvPr>
          <p:cNvSpPr>
            <a:spLocks/>
          </p:cNvSpPr>
          <p:nvPr/>
        </p:nvSpPr>
        <p:spPr>
          <a:xfrm flipH="1">
            <a:off x="4641851" y="5488714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Hyper Linear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5" name="모서리가 둥근 직사각형 24">
            <a:extLst>
              <a:ext uri="{FF2B5EF4-FFF2-40B4-BE49-F238E27FC236}">
                <a16:creationId xmlns:a16="http://schemas.microsoft.com/office/drawing/2014/main" id="{42DC7D2F-3985-B23D-AD2A-21A06C9FB19E}"/>
              </a:ext>
            </a:extLst>
          </p:cNvPr>
          <p:cNvSpPr>
            <a:spLocks/>
          </p:cNvSpPr>
          <p:nvPr/>
        </p:nvSpPr>
        <p:spPr>
          <a:xfrm flipH="1">
            <a:off x="4639149" y="2197226"/>
            <a:ext cx="1244086" cy="258259"/>
          </a:xfrm>
          <a:prstGeom prst="roundRect">
            <a:avLst/>
          </a:prstGeom>
          <a:solidFill>
            <a:schemeClr val="bg1"/>
          </a:solidFill>
          <a:ln>
            <a:solidFill>
              <a:srgbClr val="CEE6F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L2 Projection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4" name="모서리가 둥근 직사각형 24">
            <a:extLst>
              <a:ext uri="{FF2B5EF4-FFF2-40B4-BE49-F238E27FC236}">
                <a16:creationId xmlns:a16="http://schemas.microsoft.com/office/drawing/2014/main" id="{4B733DA2-C38B-7213-121E-AB8C270C1E4F}"/>
              </a:ext>
            </a:extLst>
          </p:cNvPr>
          <p:cNvSpPr>
            <a:spLocks/>
          </p:cNvSpPr>
          <p:nvPr/>
        </p:nvSpPr>
        <p:spPr>
          <a:xfrm flipH="1">
            <a:off x="4649487" y="5875857"/>
            <a:ext cx="1233746" cy="216804"/>
          </a:xfrm>
          <a:prstGeom prst="roundRect">
            <a:avLst/>
          </a:prstGeom>
          <a:noFill/>
          <a:ln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kumimoji="1" lang="en-US" altLang="ko-KR" sz="1050" dirty="0">
                <a:solidFill>
                  <a:srgbClr val="264058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Output</a:t>
            </a:r>
            <a:endParaRPr kumimoji="1" lang="ko-KR" altLang="en-US" sz="1050" dirty="0">
              <a:solidFill>
                <a:srgbClr val="264058"/>
              </a:solidFill>
              <a:latin typeface="Open Sans" pitchFamily="2" charset="0"/>
              <a:ea typeface="Apple SD Gothic Neo" panose="02000300000000000000" pitchFamily="2" charset="-127"/>
              <a:cs typeface="Open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E55144-4039-BBC1-681D-6FD7150F33F3}"/>
              </a:ext>
            </a:extLst>
          </p:cNvPr>
          <p:cNvSpPr/>
          <p:nvPr/>
        </p:nvSpPr>
        <p:spPr>
          <a:xfrm>
            <a:off x="8135115" y="4785914"/>
            <a:ext cx="1470025" cy="1149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7A3108-5B17-75BD-69FB-187472CF9642}"/>
              </a:ext>
            </a:extLst>
          </p:cNvPr>
          <p:cNvSpPr/>
          <p:nvPr/>
        </p:nvSpPr>
        <p:spPr>
          <a:xfrm>
            <a:off x="4513666" y="6426363"/>
            <a:ext cx="3097994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0C5884-39E1-8CC1-8A0F-9B8BF16122E3}"/>
              </a:ext>
            </a:extLst>
          </p:cNvPr>
          <p:cNvSpPr/>
          <p:nvPr/>
        </p:nvSpPr>
        <p:spPr>
          <a:xfrm>
            <a:off x="6062673" y="6665171"/>
            <a:ext cx="1548997" cy="1709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2860E550-BCCC-B951-2393-43806A00F8F5}"/>
              </a:ext>
            </a:extLst>
          </p:cNvPr>
          <p:cNvGrpSpPr/>
          <p:nvPr/>
        </p:nvGrpSpPr>
        <p:grpSpPr>
          <a:xfrm>
            <a:off x="6049580" y="5086318"/>
            <a:ext cx="1575184" cy="1253855"/>
            <a:chOff x="6049580" y="5117323"/>
            <a:chExt cx="1575184" cy="1253855"/>
          </a:xfrm>
        </p:grpSpPr>
        <p:sp>
          <p:nvSpPr>
            <p:cNvPr id="496" name="원호 495">
              <a:extLst>
                <a:ext uri="{FF2B5EF4-FFF2-40B4-BE49-F238E27FC236}">
                  <a16:creationId xmlns:a16="http://schemas.microsoft.com/office/drawing/2014/main" id="{EEEDA3F8-F426-6F0C-FF50-1B468A45C615}"/>
                </a:ext>
              </a:extLst>
            </p:cNvPr>
            <p:cNvSpPr/>
            <p:nvPr/>
          </p:nvSpPr>
          <p:spPr>
            <a:xfrm rot="10800000">
              <a:off x="6327003" y="5736119"/>
              <a:ext cx="993471" cy="279174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EBE7F3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02" name="원호 501">
              <a:extLst>
                <a:ext uri="{FF2B5EF4-FFF2-40B4-BE49-F238E27FC236}">
                  <a16:creationId xmlns:a16="http://schemas.microsoft.com/office/drawing/2014/main" id="{1B774162-F022-D510-6CE2-6A721ACF330A}"/>
                </a:ext>
              </a:extLst>
            </p:cNvPr>
            <p:cNvSpPr/>
            <p:nvPr/>
          </p:nvSpPr>
          <p:spPr>
            <a:xfrm>
              <a:off x="6324462" y="5376906"/>
              <a:ext cx="994270" cy="994272"/>
            </a:xfrm>
            <a:prstGeom prst="arc">
              <a:avLst>
                <a:gd name="adj1" fmla="val 4349968"/>
                <a:gd name="adj2" fmla="val 4160232"/>
              </a:avLst>
            </a:prstGeom>
            <a:ln>
              <a:gradFill flip="none" rotWithShape="1">
                <a:gsLst>
                  <a:gs pos="49000">
                    <a:srgbClr val="A17BDF"/>
                  </a:gs>
                  <a:gs pos="71000">
                    <a:schemeClr val="bg1"/>
                  </a:gs>
                </a:gsLst>
                <a:lin ang="540000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100" dirty="0"/>
            </a:p>
          </p:txBody>
        </p:sp>
        <p:sp>
          <p:nvSpPr>
            <p:cNvPr id="497" name="원호 496">
              <a:extLst>
                <a:ext uri="{FF2B5EF4-FFF2-40B4-BE49-F238E27FC236}">
                  <a16:creationId xmlns:a16="http://schemas.microsoft.com/office/drawing/2014/main" id="{D48BD4CA-3DED-6800-55AD-CA6755C1A1D1}"/>
                </a:ext>
              </a:extLst>
            </p:cNvPr>
            <p:cNvSpPr/>
            <p:nvPr/>
          </p:nvSpPr>
          <p:spPr>
            <a:xfrm>
              <a:off x="6324893" y="5736119"/>
              <a:ext cx="993471" cy="27917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17BDF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153B48E4-A2E9-C8B8-DA38-AC420568643E}"/>
                </a:ext>
              </a:extLst>
            </p:cNvPr>
            <p:cNvSpPr txBox="1"/>
            <p:nvPr/>
          </p:nvSpPr>
          <p:spPr>
            <a:xfrm>
              <a:off x="6049580" y="5117323"/>
              <a:ext cx="157518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52269A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L2 Projection</a:t>
              </a:r>
              <a:endParaRPr lang="ko-KR" altLang="en-US" sz="1000" i="1" dirty="0">
                <a:solidFill>
                  <a:srgbClr val="52269A"/>
                </a:solidFill>
                <a:latin typeface="Open Sans SemiCondensed" pitchFamily="2" charset="0"/>
                <a:cs typeface="Open Sans SemiCondensed" pitchFamily="2" charset="0"/>
              </a:endParaRPr>
            </a:p>
          </p:txBody>
        </p:sp>
        <p:sp>
          <p:nvSpPr>
            <p:cNvPr id="472" name="타원 471">
              <a:extLst>
                <a:ext uri="{FF2B5EF4-FFF2-40B4-BE49-F238E27FC236}">
                  <a16:creationId xmlns:a16="http://schemas.microsoft.com/office/drawing/2014/main" id="{8A8A44F1-524B-D6D2-E8E9-053C1C547139}"/>
                </a:ext>
              </a:extLst>
            </p:cNvPr>
            <p:cNvSpPr/>
            <p:nvPr/>
          </p:nvSpPr>
          <p:spPr>
            <a:xfrm>
              <a:off x="6312923" y="5743404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7C4666A3-DF31-D11E-A737-0108A3AB79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1803" y="5510659"/>
              <a:ext cx="765711" cy="250510"/>
            </a:xfrm>
            <a:prstGeom prst="line">
              <a:avLst/>
            </a:prstGeom>
            <a:ln>
              <a:solidFill>
                <a:srgbClr val="D9CAF2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직선 연결선 481">
              <a:extLst>
                <a:ext uri="{FF2B5EF4-FFF2-40B4-BE49-F238E27FC236}">
                  <a16:creationId xmlns:a16="http://schemas.microsoft.com/office/drawing/2014/main" id="{3A2722BA-54B9-626A-5D77-98E853EBA4DA}"/>
                </a:ext>
              </a:extLst>
            </p:cNvPr>
            <p:cNvCxnSpPr>
              <a:cxnSpLocks/>
            </p:cNvCxnSpPr>
            <p:nvPr/>
          </p:nvCxnSpPr>
          <p:spPr>
            <a:xfrm>
              <a:off x="6656388" y="5685752"/>
              <a:ext cx="149225" cy="171680"/>
            </a:xfrm>
            <a:prstGeom prst="line">
              <a:avLst/>
            </a:prstGeom>
            <a:ln w="19050">
              <a:solidFill>
                <a:srgbClr val="A17BDF"/>
              </a:solidFill>
              <a:prstDash val="sysDash"/>
              <a:head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타원 484">
              <a:extLst>
                <a:ext uri="{FF2B5EF4-FFF2-40B4-BE49-F238E27FC236}">
                  <a16:creationId xmlns:a16="http://schemas.microsoft.com/office/drawing/2014/main" id="{6A24A290-ED31-D1AA-B80F-AE0E248959A6}"/>
                </a:ext>
              </a:extLst>
            </p:cNvPr>
            <p:cNvSpPr/>
            <p:nvPr/>
          </p:nvSpPr>
          <p:spPr>
            <a:xfrm>
              <a:off x="6472328" y="5479068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3168F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566C9D9-F0E3-1C34-6EF6-A376B7F24299}"/>
                    </a:ext>
                  </a:extLst>
                </p:cNvPr>
                <p:cNvSpPr txBox="1"/>
                <p:nvPr/>
              </p:nvSpPr>
              <p:spPr>
                <a:xfrm>
                  <a:off x="6193337" y="5395300"/>
                  <a:ext cx="328565" cy="13311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800" b="0" i="1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800" b="0" i="1" spc="-130" smtClean="0">
                                <a:solidFill>
                                  <a:srgbClr val="3F2F5B"/>
                                </a:solidFill>
                                <a:latin typeface="Cambria Math" panose="02040503050406030204" pitchFamily="18" charset="0"/>
                              </a:rPr>
                              <m:t>𝑃𝑟𝑜𝑗</m:t>
                            </m:r>
                          </m:sub>
                        </m:sSub>
                      </m:oMath>
                    </m:oMathPara>
                  </a14:m>
                  <a:endParaRPr lang="ko-KR" altLang="en-US" sz="800" dirty="0">
                    <a:solidFill>
                      <a:srgbClr val="3F2F5B"/>
                    </a:solidFill>
                  </a:endParaRPr>
                </a:p>
              </p:txBody>
            </p:sp>
          </mc:Choice>
          <mc:Fallback xmlns=""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C566C9D9-F0E3-1C34-6EF6-A376B7F242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337" y="5395300"/>
                  <a:ext cx="328565" cy="133113"/>
                </a:xfrm>
                <a:prstGeom prst="rect">
                  <a:avLst/>
                </a:prstGeom>
                <a:blipFill>
                  <a:blip r:embed="rId9"/>
                  <a:stretch>
                    <a:fillRect b="-2272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F7E7F754-9EF1-DB98-DCFE-C642706E8D2C}"/>
                </a:ext>
              </a:extLst>
            </p:cNvPr>
            <p:cNvCxnSpPr>
              <a:cxnSpLocks/>
            </p:cNvCxnSpPr>
            <p:nvPr/>
          </p:nvCxnSpPr>
          <p:spPr>
            <a:xfrm>
              <a:off x="6515519" y="5521855"/>
              <a:ext cx="110389" cy="127000"/>
            </a:xfrm>
            <a:prstGeom prst="line">
              <a:avLst/>
            </a:prstGeom>
            <a:ln>
              <a:solidFill>
                <a:srgbClr val="5929A7"/>
              </a:solidFill>
              <a:prstDash val="solid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5" name="타원 474">
              <a:extLst>
                <a:ext uri="{FF2B5EF4-FFF2-40B4-BE49-F238E27FC236}">
                  <a16:creationId xmlns:a16="http://schemas.microsoft.com/office/drawing/2014/main" id="{BF3D4DE9-1D2C-EFE7-CEED-6F8132E8DB58}"/>
                </a:ext>
              </a:extLst>
            </p:cNvPr>
            <p:cNvSpPr/>
            <p:nvPr/>
          </p:nvSpPr>
          <p:spPr>
            <a:xfrm>
              <a:off x="6620179" y="5644285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5929A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3" name="타원 472">
              <a:extLst>
                <a:ext uri="{FF2B5EF4-FFF2-40B4-BE49-F238E27FC236}">
                  <a16:creationId xmlns:a16="http://schemas.microsoft.com/office/drawing/2014/main" id="{81F464C9-DD24-44B9-C96A-BE6492966857}"/>
                </a:ext>
              </a:extLst>
            </p:cNvPr>
            <p:cNvSpPr/>
            <p:nvPr/>
          </p:nvSpPr>
          <p:spPr>
            <a:xfrm>
              <a:off x="7129691" y="5482866"/>
              <a:ext cx="46800" cy="468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A17BD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471" name="십자형 470">
              <a:extLst>
                <a:ext uri="{FF2B5EF4-FFF2-40B4-BE49-F238E27FC236}">
                  <a16:creationId xmlns:a16="http://schemas.microsoft.com/office/drawing/2014/main" id="{4C690C47-92D0-8346-D46C-74D2673941E6}"/>
                </a:ext>
              </a:extLst>
            </p:cNvPr>
            <p:cNvSpPr/>
            <p:nvPr/>
          </p:nvSpPr>
          <p:spPr>
            <a:xfrm rot="2700000">
              <a:off x="6791526" y="5843868"/>
              <a:ext cx="61823" cy="61823"/>
            </a:xfrm>
            <a:prstGeom prst="plus">
              <a:avLst>
                <a:gd name="adj" fmla="val 40089"/>
              </a:avLst>
            </a:prstGeom>
            <a:solidFill>
              <a:srgbClr val="8F8F8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6A11E945-D0CB-2BF7-3AB7-E791E028A813}"/>
              </a:ext>
            </a:extLst>
          </p:cNvPr>
          <p:cNvGrpSpPr/>
          <p:nvPr/>
        </p:nvGrpSpPr>
        <p:grpSpPr>
          <a:xfrm>
            <a:off x="6158324" y="1805299"/>
            <a:ext cx="1415297" cy="1042086"/>
            <a:chOff x="6158324" y="1846888"/>
            <a:chExt cx="1415297" cy="1042086"/>
          </a:xfrm>
        </p:grpSpPr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58756F35-A863-0AF3-E8DC-2C1A8C399FD2}"/>
                </a:ext>
              </a:extLst>
            </p:cNvPr>
            <p:cNvSpPr txBox="1"/>
            <p:nvPr/>
          </p:nvSpPr>
          <p:spPr>
            <a:xfrm>
              <a:off x="6221407" y="1846888"/>
              <a:ext cx="121486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ko-KR" sz="1000" i="1" dirty="0">
                  <a:solidFill>
                    <a:srgbClr val="384678"/>
                  </a:solidFill>
                  <a:latin typeface="Open Sans SemiCondensed" pitchFamily="2" charset="0"/>
                  <a:ea typeface="Open Sans SemiCondensed" pitchFamily="2" charset="0"/>
                  <a:cs typeface="Open Sans SemiCondensed" pitchFamily="2" charset="0"/>
                </a:rPr>
                <a:t>2. Shift Upwards</a:t>
              </a:r>
            </a:p>
          </p:txBody>
        </p:sp>
        <p:sp>
          <p:nvSpPr>
            <p:cNvPr id="505" name="사다리꼴 504">
              <a:extLst>
                <a:ext uri="{FF2B5EF4-FFF2-40B4-BE49-F238E27FC236}">
                  <a16:creationId xmlns:a16="http://schemas.microsoft.com/office/drawing/2014/main" id="{CF9CA123-26F3-2321-7A26-8493A51126B8}"/>
                </a:ext>
              </a:extLst>
            </p:cNvPr>
            <p:cNvSpPr/>
            <p:nvPr/>
          </p:nvSpPr>
          <p:spPr>
            <a:xfrm>
              <a:off x="6158324" y="2430664"/>
              <a:ext cx="1348842" cy="277698"/>
            </a:xfrm>
            <a:prstGeom prst="trapezoid">
              <a:avLst>
                <a:gd name="adj" fmla="val 81969"/>
              </a:avLst>
            </a:prstGeom>
            <a:solidFill>
              <a:srgbClr val="F6F6F6"/>
            </a:solidFill>
            <a:ln w="9525">
              <a:solidFill>
                <a:srgbClr val="E6E6E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D1DCEC4F-DB57-C0E2-6F33-934CBBB65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2829" y="2567377"/>
              <a:ext cx="10763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7" name="타원 506">
              <a:extLst>
                <a:ext uri="{FF2B5EF4-FFF2-40B4-BE49-F238E27FC236}">
                  <a16:creationId xmlns:a16="http://schemas.microsoft.com/office/drawing/2014/main" id="{EE4228FC-6713-A431-2158-D110FFF14636}"/>
                </a:ext>
              </a:extLst>
            </p:cNvPr>
            <p:cNvSpPr/>
            <p:nvPr/>
          </p:nvSpPr>
          <p:spPr>
            <a:xfrm>
              <a:off x="6345566" y="2543750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8C15CF8-A828-CF38-AEC4-B8276AF4BF93}"/>
                </a:ext>
              </a:extLst>
            </p:cNvPr>
            <p:cNvSpPr/>
            <p:nvPr/>
          </p:nvSpPr>
          <p:spPr>
            <a:xfrm>
              <a:off x="6906767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09" name="타원 508">
              <a:extLst>
                <a:ext uri="{FF2B5EF4-FFF2-40B4-BE49-F238E27FC236}">
                  <a16:creationId xmlns:a16="http://schemas.microsoft.com/office/drawing/2014/main" id="{A9F414F5-E244-99DA-4E46-45EE77691D29}"/>
                </a:ext>
              </a:extLst>
            </p:cNvPr>
            <p:cNvSpPr/>
            <p:nvPr/>
          </p:nvSpPr>
          <p:spPr>
            <a:xfrm>
              <a:off x="7007079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0" name="타원 509">
              <a:extLst>
                <a:ext uri="{FF2B5EF4-FFF2-40B4-BE49-F238E27FC236}">
                  <a16:creationId xmlns:a16="http://schemas.microsoft.com/office/drawing/2014/main" id="{B5530391-C6D5-FFAE-1B86-347A71F40DCA}"/>
                </a:ext>
              </a:extLst>
            </p:cNvPr>
            <p:cNvSpPr/>
            <p:nvPr/>
          </p:nvSpPr>
          <p:spPr>
            <a:xfrm>
              <a:off x="6639396" y="2544008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50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511" name="원호 510">
              <a:extLst>
                <a:ext uri="{FF2B5EF4-FFF2-40B4-BE49-F238E27FC236}">
                  <a16:creationId xmlns:a16="http://schemas.microsoft.com/office/drawing/2014/main" id="{FD241EA2-2BF0-1544-E6F3-359C95F14DBF}"/>
                </a:ext>
              </a:extLst>
            </p:cNvPr>
            <p:cNvSpPr/>
            <p:nvPr/>
          </p:nvSpPr>
          <p:spPr>
            <a:xfrm>
              <a:off x="6512929" y="2240974"/>
              <a:ext cx="648000" cy="648000"/>
            </a:xfrm>
            <a:prstGeom prst="arc">
              <a:avLst>
                <a:gd name="adj1" fmla="val 10775880"/>
                <a:gd name="adj2" fmla="val 21599879"/>
              </a:avLst>
            </a:prstGeom>
            <a:ln>
              <a:solidFill>
                <a:srgbClr val="8CABF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64" name="곱하기 기호 63">
              <a:extLst>
                <a:ext uri="{FF2B5EF4-FFF2-40B4-BE49-F238E27FC236}">
                  <a16:creationId xmlns:a16="http://schemas.microsoft.com/office/drawing/2014/main" id="{A44E7FEA-CB54-CFA6-3189-98604C81F040}"/>
                </a:ext>
              </a:extLst>
            </p:cNvPr>
            <p:cNvSpPr/>
            <p:nvPr/>
          </p:nvSpPr>
          <p:spPr>
            <a:xfrm>
              <a:off x="6773296" y="2510032"/>
              <a:ext cx="116010" cy="116010"/>
            </a:xfrm>
            <a:prstGeom prst="mathMultiply">
              <a:avLst>
                <a:gd name="adj1" fmla="val 12913"/>
              </a:avLst>
            </a:prstGeom>
            <a:solidFill>
              <a:srgbClr val="505050"/>
            </a:solidFill>
            <a:ln>
              <a:noFill/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4BD1E26A-7CBC-DEFB-5144-0BE8D99CE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35700" y="2149650"/>
              <a:ext cx="1177925" cy="0"/>
            </a:xfrm>
            <a:prstGeom prst="line">
              <a:avLst/>
            </a:prstGeom>
            <a:ln w="12700">
              <a:gradFill>
                <a:gsLst>
                  <a:gs pos="0">
                    <a:srgbClr val="D1D1D1">
                      <a:alpha val="0"/>
                    </a:srgbClr>
                  </a:gs>
                  <a:gs pos="90000">
                    <a:srgbClr val="D1D1D1"/>
                  </a:gs>
                  <a:gs pos="13000">
                    <a:srgbClr val="D1D1D1"/>
                  </a:gs>
                  <a:gs pos="100000">
                    <a:srgbClr val="D1D1D1">
                      <a:alpha val="0"/>
                    </a:srgbClr>
                  </a:gs>
                </a:gsLst>
                <a:lin ang="5400000" scaled="1"/>
              </a:gradFill>
              <a:prstDash val="sysDash"/>
              <a:headEnd type="non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A4BF129E-7601-C590-F423-5915767E9F28}"/>
                </a:ext>
              </a:extLst>
            </p:cNvPr>
            <p:cNvCxnSpPr>
              <a:cxnSpLocks/>
            </p:cNvCxnSpPr>
            <p:nvPr/>
          </p:nvCxnSpPr>
          <p:spPr>
            <a:xfrm>
              <a:off x="7248167" y="2157771"/>
              <a:ext cx="0" cy="419435"/>
            </a:xfrm>
            <a:prstGeom prst="line">
              <a:avLst/>
            </a:prstGeom>
            <a:ln w="15875">
              <a:solidFill>
                <a:schemeClr val="bg1">
                  <a:lumMod val="65000"/>
                </a:schemeClr>
              </a:solidFill>
              <a:prstDash val="sysDash"/>
              <a:head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E4D0B2A-7BB5-4AB6-97EA-E7001DE2DBDF}"/>
                </a:ext>
              </a:extLst>
            </p:cNvPr>
            <p:cNvSpPr/>
            <p:nvPr/>
          </p:nvSpPr>
          <p:spPr>
            <a:xfrm>
              <a:off x="6345629" y="2127063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A1DB08AE-01EC-2458-98F9-D9BA68D8ED8A}"/>
                </a:ext>
              </a:extLst>
            </p:cNvPr>
            <p:cNvSpPr/>
            <p:nvPr/>
          </p:nvSpPr>
          <p:spPr>
            <a:xfrm>
              <a:off x="6906830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B2B3A666-3916-5783-1D66-8F5F10572D2A}"/>
                </a:ext>
              </a:extLst>
            </p:cNvPr>
            <p:cNvSpPr/>
            <p:nvPr/>
          </p:nvSpPr>
          <p:spPr>
            <a:xfrm>
              <a:off x="7007142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D960599C-E431-1AE1-90AB-3D586539191B}"/>
                </a:ext>
              </a:extLst>
            </p:cNvPr>
            <p:cNvSpPr/>
            <p:nvPr/>
          </p:nvSpPr>
          <p:spPr>
            <a:xfrm>
              <a:off x="6639459" y="2127321"/>
              <a:ext cx="47254" cy="47254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bg2">
                  <a:lumMod val="25000"/>
                </a:schemeClr>
              </a:solidFill>
            </a:ln>
            <a:scene3d>
              <a:camera prst="perspectiveRelaxedModerately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EA9C8B-202E-FE45-946B-ED56464A1C4F}"/>
                    </a:ext>
                  </a:extLst>
                </p:cNvPr>
                <p:cNvSpPr txBox="1"/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700" b="0" i="1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000" b="0" i="1" dirty="0" smtClean="0">
                            <a:solidFill>
                              <a:srgbClr val="2B51BB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en-US" sz="1000" dirty="0">
                    <a:solidFill>
                      <a:srgbClr val="2B51BB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7EA9C8B-202E-FE45-946B-ED56464A1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892" y="2218946"/>
                  <a:ext cx="404729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5" name="원호 94">
              <a:extLst>
                <a:ext uri="{FF2B5EF4-FFF2-40B4-BE49-F238E27FC236}">
                  <a16:creationId xmlns:a16="http://schemas.microsoft.com/office/drawing/2014/main" id="{4A878715-50D7-B193-85B3-617A419BCA06}"/>
                </a:ext>
              </a:extLst>
            </p:cNvPr>
            <p:cNvSpPr/>
            <p:nvPr/>
          </p:nvSpPr>
          <p:spPr>
            <a:xfrm>
              <a:off x="6513801" y="2477603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8CABF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96" name="원호 95">
              <a:extLst>
                <a:ext uri="{FF2B5EF4-FFF2-40B4-BE49-F238E27FC236}">
                  <a16:creationId xmlns:a16="http://schemas.microsoft.com/office/drawing/2014/main" id="{E9834B8B-394F-BB60-A1BE-0F6D1A11CBF0}"/>
                </a:ext>
              </a:extLst>
            </p:cNvPr>
            <p:cNvSpPr/>
            <p:nvPr/>
          </p:nvSpPr>
          <p:spPr>
            <a:xfrm rot="10800000">
              <a:off x="6513802" y="2479252"/>
              <a:ext cx="645776" cy="178346"/>
            </a:xfrm>
            <a:prstGeom prst="arc">
              <a:avLst>
                <a:gd name="adj1" fmla="val 25650"/>
                <a:gd name="adj2" fmla="val 10807117"/>
              </a:avLst>
            </a:prstGeom>
            <a:noFill/>
            <a:ln w="19050">
              <a:solidFill>
                <a:srgbClr val="A6B3DE">
                  <a:alpha val="48627"/>
                </a:srgb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61569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2444</Words>
  <Application>Microsoft Office PowerPoint</Application>
  <PresentationFormat>와이드스크린</PresentationFormat>
  <Paragraphs>1197</Paragraphs>
  <Slides>36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4" baseType="lpstr">
      <vt:lpstr>맑은 고딕</vt:lpstr>
      <vt:lpstr>Arial</vt:lpstr>
      <vt:lpstr>Cambria Math</vt:lpstr>
      <vt:lpstr>Open Sans</vt:lpstr>
      <vt:lpstr>Open Sans SemiBold</vt:lpstr>
      <vt:lpstr>Open Sans SemiCondensed</vt:lpstr>
      <vt:lpstr>Open Sans SemiCondensed SemiBol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김동후</dc:creator>
  <cp:lastModifiedBy>김동후</cp:lastModifiedBy>
  <cp:revision>50</cp:revision>
  <dcterms:created xsi:type="dcterms:W3CDTF">2025-01-16T07:11:46Z</dcterms:created>
  <dcterms:modified xsi:type="dcterms:W3CDTF">2025-01-20T01:11:10Z</dcterms:modified>
</cp:coreProperties>
</file>