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3719513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4" userDrawn="1">
          <p15:clr>
            <a:srgbClr val="A4A3A4"/>
          </p15:clr>
        </p15:guide>
        <p15:guide id="2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285"/>
    <a:srgbClr val="81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8"/>
  </p:normalViewPr>
  <p:slideViewPr>
    <p:cSldViewPr snapToGrid="0" showGuides="1">
      <p:cViewPr varScale="1">
        <p:scale>
          <a:sx n="322" d="100"/>
          <a:sy n="322" d="100"/>
        </p:scale>
        <p:origin x="888" y="168"/>
      </p:cViewPr>
      <p:guideLst>
        <p:guide orient="horz" pos="704"/>
        <p:guide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939" y="365288"/>
            <a:ext cx="2789635" cy="777075"/>
          </a:xfrm>
        </p:spPr>
        <p:txBody>
          <a:bodyPr anchor="b"/>
          <a:lstStyle>
            <a:lvl1pPr algn="ctr">
              <a:defRPr sz="18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9" y="1172330"/>
            <a:ext cx="2789635" cy="538889"/>
          </a:xfrm>
        </p:spPr>
        <p:txBody>
          <a:bodyPr/>
          <a:lstStyle>
            <a:lvl1pPr marL="0" indent="0" algn="ctr">
              <a:buNone/>
              <a:defRPr sz="732"/>
            </a:lvl1pPr>
            <a:lvl2pPr marL="139492" indent="0" algn="ctr">
              <a:buNone/>
              <a:defRPr sz="610"/>
            </a:lvl2pPr>
            <a:lvl3pPr marL="278983" indent="0" algn="ctr">
              <a:buNone/>
              <a:defRPr sz="549"/>
            </a:lvl3pPr>
            <a:lvl4pPr marL="418475" indent="0" algn="ctr">
              <a:buNone/>
              <a:defRPr sz="488"/>
            </a:lvl4pPr>
            <a:lvl5pPr marL="557967" indent="0" algn="ctr">
              <a:buNone/>
              <a:defRPr sz="488"/>
            </a:lvl5pPr>
            <a:lvl6pPr marL="697459" indent="0" algn="ctr">
              <a:buNone/>
              <a:defRPr sz="488"/>
            </a:lvl6pPr>
            <a:lvl7pPr marL="836950" indent="0" algn="ctr">
              <a:buNone/>
              <a:defRPr sz="488"/>
            </a:lvl7pPr>
            <a:lvl8pPr marL="976442" indent="0" algn="ctr">
              <a:buNone/>
              <a:defRPr sz="488"/>
            </a:lvl8pPr>
            <a:lvl9pPr marL="1115934" indent="0" algn="ctr">
              <a:buNone/>
              <a:defRPr sz="48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1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5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1776" y="118835"/>
            <a:ext cx="802020" cy="18915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717" y="118835"/>
            <a:ext cx="2359566" cy="1891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70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5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79" y="556457"/>
            <a:ext cx="3208080" cy="928460"/>
          </a:xfrm>
        </p:spPr>
        <p:txBody>
          <a:bodyPr anchor="b"/>
          <a:lstStyle>
            <a:lvl1pPr>
              <a:defRPr sz="18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779" y="1493701"/>
            <a:ext cx="3208080" cy="488255"/>
          </a:xfrm>
        </p:spPr>
        <p:txBody>
          <a:bodyPr/>
          <a:lstStyle>
            <a:lvl1pPr marL="0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1pPr>
            <a:lvl2pPr marL="139492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2pPr>
            <a:lvl3pPr marL="278983" indent="0">
              <a:buNone/>
              <a:defRPr sz="549">
                <a:solidFill>
                  <a:schemeClr val="tx1">
                    <a:tint val="75000"/>
                  </a:schemeClr>
                </a:solidFill>
              </a:defRPr>
            </a:lvl3pPr>
            <a:lvl4pPr marL="418475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4pPr>
            <a:lvl5pPr marL="557967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5pPr>
            <a:lvl6pPr marL="697459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6pPr>
            <a:lvl7pPr marL="836950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7pPr>
            <a:lvl8pPr marL="976442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8pPr>
            <a:lvl9pPr marL="1115934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7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717" y="594174"/>
            <a:ext cx="158079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3003" y="594174"/>
            <a:ext cx="158079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9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18835"/>
            <a:ext cx="3208080" cy="431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201" y="547156"/>
            <a:ext cx="1573528" cy="268153"/>
          </a:xfrm>
        </p:spPr>
        <p:txBody>
          <a:bodyPr anchor="b"/>
          <a:lstStyle>
            <a:lvl1pPr marL="0" indent="0">
              <a:buNone/>
              <a:defRPr sz="732" b="1"/>
            </a:lvl1pPr>
            <a:lvl2pPr marL="139492" indent="0">
              <a:buNone/>
              <a:defRPr sz="610" b="1"/>
            </a:lvl2pPr>
            <a:lvl3pPr marL="278983" indent="0">
              <a:buNone/>
              <a:defRPr sz="549" b="1"/>
            </a:lvl3pPr>
            <a:lvl4pPr marL="418475" indent="0">
              <a:buNone/>
              <a:defRPr sz="488" b="1"/>
            </a:lvl4pPr>
            <a:lvl5pPr marL="557967" indent="0">
              <a:buNone/>
              <a:defRPr sz="488" b="1"/>
            </a:lvl5pPr>
            <a:lvl6pPr marL="697459" indent="0">
              <a:buNone/>
              <a:defRPr sz="488" b="1"/>
            </a:lvl6pPr>
            <a:lvl7pPr marL="836950" indent="0">
              <a:buNone/>
              <a:defRPr sz="488" b="1"/>
            </a:lvl7pPr>
            <a:lvl8pPr marL="976442" indent="0">
              <a:buNone/>
              <a:defRPr sz="488" b="1"/>
            </a:lvl8pPr>
            <a:lvl9pPr marL="1115934" indent="0">
              <a:buNone/>
              <a:defRPr sz="4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01" y="815309"/>
            <a:ext cx="1573528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3004" y="547156"/>
            <a:ext cx="1581277" cy="268153"/>
          </a:xfrm>
        </p:spPr>
        <p:txBody>
          <a:bodyPr anchor="b"/>
          <a:lstStyle>
            <a:lvl1pPr marL="0" indent="0">
              <a:buNone/>
              <a:defRPr sz="732" b="1"/>
            </a:lvl1pPr>
            <a:lvl2pPr marL="139492" indent="0">
              <a:buNone/>
              <a:defRPr sz="610" b="1"/>
            </a:lvl2pPr>
            <a:lvl3pPr marL="278983" indent="0">
              <a:buNone/>
              <a:defRPr sz="549" b="1"/>
            </a:lvl3pPr>
            <a:lvl4pPr marL="418475" indent="0">
              <a:buNone/>
              <a:defRPr sz="488" b="1"/>
            </a:lvl4pPr>
            <a:lvl5pPr marL="557967" indent="0">
              <a:buNone/>
              <a:defRPr sz="488" b="1"/>
            </a:lvl5pPr>
            <a:lvl6pPr marL="697459" indent="0">
              <a:buNone/>
              <a:defRPr sz="488" b="1"/>
            </a:lvl6pPr>
            <a:lvl7pPr marL="836950" indent="0">
              <a:buNone/>
              <a:defRPr sz="488" b="1"/>
            </a:lvl7pPr>
            <a:lvl8pPr marL="976442" indent="0">
              <a:buNone/>
              <a:defRPr sz="488" b="1"/>
            </a:lvl8pPr>
            <a:lvl9pPr marL="1115934" indent="0">
              <a:buNone/>
              <a:defRPr sz="4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3004" y="815309"/>
            <a:ext cx="1581277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5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2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82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48802"/>
            <a:ext cx="1199640" cy="520806"/>
          </a:xfrm>
        </p:spPr>
        <p:txBody>
          <a:bodyPr anchor="b"/>
          <a:lstStyle>
            <a:lvl1pPr>
              <a:defRPr sz="9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278" y="321371"/>
            <a:ext cx="1883003" cy="1586184"/>
          </a:xfrm>
        </p:spPr>
        <p:txBody>
          <a:bodyPr/>
          <a:lstStyle>
            <a:lvl1pPr>
              <a:defRPr sz="976"/>
            </a:lvl1pPr>
            <a:lvl2pPr>
              <a:defRPr sz="854"/>
            </a:lvl2pPr>
            <a:lvl3pPr>
              <a:defRPr sz="732"/>
            </a:lvl3pPr>
            <a:lvl4pPr>
              <a:defRPr sz="610"/>
            </a:lvl4pPr>
            <a:lvl5pPr>
              <a:defRPr sz="610"/>
            </a:lvl5pPr>
            <a:lvl6pPr>
              <a:defRPr sz="610"/>
            </a:lvl6pPr>
            <a:lvl7pPr>
              <a:defRPr sz="610"/>
            </a:lvl7pPr>
            <a:lvl8pPr>
              <a:defRPr sz="610"/>
            </a:lvl8pPr>
            <a:lvl9pPr>
              <a:defRPr sz="6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201" y="669607"/>
            <a:ext cx="1199640" cy="1240531"/>
          </a:xfrm>
        </p:spPr>
        <p:txBody>
          <a:bodyPr/>
          <a:lstStyle>
            <a:lvl1pPr marL="0" indent="0">
              <a:buNone/>
              <a:defRPr sz="488"/>
            </a:lvl1pPr>
            <a:lvl2pPr marL="139492" indent="0">
              <a:buNone/>
              <a:defRPr sz="427"/>
            </a:lvl2pPr>
            <a:lvl3pPr marL="278983" indent="0">
              <a:buNone/>
              <a:defRPr sz="366"/>
            </a:lvl3pPr>
            <a:lvl4pPr marL="418475" indent="0">
              <a:buNone/>
              <a:defRPr sz="305"/>
            </a:lvl4pPr>
            <a:lvl5pPr marL="557967" indent="0">
              <a:buNone/>
              <a:defRPr sz="305"/>
            </a:lvl5pPr>
            <a:lvl6pPr marL="697459" indent="0">
              <a:buNone/>
              <a:defRPr sz="305"/>
            </a:lvl6pPr>
            <a:lvl7pPr marL="836950" indent="0">
              <a:buNone/>
              <a:defRPr sz="305"/>
            </a:lvl7pPr>
            <a:lvl8pPr marL="976442" indent="0">
              <a:buNone/>
              <a:defRPr sz="305"/>
            </a:lvl8pPr>
            <a:lvl9pPr marL="1115934" indent="0">
              <a:buNone/>
              <a:defRPr sz="3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49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48802"/>
            <a:ext cx="1199640" cy="520806"/>
          </a:xfrm>
        </p:spPr>
        <p:txBody>
          <a:bodyPr anchor="b"/>
          <a:lstStyle>
            <a:lvl1pPr>
              <a:defRPr sz="9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1278" y="321371"/>
            <a:ext cx="1883003" cy="1586184"/>
          </a:xfrm>
        </p:spPr>
        <p:txBody>
          <a:bodyPr anchor="t"/>
          <a:lstStyle>
            <a:lvl1pPr marL="0" indent="0">
              <a:buNone/>
              <a:defRPr sz="976"/>
            </a:lvl1pPr>
            <a:lvl2pPr marL="139492" indent="0">
              <a:buNone/>
              <a:defRPr sz="854"/>
            </a:lvl2pPr>
            <a:lvl3pPr marL="278983" indent="0">
              <a:buNone/>
              <a:defRPr sz="732"/>
            </a:lvl3pPr>
            <a:lvl4pPr marL="418475" indent="0">
              <a:buNone/>
              <a:defRPr sz="610"/>
            </a:lvl4pPr>
            <a:lvl5pPr marL="557967" indent="0">
              <a:buNone/>
              <a:defRPr sz="610"/>
            </a:lvl5pPr>
            <a:lvl6pPr marL="697459" indent="0">
              <a:buNone/>
              <a:defRPr sz="610"/>
            </a:lvl6pPr>
            <a:lvl7pPr marL="836950" indent="0">
              <a:buNone/>
              <a:defRPr sz="610"/>
            </a:lvl7pPr>
            <a:lvl8pPr marL="976442" indent="0">
              <a:buNone/>
              <a:defRPr sz="610"/>
            </a:lvl8pPr>
            <a:lvl9pPr marL="1115934" indent="0">
              <a:buNone/>
              <a:defRPr sz="61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201" y="669607"/>
            <a:ext cx="1199640" cy="1240531"/>
          </a:xfrm>
        </p:spPr>
        <p:txBody>
          <a:bodyPr/>
          <a:lstStyle>
            <a:lvl1pPr marL="0" indent="0">
              <a:buNone/>
              <a:defRPr sz="488"/>
            </a:lvl1pPr>
            <a:lvl2pPr marL="139492" indent="0">
              <a:buNone/>
              <a:defRPr sz="427"/>
            </a:lvl2pPr>
            <a:lvl3pPr marL="278983" indent="0">
              <a:buNone/>
              <a:defRPr sz="366"/>
            </a:lvl3pPr>
            <a:lvl4pPr marL="418475" indent="0">
              <a:buNone/>
              <a:defRPr sz="305"/>
            </a:lvl4pPr>
            <a:lvl5pPr marL="557967" indent="0">
              <a:buNone/>
              <a:defRPr sz="305"/>
            </a:lvl5pPr>
            <a:lvl6pPr marL="697459" indent="0">
              <a:buNone/>
              <a:defRPr sz="305"/>
            </a:lvl6pPr>
            <a:lvl7pPr marL="836950" indent="0">
              <a:buNone/>
              <a:defRPr sz="305"/>
            </a:lvl7pPr>
            <a:lvl8pPr marL="976442" indent="0">
              <a:buNone/>
              <a:defRPr sz="305"/>
            </a:lvl8pPr>
            <a:lvl9pPr marL="1115934" indent="0">
              <a:buNone/>
              <a:defRPr sz="3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62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717" y="118835"/>
            <a:ext cx="3208080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17" y="594174"/>
            <a:ext cx="3208080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5717" y="2068756"/>
            <a:ext cx="83689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299-6CB9-D24A-96F2-2CC94620154A}" type="datetimeFigureOut">
              <a:rPr kumimoji="1" lang="ko-Kore-KR" altLang="en-US" smtClean="0"/>
              <a:t>2025. 2. 11.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2089" y="2068756"/>
            <a:ext cx="1255336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6906" y="2068756"/>
            <a:ext cx="83689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3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78983" rtl="0" eaLnBrk="1" latinLnBrk="0" hangingPunct="1">
        <a:lnSpc>
          <a:spcPct val="90000"/>
        </a:lnSpc>
        <a:spcBef>
          <a:spcPct val="0"/>
        </a:spcBef>
        <a:buNone/>
        <a:defRPr sz="13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746" indent="-69746" algn="l" defTabSz="278983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1pPr>
      <a:lvl2pPr marL="209238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2pPr>
      <a:lvl3pPr marL="348729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0" kern="1200">
          <a:solidFill>
            <a:schemeClr val="tx1"/>
          </a:solidFill>
          <a:latin typeface="+mn-lt"/>
          <a:ea typeface="+mn-ea"/>
          <a:cs typeface="+mn-cs"/>
        </a:defRPr>
      </a:lvl3pPr>
      <a:lvl4pPr marL="488221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4pPr>
      <a:lvl5pPr marL="627713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5pPr>
      <a:lvl6pPr marL="767204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6pPr>
      <a:lvl7pPr marL="906696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7pPr>
      <a:lvl8pPr marL="1046188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8pPr>
      <a:lvl9pPr marL="1185680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1pPr>
      <a:lvl2pPr marL="139492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2pPr>
      <a:lvl3pPr marL="278983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3pPr>
      <a:lvl4pPr marL="418475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4pPr>
      <a:lvl5pPr marL="557967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5pPr>
      <a:lvl6pPr marL="697459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6pPr>
      <a:lvl7pPr marL="836950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7pPr>
      <a:lvl8pPr marL="976442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8pPr>
      <a:lvl9pPr marL="1115934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0450383D-3847-0DCB-ACCA-1A6595AE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6" t="2834" r="2322" b="2443"/>
          <a:stretch/>
        </p:blipFill>
        <p:spPr>
          <a:xfrm>
            <a:off x="-3647" y="3520"/>
            <a:ext cx="3656733" cy="222850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35F62FF-9B5B-4015-AACD-E36259CF95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" t="2834" r="2322" b="2443"/>
          <a:stretch/>
        </p:blipFill>
        <p:spPr>
          <a:xfrm>
            <a:off x="0" y="3519"/>
            <a:ext cx="3653085" cy="2228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836F5E-FF18-7F98-7B31-DA733FE0AF60}"/>
              </a:ext>
            </a:extLst>
          </p:cNvPr>
          <p:cNvSpPr txBox="1"/>
          <p:nvPr/>
        </p:nvSpPr>
        <p:spPr>
          <a:xfrm>
            <a:off x="1583913" y="281180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91BE2-4C05-B54A-F943-A34019EE49C7}"/>
              </a:ext>
            </a:extLst>
          </p:cNvPr>
          <p:cNvSpPr txBox="1"/>
          <p:nvPr/>
        </p:nvSpPr>
        <p:spPr>
          <a:xfrm>
            <a:off x="2523496" y="250321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21234-C61F-4202-9C7F-EE6B613D7DAC}"/>
              </a:ext>
            </a:extLst>
          </p:cNvPr>
          <p:cNvSpPr txBox="1"/>
          <p:nvPr/>
        </p:nvSpPr>
        <p:spPr>
          <a:xfrm>
            <a:off x="801981" y="546558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212C0-0C70-B77A-71DE-5C96A34E0912}"/>
              </a:ext>
            </a:extLst>
          </p:cNvPr>
          <p:cNvSpPr txBox="1"/>
          <p:nvPr/>
        </p:nvSpPr>
        <p:spPr>
          <a:xfrm>
            <a:off x="1062536" y="1148905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F30C7-2266-C2CF-1A58-C23BD7DD8CF4}"/>
              </a:ext>
            </a:extLst>
          </p:cNvPr>
          <p:cNvSpPr txBox="1"/>
          <p:nvPr/>
        </p:nvSpPr>
        <p:spPr>
          <a:xfrm>
            <a:off x="3191201" y="765521"/>
            <a:ext cx="30970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F7322-7AFD-D695-92EE-807D52C8E520}"/>
              </a:ext>
            </a:extLst>
          </p:cNvPr>
          <p:cNvSpPr txBox="1"/>
          <p:nvPr/>
        </p:nvSpPr>
        <p:spPr>
          <a:xfrm>
            <a:off x="792718" y="975465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48D818-F065-1311-BCAF-468133BEA226}"/>
              </a:ext>
            </a:extLst>
          </p:cNvPr>
          <p:cNvSpPr txBox="1"/>
          <p:nvPr/>
        </p:nvSpPr>
        <p:spPr>
          <a:xfrm>
            <a:off x="1078095" y="831405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B7968-752E-27C3-0546-811C7AA7374B}"/>
              </a:ext>
            </a:extLst>
          </p:cNvPr>
          <p:cNvSpPr txBox="1"/>
          <p:nvPr/>
        </p:nvSpPr>
        <p:spPr>
          <a:xfrm>
            <a:off x="1561654" y="749515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22059-1710-564E-3AB6-2B863B42CEB1}"/>
              </a:ext>
            </a:extLst>
          </p:cNvPr>
          <p:cNvSpPr txBox="1"/>
          <p:nvPr/>
        </p:nvSpPr>
        <p:spPr>
          <a:xfrm>
            <a:off x="2527769" y="677494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0005F-C461-3830-854A-F4607D33E0BE}"/>
              </a:ext>
            </a:extLst>
          </p:cNvPr>
          <p:cNvSpPr txBox="1"/>
          <p:nvPr/>
        </p:nvSpPr>
        <p:spPr>
          <a:xfrm>
            <a:off x="899935" y="1643387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2BF40-A25C-EDA4-3D99-41AA47B6B9DB}"/>
              </a:ext>
            </a:extLst>
          </p:cNvPr>
          <p:cNvSpPr txBox="1"/>
          <p:nvPr/>
        </p:nvSpPr>
        <p:spPr>
          <a:xfrm>
            <a:off x="1272857" y="1067963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08BC-F6C6-6F01-547B-9F24513A64C2}"/>
              </a:ext>
            </a:extLst>
          </p:cNvPr>
          <p:cNvSpPr txBox="1"/>
          <p:nvPr/>
        </p:nvSpPr>
        <p:spPr>
          <a:xfrm>
            <a:off x="1082368" y="309614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1278</TotalTime>
  <Words>12</Words>
  <Application>Microsoft Macintosh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9</cp:revision>
  <dcterms:created xsi:type="dcterms:W3CDTF">2025-01-30T06:44:47Z</dcterms:created>
  <dcterms:modified xsi:type="dcterms:W3CDTF">2025-02-11T02:30:29Z</dcterms:modified>
</cp:coreProperties>
</file>