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3240088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8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2C7"/>
    <a:srgbClr val="C4B5CA"/>
    <a:srgbClr val="CBBACE"/>
    <a:srgbClr val="D4C3D5"/>
    <a:srgbClr val="CCC8D4"/>
    <a:srgbClr val="B1B6CA"/>
    <a:srgbClr val="59606C"/>
    <a:srgbClr val="AEBCD2"/>
    <a:srgbClr val="BA9CE7"/>
    <a:srgbClr val="A17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58"/>
  </p:normalViewPr>
  <p:slideViewPr>
    <p:cSldViewPr snapToGrid="0" showGuides="1">
      <p:cViewPr>
        <p:scale>
          <a:sx n="168" d="100"/>
          <a:sy n="168" d="100"/>
        </p:scale>
        <p:origin x="1848" y="224"/>
      </p:cViewPr>
      <p:guideLst>
        <p:guide orient="horz" pos="1758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913219"/>
            <a:ext cx="2754075" cy="1942689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2930825"/>
            <a:ext cx="2430066" cy="1347223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7380-6CA1-0146-9DA6-A5D9F0DA5A30}" type="datetimeFigureOut">
              <a:rPr kumimoji="1" lang="ko-Kore-KR" altLang="en-US" smtClean="0"/>
              <a:t>2025. 1. 23.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626-EF05-9049-8903-0D601AADD6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937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7380-6CA1-0146-9DA6-A5D9F0DA5A30}" type="datetimeFigureOut">
              <a:rPr kumimoji="1" lang="ko-Kore-KR" altLang="en-US" smtClean="0"/>
              <a:t>2025. 1. 23.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626-EF05-9049-8903-0D601AADD6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815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297087"/>
            <a:ext cx="698644" cy="47288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297087"/>
            <a:ext cx="2055431" cy="47288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7380-6CA1-0146-9DA6-A5D9F0DA5A30}" type="datetimeFigureOut">
              <a:rPr kumimoji="1" lang="ko-Kore-KR" altLang="en-US" smtClean="0"/>
              <a:t>2025. 1. 23.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626-EF05-9049-8903-0D601AADD6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160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7380-6CA1-0146-9DA6-A5D9F0DA5A30}" type="datetimeFigureOut">
              <a:rPr kumimoji="1" lang="ko-Kore-KR" altLang="en-US" smtClean="0"/>
              <a:t>2025. 1. 23.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626-EF05-9049-8903-0D601AADD6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609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1391142"/>
            <a:ext cx="2794576" cy="2321151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3734252"/>
            <a:ext cx="2794576" cy="1220638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/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7380-6CA1-0146-9DA6-A5D9F0DA5A30}" type="datetimeFigureOut">
              <a:rPr kumimoji="1" lang="ko-Kore-KR" altLang="en-US" smtClean="0"/>
              <a:t>2025. 1. 23.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626-EF05-9049-8903-0D601AADD6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86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1485433"/>
            <a:ext cx="1377037" cy="35404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1485433"/>
            <a:ext cx="1377037" cy="35404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7380-6CA1-0146-9DA6-A5D9F0DA5A30}" type="datetimeFigureOut">
              <a:rPr kumimoji="1" lang="ko-Kore-KR" altLang="en-US" smtClean="0"/>
              <a:t>2025. 1. 23.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626-EF05-9049-8903-0D601AADD6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670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97088"/>
            <a:ext cx="2794576" cy="107855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1367891"/>
            <a:ext cx="1370709" cy="670382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2038273"/>
            <a:ext cx="1370709" cy="29979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1367891"/>
            <a:ext cx="1377459" cy="670382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2038273"/>
            <a:ext cx="1377459" cy="29979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7380-6CA1-0146-9DA6-A5D9F0DA5A30}" type="datetimeFigureOut">
              <a:rPr kumimoji="1" lang="ko-Kore-KR" altLang="en-US" smtClean="0"/>
              <a:t>2025. 1. 23.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626-EF05-9049-8903-0D601AADD6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45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7380-6CA1-0146-9DA6-A5D9F0DA5A30}" type="datetimeFigureOut">
              <a:rPr kumimoji="1" lang="ko-Kore-KR" altLang="en-US" smtClean="0"/>
              <a:t>2025. 1. 23.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626-EF05-9049-8903-0D601AADD6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198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7380-6CA1-0146-9DA6-A5D9F0DA5A30}" type="datetimeFigureOut">
              <a:rPr kumimoji="1" lang="ko-Kore-KR" altLang="en-US" smtClean="0"/>
              <a:t>2025. 1. 23.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626-EF05-9049-8903-0D601AADD6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623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72004"/>
            <a:ext cx="1045013" cy="1302015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803427"/>
            <a:ext cx="1640295" cy="3965461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674019"/>
            <a:ext cx="1045013" cy="3101327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7380-6CA1-0146-9DA6-A5D9F0DA5A30}" type="datetimeFigureOut">
              <a:rPr kumimoji="1" lang="ko-Kore-KR" altLang="en-US" smtClean="0"/>
              <a:t>2025. 1. 23.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626-EF05-9049-8903-0D601AADD6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160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72004"/>
            <a:ext cx="1045013" cy="1302015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803427"/>
            <a:ext cx="1640295" cy="3965461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674019"/>
            <a:ext cx="1045013" cy="3101327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27380-6CA1-0146-9DA6-A5D9F0DA5A30}" type="datetimeFigureOut">
              <a:rPr kumimoji="1" lang="ko-Kore-KR" altLang="en-US" smtClean="0"/>
              <a:t>2025. 1. 23.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626-EF05-9049-8903-0D601AADD6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290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297088"/>
            <a:ext cx="2794576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1485433"/>
            <a:ext cx="2794576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5171893"/>
            <a:ext cx="72902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27380-6CA1-0146-9DA6-A5D9F0DA5A30}" type="datetimeFigureOut">
              <a:rPr kumimoji="1" lang="ko-Kore-KR" altLang="en-US" smtClean="0"/>
              <a:t>2025. 1. 23.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5171893"/>
            <a:ext cx="109353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5171893"/>
            <a:ext cx="72902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C626-EF05-9049-8903-0D601AADD6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143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33B2988-D289-26A1-FB1F-DF51919A4AF9}"/>
              </a:ext>
            </a:extLst>
          </p:cNvPr>
          <p:cNvSpPr/>
          <p:nvPr/>
        </p:nvSpPr>
        <p:spPr>
          <a:xfrm rot="10800000">
            <a:off x="25309" y="2013755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B4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95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0A7B8F-738D-4A93-5679-84F40113A557}"/>
                  </a:ext>
                </a:extLst>
              </p:cNvPr>
              <p:cNvSpPr txBox="1"/>
              <p:nvPr/>
            </p:nvSpPr>
            <p:spPr>
              <a:xfrm rot="5400000">
                <a:off x="1197225" y="4169520"/>
                <a:ext cx="346249" cy="2753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5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105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Apple SD Gothic Neo" panose="02000300000000000000" pitchFamily="2" charset="-127"/>
                  <a:cs typeface="Open Sans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0A7B8F-738D-4A93-5679-84F40113A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97225" y="4169520"/>
                <a:ext cx="346249" cy="275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7B37D5B-0258-9AB8-D027-FD81F4D8102C}"/>
              </a:ext>
            </a:extLst>
          </p:cNvPr>
          <p:cNvSpPr txBox="1"/>
          <p:nvPr/>
        </p:nvSpPr>
        <p:spPr>
          <a:xfrm rot="5400000">
            <a:off x="1277767" y="4164573"/>
            <a:ext cx="353943" cy="300344"/>
          </a:xfrm>
          <a:prstGeom prst="rect">
            <a:avLst/>
          </a:prstGeom>
          <a:noFill/>
          <a:ln>
            <a:noFill/>
          </a:ln>
        </p:spPr>
        <p:txBody>
          <a:bodyPr vert="vert270" wrap="square">
            <a:spAutoFit/>
          </a:bodyPr>
          <a:lstStyle/>
          <a:p>
            <a:pPr algn="ctr"/>
            <a:r>
              <a:rPr kumimoji="1" lang="en-US" altLang="ko-KR" sz="11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endParaRPr kumimoji="1" lang="ko-KR" altLang="en-US" sz="1100" dirty="0">
              <a:solidFill>
                <a:schemeClr val="bg2">
                  <a:lumMod val="50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" name="꺾인 연결선[E] 74">
            <a:extLst>
              <a:ext uri="{FF2B5EF4-FFF2-40B4-BE49-F238E27FC236}">
                <a16:creationId xmlns:a16="http://schemas.microsoft.com/office/drawing/2014/main" id="{379AC848-FAF5-8A82-91DA-1316269FAE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23334" y="2780873"/>
            <a:ext cx="1665278" cy="24904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0B6776-77ED-8B43-5668-F5A38C85A0AD}"/>
              </a:ext>
            </a:extLst>
          </p:cNvPr>
          <p:cNvCxnSpPr>
            <a:cxnSpLocks/>
          </p:cNvCxnSpPr>
          <p:nvPr/>
        </p:nvCxnSpPr>
        <p:spPr>
          <a:xfrm flipH="1">
            <a:off x="79237" y="2078318"/>
            <a:ext cx="68567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24">
            <a:extLst>
              <a:ext uri="{FF2B5EF4-FFF2-40B4-BE49-F238E27FC236}">
                <a16:creationId xmlns:a16="http://schemas.microsoft.com/office/drawing/2014/main" id="{219508F2-6D51-0C4D-EEBB-9E405F153D49}"/>
              </a:ext>
            </a:extLst>
          </p:cNvPr>
          <p:cNvSpPr>
            <a:spLocks/>
          </p:cNvSpPr>
          <p:nvPr/>
        </p:nvSpPr>
        <p:spPr>
          <a:xfrm flipH="1">
            <a:off x="144790" y="1391017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0" name="모서리가 둥근 직사각형 24">
            <a:extLst>
              <a:ext uri="{FF2B5EF4-FFF2-40B4-BE49-F238E27FC236}">
                <a16:creationId xmlns:a16="http://schemas.microsoft.com/office/drawing/2014/main" id="{EF870ED0-F4CD-2DC6-D92C-EE22F21276CF}"/>
              </a:ext>
            </a:extLst>
          </p:cNvPr>
          <p:cNvSpPr>
            <a:spLocks/>
          </p:cNvSpPr>
          <p:nvPr/>
        </p:nvSpPr>
        <p:spPr>
          <a:xfrm flipH="1">
            <a:off x="147492" y="243625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1" name="모서리가 둥근 직사각형 24">
            <a:extLst>
              <a:ext uri="{FF2B5EF4-FFF2-40B4-BE49-F238E27FC236}">
                <a16:creationId xmlns:a16="http://schemas.microsoft.com/office/drawing/2014/main" id="{C19402F5-15A1-E1F8-7DEE-D6CB2C1C5A9B}"/>
              </a:ext>
            </a:extLst>
          </p:cNvPr>
          <p:cNvSpPr>
            <a:spLocks/>
          </p:cNvSpPr>
          <p:nvPr/>
        </p:nvSpPr>
        <p:spPr>
          <a:xfrm flipH="1">
            <a:off x="147492" y="269247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" name="모서리가 둥근 직사각형 24">
            <a:extLst>
              <a:ext uri="{FF2B5EF4-FFF2-40B4-BE49-F238E27FC236}">
                <a16:creationId xmlns:a16="http://schemas.microsoft.com/office/drawing/2014/main" id="{9664D89E-F899-C5AC-548A-12DB15EEA7E5}"/>
              </a:ext>
            </a:extLst>
          </p:cNvPr>
          <p:cNvSpPr>
            <a:spLocks/>
          </p:cNvSpPr>
          <p:nvPr/>
        </p:nvSpPr>
        <p:spPr>
          <a:xfrm flipH="1">
            <a:off x="147492" y="469594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3" name="모서리가 둥근 직사각형 24">
            <a:extLst>
              <a:ext uri="{FF2B5EF4-FFF2-40B4-BE49-F238E27FC236}">
                <a16:creationId xmlns:a16="http://schemas.microsoft.com/office/drawing/2014/main" id="{3C654D50-E1AC-692E-819C-4323D7335CEE}"/>
              </a:ext>
            </a:extLst>
          </p:cNvPr>
          <p:cNvSpPr>
            <a:spLocks/>
          </p:cNvSpPr>
          <p:nvPr/>
        </p:nvSpPr>
        <p:spPr>
          <a:xfrm flipH="1">
            <a:off x="147492" y="2177887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모서리가 둥근 직사각형 24">
            <a:extLst>
              <a:ext uri="{FF2B5EF4-FFF2-40B4-BE49-F238E27FC236}">
                <a16:creationId xmlns:a16="http://schemas.microsoft.com/office/drawing/2014/main" id="{A67177BE-7570-09EC-1840-52E944F41768}"/>
              </a:ext>
            </a:extLst>
          </p:cNvPr>
          <p:cNvSpPr>
            <a:spLocks/>
          </p:cNvSpPr>
          <p:nvPr/>
        </p:nvSpPr>
        <p:spPr>
          <a:xfrm flipH="1">
            <a:off x="147492" y="443729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5" name="모서리가 둥근 직사각형 24">
            <a:extLst>
              <a:ext uri="{FF2B5EF4-FFF2-40B4-BE49-F238E27FC236}">
                <a16:creationId xmlns:a16="http://schemas.microsoft.com/office/drawing/2014/main" id="{40C549CA-2CFD-AB8C-D081-D096D0EF321F}"/>
              </a:ext>
            </a:extLst>
          </p:cNvPr>
          <p:cNvSpPr>
            <a:spLocks/>
          </p:cNvSpPr>
          <p:nvPr/>
        </p:nvSpPr>
        <p:spPr>
          <a:xfrm flipH="1">
            <a:off x="336207" y="3608912"/>
            <a:ext cx="866662" cy="258259"/>
          </a:xfrm>
          <a:prstGeom prst="roundRect">
            <a:avLst/>
          </a:prstGeom>
          <a:solidFill>
            <a:srgbClr val="A881EC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b="1" dirty="0">
                <a:solidFill>
                  <a:srgbClr val="FAFDFD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950" b="1" dirty="0">
              <a:solidFill>
                <a:srgbClr val="FAFDFD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97119A2A-6BA8-753A-0BFC-F9F197EB77FB}"/>
              </a:ext>
            </a:extLst>
          </p:cNvPr>
          <p:cNvSpPr>
            <a:spLocks/>
          </p:cNvSpPr>
          <p:nvPr/>
        </p:nvSpPr>
        <p:spPr>
          <a:xfrm flipH="1">
            <a:off x="144788" y="1134403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233353-243B-ABDD-E847-23860430A024}"/>
              </a:ext>
            </a:extLst>
          </p:cNvPr>
          <p:cNvCxnSpPr>
            <a:cxnSpLocks/>
          </p:cNvCxnSpPr>
          <p:nvPr/>
        </p:nvCxnSpPr>
        <p:spPr>
          <a:xfrm>
            <a:off x="766833" y="1933064"/>
            <a:ext cx="0" cy="23495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4119B51-B415-E7FF-F0D6-4802D4C27A52}"/>
              </a:ext>
            </a:extLst>
          </p:cNvPr>
          <p:cNvCxnSpPr>
            <a:cxnSpLocks/>
          </p:cNvCxnSpPr>
          <p:nvPr/>
        </p:nvCxnSpPr>
        <p:spPr>
          <a:xfrm>
            <a:off x="766831" y="3480673"/>
            <a:ext cx="0" cy="1224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81BB9C2-BB0D-F6CA-FB7F-22807EB2A652}"/>
              </a:ext>
            </a:extLst>
          </p:cNvPr>
          <p:cNvCxnSpPr>
            <a:cxnSpLocks/>
          </p:cNvCxnSpPr>
          <p:nvPr/>
        </p:nvCxnSpPr>
        <p:spPr>
          <a:xfrm>
            <a:off x="766831" y="4125556"/>
            <a:ext cx="0" cy="29994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AC864E1E-C8BF-5278-72F3-17951CC9C10D}"/>
              </a:ext>
            </a:extLst>
          </p:cNvPr>
          <p:cNvSpPr>
            <a:spLocks/>
          </p:cNvSpPr>
          <p:nvPr/>
        </p:nvSpPr>
        <p:spPr>
          <a:xfrm flipH="1">
            <a:off x="147490" y="294923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" name="모서리가 둥근 직사각형 24">
            <a:extLst>
              <a:ext uri="{FF2B5EF4-FFF2-40B4-BE49-F238E27FC236}">
                <a16:creationId xmlns:a16="http://schemas.microsoft.com/office/drawing/2014/main" id="{3177EC76-BEA8-0E91-5EDC-09AD96C20899}"/>
              </a:ext>
            </a:extLst>
          </p:cNvPr>
          <p:cNvSpPr>
            <a:spLocks/>
          </p:cNvSpPr>
          <p:nvPr/>
        </p:nvSpPr>
        <p:spPr>
          <a:xfrm flipH="1">
            <a:off x="147627" y="321293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Norm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C6617E-1B08-D65A-13A9-BC5435F3BF1A}"/>
              </a:ext>
            </a:extLst>
          </p:cNvPr>
          <p:cNvCxnSpPr>
            <a:cxnSpLocks/>
          </p:cNvCxnSpPr>
          <p:nvPr/>
        </p:nvCxnSpPr>
        <p:spPr>
          <a:xfrm>
            <a:off x="767016" y="236521"/>
            <a:ext cx="0" cy="11328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FC7DE2-1D65-E90E-5288-875B2F0A5140}"/>
              </a:ext>
            </a:extLst>
          </p:cNvPr>
          <p:cNvCxnSpPr>
            <a:cxnSpLocks/>
          </p:cNvCxnSpPr>
          <p:nvPr/>
        </p:nvCxnSpPr>
        <p:spPr>
          <a:xfrm>
            <a:off x="766307" y="5220060"/>
            <a:ext cx="0" cy="11328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4">
            <a:extLst>
              <a:ext uri="{FF2B5EF4-FFF2-40B4-BE49-F238E27FC236}">
                <a16:creationId xmlns:a16="http://schemas.microsoft.com/office/drawing/2014/main" id="{2930C61E-A819-1E87-103C-E3C528AA3EF9}"/>
              </a:ext>
            </a:extLst>
          </p:cNvPr>
          <p:cNvSpPr>
            <a:spLocks/>
          </p:cNvSpPr>
          <p:nvPr/>
        </p:nvSpPr>
        <p:spPr>
          <a:xfrm flipH="1">
            <a:off x="155128" y="9007"/>
            <a:ext cx="1233746" cy="216804"/>
          </a:xfrm>
          <a:prstGeom prst="roundRect">
            <a:avLst/>
          </a:prstGeom>
          <a:noFill/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231F6C10-B030-2F15-6488-018F00088B6C}"/>
              </a:ext>
            </a:extLst>
          </p:cNvPr>
          <p:cNvSpPr>
            <a:spLocks/>
          </p:cNvSpPr>
          <p:nvPr/>
        </p:nvSpPr>
        <p:spPr>
          <a:xfrm flipH="1">
            <a:off x="147496" y="3865948"/>
            <a:ext cx="1244086" cy="258259"/>
          </a:xfrm>
          <a:prstGeom prst="roundRect">
            <a:avLst/>
          </a:prstGeom>
          <a:solidFill>
            <a:srgbClr val="A881EC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chemeClr val="bg1">
                    <a:lumMod val="9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Norm</a:t>
            </a:r>
            <a:endParaRPr kumimoji="1" lang="ko-KR" altLang="en-US" sz="950" dirty="0">
              <a:solidFill>
                <a:schemeClr val="bg1">
                  <a:lumMod val="95000"/>
                </a:schemeClr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CB235A7D-84FB-65D4-FA87-C6DE884C6BFA}"/>
              </a:ext>
            </a:extLst>
          </p:cNvPr>
          <p:cNvSpPr>
            <a:spLocks/>
          </p:cNvSpPr>
          <p:nvPr/>
        </p:nvSpPr>
        <p:spPr>
          <a:xfrm flipH="1">
            <a:off x="147492" y="4954803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7" name="모서리가 둥근 직사각형 24">
            <a:extLst>
              <a:ext uri="{FF2B5EF4-FFF2-40B4-BE49-F238E27FC236}">
                <a16:creationId xmlns:a16="http://schemas.microsoft.com/office/drawing/2014/main" id="{5F9DF502-9925-A18D-1920-032EF263CAF6}"/>
              </a:ext>
            </a:extLst>
          </p:cNvPr>
          <p:cNvSpPr>
            <a:spLocks/>
          </p:cNvSpPr>
          <p:nvPr/>
        </p:nvSpPr>
        <p:spPr>
          <a:xfrm flipH="1">
            <a:off x="144790" y="164925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Norm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8" name="모서리가 둥근 직사각형 24">
            <a:extLst>
              <a:ext uri="{FF2B5EF4-FFF2-40B4-BE49-F238E27FC236}">
                <a16:creationId xmlns:a16="http://schemas.microsoft.com/office/drawing/2014/main" id="{EDD91A36-58FC-2690-5D37-976DE30BE16E}"/>
              </a:ext>
            </a:extLst>
          </p:cNvPr>
          <p:cNvSpPr>
            <a:spLocks/>
          </p:cNvSpPr>
          <p:nvPr/>
        </p:nvSpPr>
        <p:spPr>
          <a:xfrm flipH="1">
            <a:off x="155128" y="5345580"/>
            <a:ext cx="1233746" cy="216804"/>
          </a:xfrm>
          <a:prstGeom prst="roundRect">
            <a:avLst/>
          </a:prstGeom>
          <a:noFill/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A2808B04-A219-0BDF-8C1A-9DE598A6D6D8}"/>
              </a:ext>
            </a:extLst>
          </p:cNvPr>
          <p:cNvSpPr>
            <a:spLocks/>
          </p:cNvSpPr>
          <p:nvPr/>
        </p:nvSpPr>
        <p:spPr>
          <a:xfrm flipH="1">
            <a:off x="144915" y="873465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chemeClr val="bg1">
                    <a:lumMod val="9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Norm</a:t>
            </a:r>
            <a:endParaRPr kumimoji="1" lang="ko-KR" altLang="en-US" sz="950" dirty="0">
              <a:solidFill>
                <a:schemeClr val="bg1">
                  <a:lumMod val="95000"/>
                </a:schemeClr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5A032BB5-7034-6B15-2E59-18D98D5A8C19}"/>
              </a:ext>
            </a:extLst>
          </p:cNvPr>
          <p:cNvSpPr>
            <a:spLocks/>
          </p:cNvSpPr>
          <p:nvPr/>
        </p:nvSpPr>
        <p:spPr>
          <a:xfrm flipH="1">
            <a:off x="144788" y="35912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FE201F63-6071-4D45-AEA6-7DE3446BAAF8}"/>
              </a:ext>
            </a:extLst>
          </p:cNvPr>
          <p:cNvSpPr>
            <a:spLocks/>
          </p:cNvSpPr>
          <p:nvPr/>
        </p:nvSpPr>
        <p:spPr>
          <a:xfrm flipH="1">
            <a:off x="144788" y="619405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chemeClr val="bg1">
                    <a:lumMod val="95000"/>
                  </a:schemeClr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</a:t>
            </a:r>
            <a:endParaRPr kumimoji="1" lang="ko-KR" altLang="en-US" sz="950" dirty="0">
              <a:solidFill>
                <a:schemeClr val="bg1">
                  <a:lumMod val="95000"/>
                </a:schemeClr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32" name="사각형: 둥근 모서리 34">
            <a:extLst>
              <a:ext uri="{FF2B5EF4-FFF2-40B4-BE49-F238E27FC236}">
                <a16:creationId xmlns:a16="http://schemas.microsoft.com/office/drawing/2014/main" id="{75C73057-377B-89F4-61CC-0E68EAD4515F}"/>
              </a:ext>
            </a:extLst>
          </p:cNvPr>
          <p:cNvSpPr/>
          <p:nvPr/>
        </p:nvSpPr>
        <p:spPr>
          <a:xfrm>
            <a:off x="1746619" y="77840"/>
            <a:ext cx="1456729" cy="3023235"/>
          </a:xfrm>
          <a:prstGeom prst="roundRect">
            <a:avLst>
              <a:gd name="adj" fmla="val 6940"/>
            </a:avLst>
          </a:prstGeom>
          <a:noFill/>
          <a:ln>
            <a:solidFill>
              <a:srgbClr val="B1B6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115">
            <a:extLst>
              <a:ext uri="{FF2B5EF4-FFF2-40B4-BE49-F238E27FC236}">
                <a16:creationId xmlns:a16="http://schemas.microsoft.com/office/drawing/2014/main" id="{FB9AE7A5-5C19-8B19-F61B-C9E85EDD1CF8}"/>
              </a:ext>
            </a:extLst>
          </p:cNvPr>
          <p:cNvSpPr/>
          <p:nvPr/>
        </p:nvSpPr>
        <p:spPr>
          <a:xfrm rot="10800000">
            <a:off x="1988805" y="4012548"/>
            <a:ext cx="993471" cy="279174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EBE7F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원호 116">
            <a:extLst>
              <a:ext uri="{FF2B5EF4-FFF2-40B4-BE49-F238E27FC236}">
                <a16:creationId xmlns:a16="http://schemas.microsoft.com/office/drawing/2014/main" id="{4F743BF3-2378-7F70-6FC5-C135857BF281}"/>
              </a:ext>
            </a:extLst>
          </p:cNvPr>
          <p:cNvSpPr/>
          <p:nvPr/>
        </p:nvSpPr>
        <p:spPr>
          <a:xfrm>
            <a:off x="1986739" y="3663429"/>
            <a:ext cx="994270" cy="994272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9000">
                  <a:srgbClr val="A17BDF"/>
                </a:gs>
                <a:gs pos="71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553AAD-2C68-15C6-50F2-363B79489DBB}"/>
              </a:ext>
            </a:extLst>
          </p:cNvPr>
          <p:cNvSpPr txBox="1"/>
          <p:nvPr/>
        </p:nvSpPr>
        <p:spPr>
          <a:xfrm>
            <a:off x="2043682" y="3423761"/>
            <a:ext cx="885132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52269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LERP</a:t>
            </a:r>
            <a:endParaRPr lang="ko-KR" altLang="en-US" sz="950" dirty="0">
              <a:solidFill>
                <a:srgbClr val="52269A"/>
              </a:solidFill>
              <a:latin typeface="Open Sans" pitchFamily="2" charset="0"/>
              <a:cs typeface="Open Sans" pitchFamily="2" charset="0"/>
            </a:endParaRPr>
          </a:p>
        </p:txBody>
      </p:sp>
      <p:sp>
        <p:nvSpPr>
          <p:cNvPr id="36" name="십자형 118">
            <a:extLst>
              <a:ext uri="{FF2B5EF4-FFF2-40B4-BE49-F238E27FC236}">
                <a16:creationId xmlns:a16="http://schemas.microsoft.com/office/drawing/2014/main" id="{468ADF54-015E-EAA1-5D7C-8D767088359D}"/>
              </a:ext>
            </a:extLst>
          </p:cNvPr>
          <p:cNvSpPr/>
          <p:nvPr/>
        </p:nvSpPr>
        <p:spPr>
          <a:xfrm rot="2700000">
            <a:off x="2451383" y="4127971"/>
            <a:ext cx="61823" cy="61823"/>
          </a:xfrm>
          <a:prstGeom prst="plus">
            <a:avLst>
              <a:gd name="adj" fmla="val 40089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11BFCA7-219B-B4E7-533D-79F88201FFD5}"/>
              </a:ext>
            </a:extLst>
          </p:cNvPr>
          <p:cNvSpPr/>
          <p:nvPr/>
        </p:nvSpPr>
        <p:spPr>
          <a:xfrm>
            <a:off x="1972771" y="4027498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4BFED1D-E1E2-993B-1EB4-3B1B4A867FB0}"/>
              </a:ext>
            </a:extLst>
          </p:cNvPr>
          <p:cNvSpPr/>
          <p:nvPr/>
        </p:nvSpPr>
        <p:spPr>
          <a:xfrm>
            <a:off x="2789539" y="3766960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39" name="직선 연결선 121">
            <a:extLst>
              <a:ext uri="{FF2B5EF4-FFF2-40B4-BE49-F238E27FC236}">
                <a16:creationId xmlns:a16="http://schemas.microsoft.com/office/drawing/2014/main" id="{1BA0C524-8CF4-4B36-333D-C64C679E89B3}"/>
              </a:ext>
            </a:extLst>
          </p:cNvPr>
          <p:cNvCxnSpPr>
            <a:cxnSpLocks/>
          </p:cNvCxnSpPr>
          <p:nvPr/>
        </p:nvCxnSpPr>
        <p:spPr>
          <a:xfrm flipV="1">
            <a:off x="2021660" y="3794753"/>
            <a:ext cx="765711" cy="250510"/>
          </a:xfrm>
          <a:prstGeom prst="line">
            <a:avLst/>
          </a:prstGeom>
          <a:ln>
            <a:solidFill>
              <a:srgbClr val="A17BD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66A66F8C-D865-F00C-2C11-311632B33A6F}"/>
              </a:ext>
            </a:extLst>
          </p:cNvPr>
          <p:cNvSpPr/>
          <p:nvPr/>
        </p:nvSpPr>
        <p:spPr>
          <a:xfrm>
            <a:off x="2280027" y="3928379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D3B3D0-D24C-AA0F-99CA-67FAADCB7CDB}"/>
                  </a:ext>
                </a:extLst>
              </p:cNvPr>
              <p:cNvSpPr txBox="1"/>
              <p:nvPr/>
            </p:nvSpPr>
            <p:spPr>
              <a:xfrm rot="20351115">
                <a:off x="2106848" y="3873136"/>
                <a:ext cx="70784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𝛂</m:t>
                      </m:r>
                    </m:oMath>
                  </m:oMathPara>
                </a14:m>
                <a:endParaRPr lang="ko-KR" altLang="en-US" sz="800" b="1" dirty="0">
                  <a:solidFill>
                    <a:srgbClr val="4D239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ED3B3D0-D24C-AA0F-99CA-67FAADCB7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51115">
                <a:off x="2106848" y="3873136"/>
                <a:ext cx="70784" cy="123111"/>
              </a:xfrm>
              <a:prstGeom prst="rect">
                <a:avLst/>
              </a:prstGeom>
              <a:blipFill>
                <a:blip r:embed="rId3"/>
                <a:stretch>
                  <a:fillRect l="-10000" r="-20000" b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35E6C9-7360-647C-1057-452A0310C7F5}"/>
                  </a:ext>
                </a:extLst>
              </p:cNvPr>
              <p:cNvSpPr txBox="1"/>
              <p:nvPr/>
            </p:nvSpPr>
            <p:spPr>
              <a:xfrm rot="20502491">
                <a:off x="2421182" y="3758669"/>
                <a:ext cx="20500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spc="-15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spc="-15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700" b="1" spc="-15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𝛂</m:t>
                      </m:r>
                    </m:oMath>
                  </m:oMathPara>
                </a14:m>
                <a:endParaRPr lang="ko-KR" altLang="en-US" sz="800" b="1" spc="-150" dirty="0">
                  <a:solidFill>
                    <a:srgbClr val="4D239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35E6C9-7360-647C-1057-452A0310C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2491">
                <a:off x="2421182" y="3758669"/>
                <a:ext cx="205009" cy="10772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7D4D609-0710-8162-88AD-89899122A5B1}"/>
                  </a:ext>
                </a:extLst>
              </p:cNvPr>
              <p:cNvSpPr txBox="1"/>
              <p:nvPr/>
            </p:nvSpPr>
            <p:spPr>
              <a:xfrm>
                <a:off x="2661992" y="3815290"/>
                <a:ext cx="1016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𝐹𝐹𝑁</m:t>
                          </m:r>
                        </m:sub>
                      </m:sSub>
                    </m:oMath>
                  </m:oMathPara>
                </a14:m>
                <a:endParaRPr lang="ko-KR" altLang="en-US" sz="800" i="1" dirty="0">
                  <a:solidFill>
                    <a:srgbClr val="3F2F5B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7D4D609-0710-8162-88AD-89899122A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92" y="3815290"/>
                <a:ext cx="101676" cy="123111"/>
              </a:xfrm>
              <a:prstGeom prst="rect">
                <a:avLst/>
              </a:prstGeom>
              <a:blipFill>
                <a:blip r:embed="rId5"/>
                <a:stretch>
                  <a:fillRect l="-22222" r="-111111" b="-90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원호 126">
            <a:extLst>
              <a:ext uri="{FF2B5EF4-FFF2-40B4-BE49-F238E27FC236}">
                <a16:creationId xmlns:a16="http://schemas.microsoft.com/office/drawing/2014/main" id="{068BA51D-414A-B84E-E501-D88DFC7956E3}"/>
              </a:ext>
            </a:extLst>
          </p:cNvPr>
          <p:cNvSpPr/>
          <p:nvPr/>
        </p:nvSpPr>
        <p:spPr>
          <a:xfrm>
            <a:off x="1986695" y="4012548"/>
            <a:ext cx="993471" cy="27917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17BD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CB354B-02EB-1BCF-55A9-F16767163D99}"/>
                  </a:ext>
                </a:extLst>
              </p:cNvPr>
              <p:cNvSpPr txBox="1"/>
              <p:nvPr/>
            </p:nvSpPr>
            <p:spPr>
              <a:xfrm>
                <a:off x="1985053" y="4027761"/>
                <a:ext cx="356832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i="1" spc="-11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sub>
                      </m:sSub>
                    </m:oMath>
                  </m:oMathPara>
                </a14:m>
                <a:endParaRPr lang="ko-KR" altLang="en-US" sz="800" i="1" dirty="0">
                  <a:solidFill>
                    <a:srgbClr val="3F2F5B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CB354B-02EB-1BCF-55A9-F16767163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53" y="4027761"/>
                <a:ext cx="356832" cy="123111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BA52F364-1103-7209-703B-F06D4B1A527C}"/>
              </a:ext>
            </a:extLst>
          </p:cNvPr>
          <p:cNvSpPr txBox="1"/>
          <p:nvPr/>
        </p:nvSpPr>
        <p:spPr>
          <a:xfrm>
            <a:off x="1926854" y="-68361"/>
            <a:ext cx="1125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algn="ctr"/>
            <a:r>
              <a:rPr kumimoji="1" lang="en-US" altLang="ko-KR" sz="1250" spc="-40" dirty="0">
                <a:solidFill>
                  <a:srgbClr val="203C8C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Norm</a:t>
            </a:r>
            <a:endParaRPr lang="ko-KR" altLang="en-US" sz="1250" spc="-40" dirty="0">
              <a:solidFill>
                <a:srgbClr val="203C8C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FEDDB3-CDFF-2888-C4FB-2486804D5D94}"/>
              </a:ext>
            </a:extLst>
          </p:cNvPr>
          <p:cNvSpPr txBox="1"/>
          <p:nvPr/>
        </p:nvSpPr>
        <p:spPr>
          <a:xfrm>
            <a:off x="1873082" y="2018823"/>
            <a:ext cx="1214864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38467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Normalization</a:t>
            </a:r>
          </a:p>
        </p:txBody>
      </p:sp>
      <p:sp>
        <p:nvSpPr>
          <p:cNvPr id="48" name="사다리꼴 89">
            <a:extLst>
              <a:ext uri="{FF2B5EF4-FFF2-40B4-BE49-F238E27FC236}">
                <a16:creationId xmlns:a16="http://schemas.microsoft.com/office/drawing/2014/main" id="{FC9DDC1C-7C23-BCF9-EEED-6B20F3A34FFC}"/>
              </a:ext>
            </a:extLst>
          </p:cNvPr>
          <p:cNvSpPr/>
          <p:nvPr/>
        </p:nvSpPr>
        <p:spPr>
          <a:xfrm>
            <a:off x="1815477" y="2666821"/>
            <a:ext cx="1348842" cy="277698"/>
          </a:xfrm>
          <a:prstGeom prst="trapezoid">
            <a:avLst>
              <a:gd name="adj" fmla="val 81969"/>
            </a:avLst>
          </a:prstGeom>
          <a:solidFill>
            <a:srgbClr val="F6F6F6"/>
          </a:solidFill>
          <a:ln w="9525"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cxnSp>
        <p:nvCxnSpPr>
          <p:cNvPr id="49" name="직선 연결선 90">
            <a:extLst>
              <a:ext uri="{FF2B5EF4-FFF2-40B4-BE49-F238E27FC236}">
                <a16:creationId xmlns:a16="http://schemas.microsoft.com/office/drawing/2014/main" id="{C30586C6-A374-23BA-EBBF-F8F7523688AC}"/>
              </a:ext>
            </a:extLst>
          </p:cNvPr>
          <p:cNvCxnSpPr>
            <a:cxnSpLocks/>
          </p:cNvCxnSpPr>
          <p:nvPr/>
        </p:nvCxnSpPr>
        <p:spPr>
          <a:xfrm flipH="1">
            <a:off x="1948491" y="2803534"/>
            <a:ext cx="1076325" cy="0"/>
          </a:xfrm>
          <a:prstGeom prst="line">
            <a:avLst/>
          </a:prstGeom>
          <a:ln w="12700">
            <a:solidFill>
              <a:srgbClr val="B4B4B4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450B75CA-CE2D-83EE-654B-E4AFBB36DCB6}"/>
              </a:ext>
            </a:extLst>
          </p:cNvPr>
          <p:cNvSpPr/>
          <p:nvPr/>
        </p:nvSpPr>
        <p:spPr>
          <a:xfrm>
            <a:off x="2001219" y="2786259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DD51EF6-ECD5-7160-2D09-42E9FC695B81}"/>
              </a:ext>
            </a:extLst>
          </p:cNvPr>
          <p:cNvSpPr/>
          <p:nvPr/>
        </p:nvSpPr>
        <p:spPr>
          <a:xfrm>
            <a:off x="2562420" y="2786517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1139E1A-6F65-6D2F-21D3-2D4A6EC29778}"/>
              </a:ext>
            </a:extLst>
          </p:cNvPr>
          <p:cNvSpPr/>
          <p:nvPr/>
        </p:nvSpPr>
        <p:spPr>
          <a:xfrm>
            <a:off x="2662732" y="2786517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53543DF5-9634-8747-11A1-6A6F77D9875C}"/>
              </a:ext>
            </a:extLst>
          </p:cNvPr>
          <p:cNvSpPr/>
          <p:nvPr/>
        </p:nvSpPr>
        <p:spPr>
          <a:xfrm>
            <a:off x="2295049" y="2786517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4" name="원호 99">
            <a:extLst>
              <a:ext uri="{FF2B5EF4-FFF2-40B4-BE49-F238E27FC236}">
                <a16:creationId xmlns:a16="http://schemas.microsoft.com/office/drawing/2014/main" id="{760C56BF-14E7-D904-25FD-D08F761911FB}"/>
              </a:ext>
            </a:extLst>
          </p:cNvPr>
          <p:cNvSpPr/>
          <p:nvPr/>
        </p:nvSpPr>
        <p:spPr>
          <a:xfrm>
            <a:off x="2163818" y="2477131"/>
            <a:ext cx="648000" cy="648000"/>
          </a:xfrm>
          <a:prstGeom prst="arc">
            <a:avLst>
              <a:gd name="adj1" fmla="val 10775880"/>
              <a:gd name="adj2" fmla="val 100426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5" name="곱하기 기호 100">
            <a:extLst>
              <a:ext uri="{FF2B5EF4-FFF2-40B4-BE49-F238E27FC236}">
                <a16:creationId xmlns:a16="http://schemas.microsoft.com/office/drawing/2014/main" id="{D846815D-BFE2-AAF1-C49D-99E4278C21CA}"/>
              </a:ext>
            </a:extLst>
          </p:cNvPr>
          <p:cNvSpPr/>
          <p:nvPr/>
        </p:nvSpPr>
        <p:spPr>
          <a:xfrm>
            <a:off x="2430537" y="2762068"/>
            <a:ext cx="116010" cy="82800"/>
          </a:xfrm>
          <a:prstGeom prst="mathMultiply">
            <a:avLst>
              <a:gd name="adj1" fmla="val 12913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cxnSp>
        <p:nvCxnSpPr>
          <p:cNvPr id="56" name="직선 연결선 105">
            <a:extLst>
              <a:ext uri="{FF2B5EF4-FFF2-40B4-BE49-F238E27FC236}">
                <a16:creationId xmlns:a16="http://schemas.microsoft.com/office/drawing/2014/main" id="{1B0105B1-E15E-25A0-0F6E-927A13EDA8D6}"/>
              </a:ext>
            </a:extLst>
          </p:cNvPr>
          <p:cNvCxnSpPr>
            <a:cxnSpLocks/>
          </p:cNvCxnSpPr>
          <p:nvPr/>
        </p:nvCxnSpPr>
        <p:spPr>
          <a:xfrm>
            <a:off x="2042279" y="2334082"/>
            <a:ext cx="192652" cy="205413"/>
          </a:xfrm>
          <a:prstGeom prst="line">
            <a:avLst/>
          </a:prstGeom>
          <a:ln w="12700"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106">
            <a:extLst>
              <a:ext uri="{FF2B5EF4-FFF2-40B4-BE49-F238E27FC236}">
                <a16:creationId xmlns:a16="http://schemas.microsoft.com/office/drawing/2014/main" id="{F24DC2A6-97B5-1995-50F7-E89782EEAD1D}"/>
              </a:ext>
            </a:extLst>
          </p:cNvPr>
          <p:cNvCxnSpPr>
            <a:cxnSpLocks/>
          </p:cNvCxnSpPr>
          <p:nvPr/>
        </p:nvCxnSpPr>
        <p:spPr>
          <a:xfrm>
            <a:off x="2327207" y="2340027"/>
            <a:ext cx="41083" cy="119222"/>
          </a:xfrm>
          <a:prstGeom prst="line">
            <a:avLst/>
          </a:prstGeom>
          <a:ln w="12700"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107">
            <a:extLst>
              <a:ext uri="{FF2B5EF4-FFF2-40B4-BE49-F238E27FC236}">
                <a16:creationId xmlns:a16="http://schemas.microsoft.com/office/drawing/2014/main" id="{2A23C847-FC0B-FF81-CB2D-3C65EE95038E}"/>
              </a:ext>
            </a:extLst>
          </p:cNvPr>
          <p:cNvCxnSpPr>
            <a:cxnSpLocks/>
          </p:cNvCxnSpPr>
          <p:nvPr/>
        </p:nvCxnSpPr>
        <p:spPr>
          <a:xfrm flipH="1">
            <a:off x="2560368" y="2341809"/>
            <a:ext cx="22164" cy="110819"/>
          </a:xfrm>
          <a:prstGeom prst="line">
            <a:avLst/>
          </a:prstGeom>
          <a:ln w="12700"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108">
            <a:extLst>
              <a:ext uri="{FF2B5EF4-FFF2-40B4-BE49-F238E27FC236}">
                <a16:creationId xmlns:a16="http://schemas.microsoft.com/office/drawing/2014/main" id="{AE9B1689-5706-7346-7EAB-FDF95367C87C}"/>
              </a:ext>
            </a:extLst>
          </p:cNvPr>
          <p:cNvCxnSpPr>
            <a:cxnSpLocks/>
          </p:cNvCxnSpPr>
          <p:nvPr/>
        </p:nvCxnSpPr>
        <p:spPr>
          <a:xfrm flipH="1">
            <a:off x="2624002" y="2338163"/>
            <a:ext cx="52263" cy="133812"/>
          </a:xfrm>
          <a:prstGeom prst="line">
            <a:avLst/>
          </a:prstGeom>
          <a:ln w="12700"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원호 109">
            <a:extLst>
              <a:ext uri="{FF2B5EF4-FFF2-40B4-BE49-F238E27FC236}">
                <a16:creationId xmlns:a16="http://schemas.microsoft.com/office/drawing/2014/main" id="{883C1ECF-B242-0C63-7FA9-3F59EF677D59}"/>
              </a:ext>
            </a:extLst>
          </p:cNvPr>
          <p:cNvSpPr/>
          <p:nvPr/>
        </p:nvSpPr>
        <p:spPr>
          <a:xfrm>
            <a:off x="2164454" y="2715188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1" name="원호 110">
            <a:extLst>
              <a:ext uri="{FF2B5EF4-FFF2-40B4-BE49-F238E27FC236}">
                <a16:creationId xmlns:a16="http://schemas.microsoft.com/office/drawing/2014/main" id="{FA855F97-978B-939B-EC02-F8B9BD93F0DF}"/>
              </a:ext>
            </a:extLst>
          </p:cNvPr>
          <p:cNvSpPr/>
          <p:nvPr/>
        </p:nvSpPr>
        <p:spPr>
          <a:xfrm rot="10800000">
            <a:off x="2164455" y="2716837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6B3DE">
                <a:alpha val="48627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D024D01-CC91-2799-3509-EC66911B5038}"/>
              </a:ext>
            </a:extLst>
          </p:cNvPr>
          <p:cNvSpPr/>
          <p:nvPr/>
        </p:nvSpPr>
        <p:spPr>
          <a:xfrm>
            <a:off x="2001282" y="2298837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77FF6C7-DE26-DBD8-66C0-0D782EB39446}"/>
              </a:ext>
            </a:extLst>
          </p:cNvPr>
          <p:cNvSpPr/>
          <p:nvPr/>
        </p:nvSpPr>
        <p:spPr>
          <a:xfrm>
            <a:off x="2562483" y="2299095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2A243AE-E2B2-12D0-E4FC-17E467C98213}"/>
              </a:ext>
            </a:extLst>
          </p:cNvPr>
          <p:cNvSpPr/>
          <p:nvPr/>
        </p:nvSpPr>
        <p:spPr>
          <a:xfrm>
            <a:off x="2662795" y="2299095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20988DAE-181A-8696-E1FE-7AA864A36B02}"/>
              </a:ext>
            </a:extLst>
          </p:cNvPr>
          <p:cNvSpPr/>
          <p:nvPr/>
        </p:nvSpPr>
        <p:spPr>
          <a:xfrm>
            <a:off x="2295112" y="2299095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BF66D3-3639-4E04-A4C1-77FDEE899E0B}"/>
              </a:ext>
            </a:extLst>
          </p:cNvPr>
          <p:cNvSpPr txBox="1"/>
          <p:nvPr/>
        </p:nvSpPr>
        <p:spPr>
          <a:xfrm>
            <a:off x="1700273" y="202738"/>
            <a:ext cx="1575184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38467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a New Axis</a:t>
            </a:r>
          </a:p>
        </p:txBody>
      </p:sp>
      <p:sp>
        <p:nvSpPr>
          <p:cNvPr id="67" name="사다리꼴 75">
            <a:extLst>
              <a:ext uri="{FF2B5EF4-FFF2-40B4-BE49-F238E27FC236}">
                <a16:creationId xmlns:a16="http://schemas.microsoft.com/office/drawing/2014/main" id="{0D56FABE-73B3-A4A8-A6F0-1D7D54598B1F}"/>
              </a:ext>
            </a:extLst>
          </p:cNvPr>
          <p:cNvSpPr/>
          <p:nvPr/>
        </p:nvSpPr>
        <p:spPr>
          <a:xfrm>
            <a:off x="1813308" y="752623"/>
            <a:ext cx="1348842" cy="277698"/>
          </a:xfrm>
          <a:prstGeom prst="trapezoid">
            <a:avLst>
              <a:gd name="adj" fmla="val 81969"/>
            </a:avLst>
          </a:prstGeom>
          <a:solidFill>
            <a:srgbClr val="F6F6F6"/>
          </a:solidFill>
          <a:ln w="9525"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cxnSp>
        <p:nvCxnSpPr>
          <p:cNvPr id="68" name="직선 연결선 76">
            <a:extLst>
              <a:ext uri="{FF2B5EF4-FFF2-40B4-BE49-F238E27FC236}">
                <a16:creationId xmlns:a16="http://schemas.microsoft.com/office/drawing/2014/main" id="{A371E892-C4AC-CFE8-B272-EFA75312E299}"/>
              </a:ext>
            </a:extLst>
          </p:cNvPr>
          <p:cNvCxnSpPr>
            <a:cxnSpLocks/>
          </p:cNvCxnSpPr>
          <p:nvPr/>
        </p:nvCxnSpPr>
        <p:spPr>
          <a:xfrm flipH="1">
            <a:off x="1947822" y="889336"/>
            <a:ext cx="1076325" cy="0"/>
          </a:xfrm>
          <a:prstGeom prst="line">
            <a:avLst/>
          </a:prstGeom>
          <a:ln w="12700">
            <a:solidFill>
              <a:srgbClr val="B4B4B4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99AA907A-0C5C-C811-69E9-703A9493AB59}"/>
              </a:ext>
            </a:extLst>
          </p:cNvPr>
          <p:cNvSpPr/>
          <p:nvPr/>
        </p:nvSpPr>
        <p:spPr>
          <a:xfrm>
            <a:off x="2000550" y="872060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A68204F-8588-6EF6-1683-419205A183DC}"/>
              </a:ext>
            </a:extLst>
          </p:cNvPr>
          <p:cNvSpPr/>
          <p:nvPr/>
        </p:nvSpPr>
        <p:spPr>
          <a:xfrm>
            <a:off x="2561751" y="872318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ABD6EFD-A39F-3552-47AF-94B60886BB9B}"/>
              </a:ext>
            </a:extLst>
          </p:cNvPr>
          <p:cNvSpPr/>
          <p:nvPr/>
        </p:nvSpPr>
        <p:spPr>
          <a:xfrm>
            <a:off x="2662063" y="872318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F622C8A-5631-BB07-C969-A927F2F2CEB3}"/>
              </a:ext>
            </a:extLst>
          </p:cNvPr>
          <p:cNvSpPr/>
          <p:nvPr/>
        </p:nvSpPr>
        <p:spPr>
          <a:xfrm>
            <a:off x="2294380" y="872318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3" name="원호 82">
            <a:extLst>
              <a:ext uri="{FF2B5EF4-FFF2-40B4-BE49-F238E27FC236}">
                <a16:creationId xmlns:a16="http://schemas.microsoft.com/office/drawing/2014/main" id="{66481E5C-4A4F-8EB4-FAD3-DC05D06A4887}"/>
              </a:ext>
            </a:extLst>
          </p:cNvPr>
          <p:cNvSpPr/>
          <p:nvPr/>
        </p:nvSpPr>
        <p:spPr>
          <a:xfrm>
            <a:off x="2166325" y="562933"/>
            <a:ext cx="648000" cy="648000"/>
          </a:xfrm>
          <a:prstGeom prst="arc">
            <a:avLst>
              <a:gd name="adj1" fmla="val 10775880"/>
              <a:gd name="adj2" fmla="val 21583290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4" name="곱하기 기호 83">
            <a:extLst>
              <a:ext uri="{FF2B5EF4-FFF2-40B4-BE49-F238E27FC236}">
                <a16:creationId xmlns:a16="http://schemas.microsoft.com/office/drawing/2014/main" id="{7B67C455-E5B1-3A5D-E8B9-090E3247084D}"/>
              </a:ext>
            </a:extLst>
          </p:cNvPr>
          <p:cNvSpPr/>
          <p:nvPr/>
        </p:nvSpPr>
        <p:spPr>
          <a:xfrm>
            <a:off x="2431456" y="847870"/>
            <a:ext cx="116010" cy="82800"/>
          </a:xfrm>
          <a:prstGeom prst="mathMultiply">
            <a:avLst>
              <a:gd name="adj1" fmla="val 12913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D863D8-DF4F-4C75-E9A6-4D80B9501515}"/>
              </a:ext>
            </a:extLst>
          </p:cNvPr>
          <p:cNvSpPr txBox="1"/>
          <p:nvPr/>
        </p:nvSpPr>
        <p:spPr>
          <a:xfrm>
            <a:off x="2435091" y="412488"/>
            <a:ext cx="522626" cy="1845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99" dirty="0">
                <a:solidFill>
                  <a:srgbClr val="2749A9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New Axis</a:t>
            </a:r>
            <a:endParaRPr lang="ko-KR" altLang="en-US" sz="599" dirty="0">
              <a:solidFill>
                <a:srgbClr val="2749A9"/>
              </a:solidFill>
            </a:endParaRPr>
          </a:p>
        </p:txBody>
      </p:sp>
      <p:sp>
        <p:nvSpPr>
          <p:cNvPr id="76" name="원호 85">
            <a:extLst>
              <a:ext uri="{FF2B5EF4-FFF2-40B4-BE49-F238E27FC236}">
                <a16:creationId xmlns:a16="http://schemas.microsoft.com/office/drawing/2014/main" id="{32BF5243-0F1D-7430-C2BC-C31781575BF1}"/>
              </a:ext>
            </a:extLst>
          </p:cNvPr>
          <p:cNvSpPr/>
          <p:nvPr/>
        </p:nvSpPr>
        <p:spPr>
          <a:xfrm>
            <a:off x="2166883" y="798214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7" name="원호 86">
            <a:extLst>
              <a:ext uri="{FF2B5EF4-FFF2-40B4-BE49-F238E27FC236}">
                <a16:creationId xmlns:a16="http://schemas.microsoft.com/office/drawing/2014/main" id="{33C4DF74-A934-0333-E51E-FB068B7D739E}"/>
              </a:ext>
            </a:extLst>
          </p:cNvPr>
          <p:cNvSpPr/>
          <p:nvPr/>
        </p:nvSpPr>
        <p:spPr>
          <a:xfrm rot="10800000">
            <a:off x="2170060" y="799863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6B3DE">
                <a:alpha val="48627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78" name="직선 연결선 87">
            <a:extLst>
              <a:ext uri="{FF2B5EF4-FFF2-40B4-BE49-F238E27FC236}">
                <a16:creationId xmlns:a16="http://schemas.microsoft.com/office/drawing/2014/main" id="{A4293801-7BCA-7C43-806A-33BEC6A62850}"/>
              </a:ext>
            </a:extLst>
          </p:cNvPr>
          <p:cNvCxnSpPr>
            <a:cxnSpLocks/>
          </p:cNvCxnSpPr>
          <p:nvPr/>
        </p:nvCxnSpPr>
        <p:spPr>
          <a:xfrm>
            <a:off x="2487392" y="461325"/>
            <a:ext cx="0" cy="432784"/>
          </a:xfrm>
          <a:prstGeom prst="line">
            <a:avLst/>
          </a:prstGeom>
          <a:ln>
            <a:solidFill>
              <a:srgbClr val="3168F3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원호 61">
            <a:extLst>
              <a:ext uri="{FF2B5EF4-FFF2-40B4-BE49-F238E27FC236}">
                <a16:creationId xmlns:a16="http://schemas.microsoft.com/office/drawing/2014/main" id="{0813B51C-FC34-5E6F-930D-1C0C28A12F82}"/>
              </a:ext>
            </a:extLst>
          </p:cNvPr>
          <p:cNvSpPr/>
          <p:nvPr/>
        </p:nvSpPr>
        <p:spPr>
          <a:xfrm rot="10800000">
            <a:off x="1992315" y="5089357"/>
            <a:ext cx="993471" cy="279174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EBE7F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0" name="원호 62">
            <a:extLst>
              <a:ext uri="{FF2B5EF4-FFF2-40B4-BE49-F238E27FC236}">
                <a16:creationId xmlns:a16="http://schemas.microsoft.com/office/drawing/2014/main" id="{1C20EF75-D3B6-7262-E951-645A77850759}"/>
              </a:ext>
            </a:extLst>
          </p:cNvPr>
          <p:cNvSpPr/>
          <p:nvPr/>
        </p:nvSpPr>
        <p:spPr>
          <a:xfrm>
            <a:off x="1989765" y="4729557"/>
            <a:ext cx="994270" cy="994272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9000">
                  <a:srgbClr val="A17BDF"/>
                </a:gs>
                <a:gs pos="71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81" name="원호 63">
            <a:extLst>
              <a:ext uri="{FF2B5EF4-FFF2-40B4-BE49-F238E27FC236}">
                <a16:creationId xmlns:a16="http://schemas.microsoft.com/office/drawing/2014/main" id="{538D5E03-40BB-DB17-2A97-0A017AC1E456}"/>
              </a:ext>
            </a:extLst>
          </p:cNvPr>
          <p:cNvSpPr/>
          <p:nvPr/>
        </p:nvSpPr>
        <p:spPr>
          <a:xfrm>
            <a:off x="1990205" y="5089357"/>
            <a:ext cx="993471" cy="27917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17BD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D46DD4-B10E-C8CF-5CF9-73505E8BCC00}"/>
              </a:ext>
            </a:extLst>
          </p:cNvPr>
          <p:cNvSpPr txBox="1"/>
          <p:nvPr/>
        </p:nvSpPr>
        <p:spPr>
          <a:xfrm>
            <a:off x="1702183" y="4470570"/>
            <a:ext cx="1575184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52269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Normalization</a:t>
            </a:r>
            <a:endParaRPr lang="ko-KR" altLang="en-US" sz="950" dirty="0">
              <a:solidFill>
                <a:srgbClr val="52269A"/>
              </a:solidFill>
              <a:latin typeface="Open Sans" pitchFamily="2" charset="0"/>
              <a:cs typeface="Open Sans" pitchFamily="2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13C3EB27-FF28-C591-AA96-DA171681F6BC}"/>
              </a:ext>
            </a:extLst>
          </p:cNvPr>
          <p:cNvSpPr/>
          <p:nvPr/>
        </p:nvSpPr>
        <p:spPr>
          <a:xfrm>
            <a:off x="1978226" y="5096642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84" name="직선 연결선 66">
            <a:extLst>
              <a:ext uri="{FF2B5EF4-FFF2-40B4-BE49-F238E27FC236}">
                <a16:creationId xmlns:a16="http://schemas.microsoft.com/office/drawing/2014/main" id="{AC5182F1-353C-5A47-6117-EFB982FC9AD1}"/>
              </a:ext>
            </a:extLst>
          </p:cNvPr>
          <p:cNvCxnSpPr>
            <a:cxnSpLocks/>
          </p:cNvCxnSpPr>
          <p:nvPr/>
        </p:nvCxnSpPr>
        <p:spPr>
          <a:xfrm flipV="1">
            <a:off x="2027115" y="4863897"/>
            <a:ext cx="765711" cy="250510"/>
          </a:xfrm>
          <a:prstGeom prst="line">
            <a:avLst/>
          </a:prstGeom>
          <a:ln>
            <a:solidFill>
              <a:srgbClr val="D9CAF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67">
            <a:extLst>
              <a:ext uri="{FF2B5EF4-FFF2-40B4-BE49-F238E27FC236}">
                <a16:creationId xmlns:a16="http://schemas.microsoft.com/office/drawing/2014/main" id="{D11AB65D-92B0-DF6E-F167-64B78B196898}"/>
              </a:ext>
            </a:extLst>
          </p:cNvPr>
          <p:cNvCxnSpPr>
            <a:cxnSpLocks/>
          </p:cNvCxnSpPr>
          <p:nvPr/>
        </p:nvCxnSpPr>
        <p:spPr>
          <a:xfrm>
            <a:off x="2321700" y="5038990"/>
            <a:ext cx="149225" cy="171680"/>
          </a:xfrm>
          <a:prstGeom prst="line">
            <a:avLst/>
          </a:prstGeom>
          <a:ln w="19050">
            <a:solidFill>
              <a:srgbClr val="A17BDF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BC7A59A9-EB9E-780C-B6AC-5BC4876022BB}"/>
              </a:ext>
            </a:extLst>
          </p:cNvPr>
          <p:cNvSpPr/>
          <p:nvPr/>
        </p:nvSpPr>
        <p:spPr>
          <a:xfrm>
            <a:off x="2137631" y="4832306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D7CEF5A-5390-CFDF-B374-A2A90B7BB0EE}"/>
                  </a:ext>
                </a:extLst>
              </p:cNvPr>
              <p:cNvSpPr txBox="1"/>
              <p:nvPr/>
            </p:nvSpPr>
            <p:spPr>
              <a:xfrm>
                <a:off x="1845950" y="4748547"/>
                <a:ext cx="328565" cy="134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i="1" spc="-13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𝑃𝑟𝑜𝑗</m:t>
                          </m:r>
                        </m:sub>
                      </m:sSub>
                    </m:oMath>
                  </m:oMathPara>
                </a14:m>
                <a:endParaRPr lang="ko-KR" altLang="en-US" sz="800" i="1" dirty="0">
                  <a:solidFill>
                    <a:srgbClr val="3F2F5B"/>
                  </a:solidFill>
                </a:endParaRP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D7CEF5A-5390-CFDF-B374-A2A90B7BB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50" y="4748547"/>
                <a:ext cx="328565" cy="134589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연결선 70">
            <a:extLst>
              <a:ext uri="{FF2B5EF4-FFF2-40B4-BE49-F238E27FC236}">
                <a16:creationId xmlns:a16="http://schemas.microsoft.com/office/drawing/2014/main" id="{621843E8-4F7B-31F3-456A-575DC30C723E}"/>
              </a:ext>
            </a:extLst>
          </p:cNvPr>
          <p:cNvCxnSpPr>
            <a:cxnSpLocks/>
          </p:cNvCxnSpPr>
          <p:nvPr/>
        </p:nvCxnSpPr>
        <p:spPr>
          <a:xfrm>
            <a:off x="2180831" y="4875093"/>
            <a:ext cx="110389" cy="127000"/>
          </a:xfrm>
          <a:prstGeom prst="line">
            <a:avLst/>
          </a:prstGeom>
          <a:ln>
            <a:solidFill>
              <a:srgbClr val="5929A7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9FE824F1-F9DA-2FE8-5DE8-E4668ED5C667}"/>
              </a:ext>
            </a:extLst>
          </p:cNvPr>
          <p:cNvSpPr/>
          <p:nvPr/>
        </p:nvSpPr>
        <p:spPr>
          <a:xfrm>
            <a:off x="2285482" y="4997523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C91B618-9DC6-A8C7-9F46-0645F041C4A6}"/>
              </a:ext>
            </a:extLst>
          </p:cNvPr>
          <p:cNvSpPr/>
          <p:nvPr/>
        </p:nvSpPr>
        <p:spPr>
          <a:xfrm>
            <a:off x="2794994" y="4836104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1" name="십자형 73">
            <a:extLst>
              <a:ext uri="{FF2B5EF4-FFF2-40B4-BE49-F238E27FC236}">
                <a16:creationId xmlns:a16="http://schemas.microsoft.com/office/drawing/2014/main" id="{3A9A9022-ECE4-F121-2C7A-2B417047EA66}"/>
              </a:ext>
            </a:extLst>
          </p:cNvPr>
          <p:cNvSpPr/>
          <p:nvPr/>
        </p:nvSpPr>
        <p:spPr>
          <a:xfrm rot="2700000">
            <a:off x="2456838" y="5197115"/>
            <a:ext cx="61823" cy="61823"/>
          </a:xfrm>
          <a:prstGeom prst="plus">
            <a:avLst>
              <a:gd name="adj" fmla="val 40089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2B9E87-B9C9-6E91-78FF-9D20DF630C14}"/>
              </a:ext>
            </a:extLst>
          </p:cNvPr>
          <p:cNvSpPr txBox="1"/>
          <p:nvPr/>
        </p:nvSpPr>
        <p:spPr>
          <a:xfrm>
            <a:off x="1874019" y="1103070"/>
            <a:ext cx="1214865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38467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 Upwards</a:t>
            </a:r>
          </a:p>
        </p:txBody>
      </p:sp>
      <p:sp>
        <p:nvSpPr>
          <p:cNvPr id="93" name="사다리꼴 44">
            <a:extLst>
              <a:ext uri="{FF2B5EF4-FFF2-40B4-BE49-F238E27FC236}">
                <a16:creationId xmlns:a16="http://schemas.microsoft.com/office/drawing/2014/main" id="{10DA3787-61E3-44E5-DE24-09F4E06E3188}"/>
              </a:ext>
            </a:extLst>
          </p:cNvPr>
          <p:cNvSpPr/>
          <p:nvPr/>
        </p:nvSpPr>
        <p:spPr>
          <a:xfrm>
            <a:off x="1812515" y="1678371"/>
            <a:ext cx="1348842" cy="277698"/>
          </a:xfrm>
          <a:prstGeom prst="trapezoid">
            <a:avLst>
              <a:gd name="adj" fmla="val 81969"/>
            </a:avLst>
          </a:prstGeom>
          <a:solidFill>
            <a:srgbClr val="F6F6F6"/>
          </a:solidFill>
          <a:ln w="9525"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cxnSp>
        <p:nvCxnSpPr>
          <p:cNvPr id="94" name="직선 연결선 45">
            <a:extLst>
              <a:ext uri="{FF2B5EF4-FFF2-40B4-BE49-F238E27FC236}">
                <a16:creationId xmlns:a16="http://schemas.microsoft.com/office/drawing/2014/main" id="{AEF5FF61-0DF3-9B59-78DB-64E93A3CB861}"/>
              </a:ext>
            </a:extLst>
          </p:cNvPr>
          <p:cNvCxnSpPr>
            <a:cxnSpLocks/>
          </p:cNvCxnSpPr>
          <p:nvPr/>
        </p:nvCxnSpPr>
        <p:spPr>
          <a:xfrm flipH="1">
            <a:off x="1947029" y="1815084"/>
            <a:ext cx="1076325" cy="0"/>
          </a:xfrm>
          <a:prstGeom prst="line">
            <a:avLst/>
          </a:prstGeom>
          <a:ln w="12700">
            <a:solidFill>
              <a:srgbClr val="B4B4B4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DA853FD3-6C37-FE56-F437-34A2DF436E7E}"/>
              </a:ext>
            </a:extLst>
          </p:cNvPr>
          <p:cNvSpPr/>
          <p:nvPr/>
        </p:nvSpPr>
        <p:spPr>
          <a:xfrm>
            <a:off x="1999757" y="1796221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E49898E-E4BA-DC7B-E13F-A367C51F129C}"/>
              </a:ext>
            </a:extLst>
          </p:cNvPr>
          <p:cNvSpPr/>
          <p:nvPr/>
        </p:nvSpPr>
        <p:spPr>
          <a:xfrm>
            <a:off x="2560958" y="1796479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AD08BBA1-5AED-04D4-4D8B-AF061F92A636}"/>
              </a:ext>
            </a:extLst>
          </p:cNvPr>
          <p:cNvSpPr/>
          <p:nvPr/>
        </p:nvSpPr>
        <p:spPr>
          <a:xfrm>
            <a:off x="2661270" y="1796479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C4B16E7-9971-F093-C89E-25ABF5EB558D}"/>
              </a:ext>
            </a:extLst>
          </p:cNvPr>
          <p:cNvSpPr/>
          <p:nvPr/>
        </p:nvSpPr>
        <p:spPr>
          <a:xfrm>
            <a:off x="2293587" y="1796479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9" name="원호 50">
            <a:extLst>
              <a:ext uri="{FF2B5EF4-FFF2-40B4-BE49-F238E27FC236}">
                <a16:creationId xmlns:a16="http://schemas.microsoft.com/office/drawing/2014/main" id="{2E2342F1-D59F-723D-8AEC-7CC57FBBB832}"/>
              </a:ext>
            </a:extLst>
          </p:cNvPr>
          <p:cNvSpPr/>
          <p:nvPr/>
        </p:nvSpPr>
        <p:spPr>
          <a:xfrm>
            <a:off x="2167120" y="1488681"/>
            <a:ext cx="648000" cy="648000"/>
          </a:xfrm>
          <a:prstGeom prst="arc">
            <a:avLst>
              <a:gd name="adj1" fmla="val 10775880"/>
              <a:gd name="adj2" fmla="val 85345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0" name="곱하기 기호 51">
            <a:extLst>
              <a:ext uri="{FF2B5EF4-FFF2-40B4-BE49-F238E27FC236}">
                <a16:creationId xmlns:a16="http://schemas.microsoft.com/office/drawing/2014/main" id="{2CEE5C9C-9DE2-6A69-7909-6B2C67911D48}"/>
              </a:ext>
            </a:extLst>
          </p:cNvPr>
          <p:cNvSpPr/>
          <p:nvPr/>
        </p:nvSpPr>
        <p:spPr>
          <a:xfrm>
            <a:off x="2427487" y="1773618"/>
            <a:ext cx="116010" cy="82800"/>
          </a:xfrm>
          <a:prstGeom prst="mathMultiply">
            <a:avLst>
              <a:gd name="adj1" fmla="val 12913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cxnSp>
        <p:nvCxnSpPr>
          <p:cNvPr id="101" name="직선 연결선 52">
            <a:extLst>
              <a:ext uri="{FF2B5EF4-FFF2-40B4-BE49-F238E27FC236}">
                <a16:creationId xmlns:a16="http://schemas.microsoft.com/office/drawing/2014/main" id="{108E3193-2981-8562-C37C-AFFCDC51E031}"/>
              </a:ext>
            </a:extLst>
          </p:cNvPr>
          <p:cNvCxnSpPr>
            <a:cxnSpLocks/>
          </p:cNvCxnSpPr>
          <p:nvPr/>
        </p:nvCxnSpPr>
        <p:spPr>
          <a:xfrm flipH="1">
            <a:off x="1889900" y="1397357"/>
            <a:ext cx="1177925" cy="0"/>
          </a:xfrm>
          <a:prstGeom prst="line">
            <a:avLst/>
          </a:prstGeom>
          <a:ln w="12700">
            <a:gradFill>
              <a:gsLst>
                <a:gs pos="0">
                  <a:srgbClr val="D1D1D1">
                    <a:alpha val="0"/>
                  </a:srgbClr>
                </a:gs>
                <a:gs pos="90000">
                  <a:srgbClr val="D1D1D1"/>
                </a:gs>
                <a:gs pos="13000">
                  <a:srgbClr val="D1D1D1"/>
                </a:gs>
                <a:gs pos="100000">
                  <a:srgbClr val="D1D1D1">
                    <a:alpha val="0"/>
                  </a:srgbClr>
                </a:gs>
              </a:gsLst>
              <a:lin ang="5400000" scaled="1"/>
            </a:gra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53">
            <a:extLst>
              <a:ext uri="{FF2B5EF4-FFF2-40B4-BE49-F238E27FC236}">
                <a16:creationId xmlns:a16="http://schemas.microsoft.com/office/drawing/2014/main" id="{9EBB0CC4-15F6-066C-4A01-6BBCA92A63FD}"/>
              </a:ext>
            </a:extLst>
          </p:cNvPr>
          <p:cNvCxnSpPr>
            <a:cxnSpLocks/>
          </p:cNvCxnSpPr>
          <p:nvPr/>
        </p:nvCxnSpPr>
        <p:spPr>
          <a:xfrm>
            <a:off x="2902358" y="1405487"/>
            <a:ext cx="0" cy="419435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25371BB0-1A9C-FD8A-61AB-C4D463652CCE}"/>
              </a:ext>
            </a:extLst>
          </p:cNvPr>
          <p:cNvSpPr/>
          <p:nvPr/>
        </p:nvSpPr>
        <p:spPr>
          <a:xfrm>
            <a:off x="1999820" y="1379534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35E6D67-EFA3-4450-D4AC-51D4351BBB96}"/>
              </a:ext>
            </a:extLst>
          </p:cNvPr>
          <p:cNvSpPr/>
          <p:nvPr/>
        </p:nvSpPr>
        <p:spPr>
          <a:xfrm>
            <a:off x="2561021" y="1379792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9508E21-9CDD-D236-FA9D-1CBF40C3BBC8}"/>
              </a:ext>
            </a:extLst>
          </p:cNvPr>
          <p:cNvSpPr/>
          <p:nvPr/>
        </p:nvSpPr>
        <p:spPr>
          <a:xfrm>
            <a:off x="2661333" y="1379792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2048CACD-3405-7FD8-B7D8-70F8F2F82308}"/>
              </a:ext>
            </a:extLst>
          </p:cNvPr>
          <p:cNvSpPr/>
          <p:nvPr/>
        </p:nvSpPr>
        <p:spPr>
          <a:xfrm>
            <a:off x="2293650" y="1379792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7" name="원호 59">
            <a:extLst>
              <a:ext uri="{FF2B5EF4-FFF2-40B4-BE49-F238E27FC236}">
                <a16:creationId xmlns:a16="http://schemas.microsoft.com/office/drawing/2014/main" id="{0D86C7EE-951F-1C41-BE3F-B9154A81F2B3}"/>
              </a:ext>
            </a:extLst>
          </p:cNvPr>
          <p:cNvSpPr/>
          <p:nvPr/>
        </p:nvSpPr>
        <p:spPr>
          <a:xfrm>
            <a:off x="2167992" y="1725310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8" name="원호 60">
            <a:extLst>
              <a:ext uri="{FF2B5EF4-FFF2-40B4-BE49-F238E27FC236}">
                <a16:creationId xmlns:a16="http://schemas.microsoft.com/office/drawing/2014/main" id="{A03BF39F-85BF-1187-F6A7-D45F13D1C01D}"/>
              </a:ext>
            </a:extLst>
          </p:cNvPr>
          <p:cNvSpPr/>
          <p:nvPr/>
        </p:nvSpPr>
        <p:spPr>
          <a:xfrm rot="10800000">
            <a:off x="2167993" y="1726959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6B3DE">
                <a:alpha val="48627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9" name="사각형: 둥근 모서리 41">
            <a:extLst>
              <a:ext uri="{FF2B5EF4-FFF2-40B4-BE49-F238E27FC236}">
                <a16:creationId xmlns:a16="http://schemas.microsoft.com/office/drawing/2014/main" id="{60E72A09-AA47-09F2-C28B-5CD0747C2F2B}"/>
              </a:ext>
            </a:extLst>
          </p:cNvPr>
          <p:cNvSpPr/>
          <p:nvPr/>
        </p:nvSpPr>
        <p:spPr>
          <a:xfrm>
            <a:off x="1746619" y="3332755"/>
            <a:ext cx="1456729" cy="2232000"/>
          </a:xfrm>
          <a:prstGeom prst="roundRect">
            <a:avLst>
              <a:gd name="adj" fmla="val 6940"/>
            </a:avLst>
          </a:prstGeom>
          <a:noFill/>
          <a:ln>
            <a:solidFill>
              <a:srgbClr val="C1B2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E0DE94F-1086-127C-1C41-7DAF2AF5B611}"/>
              </a:ext>
            </a:extLst>
          </p:cNvPr>
          <p:cNvSpPr txBox="1"/>
          <p:nvPr/>
        </p:nvSpPr>
        <p:spPr>
          <a:xfrm>
            <a:off x="1926855" y="3186561"/>
            <a:ext cx="1125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algn="ctr"/>
            <a:r>
              <a:rPr kumimoji="1" lang="en-US" altLang="ko-KR" sz="1250" spc="-40" dirty="0">
                <a:solidFill>
                  <a:srgbClr val="622DB9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 &amp; Norm</a:t>
            </a:r>
            <a:endParaRPr lang="ko-KR" altLang="en-US" sz="1250" spc="-40" dirty="0">
              <a:solidFill>
                <a:srgbClr val="622DB9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cxnSp>
        <p:nvCxnSpPr>
          <p:cNvPr id="111" name="직선 연결선 95">
            <a:extLst>
              <a:ext uri="{FF2B5EF4-FFF2-40B4-BE49-F238E27FC236}">
                <a16:creationId xmlns:a16="http://schemas.microsoft.com/office/drawing/2014/main" id="{2A751380-D294-0076-7DAF-465ECCAC0A46}"/>
              </a:ext>
            </a:extLst>
          </p:cNvPr>
          <p:cNvCxnSpPr>
            <a:cxnSpLocks/>
          </p:cNvCxnSpPr>
          <p:nvPr/>
        </p:nvCxnSpPr>
        <p:spPr>
          <a:xfrm>
            <a:off x="2266681" y="2578079"/>
            <a:ext cx="219604" cy="23415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96">
            <a:extLst>
              <a:ext uri="{FF2B5EF4-FFF2-40B4-BE49-F238E27FC236}">
                <a16:creationId xmlns:a16="http://schemas.microsoft.com/office/drawing/2014/main" id="{6B379BC4-47EC-A88E-258E-8A14D8D31D8F}"/>
              </a:ext>
            </a:extLst>
          </p:cNvPr>
          <p:cNvCxnSpPr>
            <a:cxnSpLocks/>
          </p:cNvCxnSpPr>
          <p:nvPr/>
        </p:nvCxnSpPr>
        <p:spPr>
          <a:xfrm>
            <a:off x="2381171" y="2497384"/>
            <a:ext cx="107767" cy="31273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97">
            <a:extLst>
              <a:ext uri="{FF2B5EF4-FFF2-40B4-BE49-F238E27FC236}">
                <a16:creationId xmlns:a16="http://schemas.microsoft.com/office/drawing/2014/main" id="{190DE25A-5BD2-D513-FB22-4848EBBC462C}"/>
              </a:ext>
            </a:extLst>
          </p:cNvPr>
          <p:cNvCxnSpPr>
            <a:cxnSpLocks/>
          </p:cNvCxnSpPr>
          <p:nvPr/>
        </p:nvCxnSpPr>
        <p:spPr>
          <a:xfrm flipH="1">
            <a:off x="2488931" y="2497375"/>
            <a:ext cx="63500" cy="31750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98">
            <a:extLst>
              <a:ext uri="{FF2B5EF4-FFF2-40B4-BE49-F238E27FC236}">
                <a16:creationId xmlns:a16="http://schemas.microsoft.com/office/drawing/2014/main" id="{788A54B8-446B-039C-3A3D-E61AB0F3CD36}"/>
              </a:ext>
            </a:extLst>
          </p:cNvPr>
          <p:cNvCxnSpPr>
            <a:cxnSpLocks/>
          </p:cNvCxnSpPr>
          <p:nvPr/>
        </p:nvCxnSpPr>
        <p:spPr>
          <a:xfrm flipH="1">
            <a:off x="2492106" y="2503734"/>
            <a:ext cx="120286" cy="307975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2F057B95-DE45-DA26-A4D0-841FE610B64A}"/>
              </a:ext>
            </a:extLst>
          </p:cNvPr>
          <p:cNvSpPr/>
          <p:nvPr/>
        </p:nvSpPr>
        <p:spPr>
          <a:xfrm>
            <a:off x="2229947" y="2544114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F42AC62B-94CD-4C54-65F7-25E93C52A0E4}"/>
              </a:ext>
            </a:extLst>
          </p:cNvPr>
          <p:cNvSpPr/>
          <p:nvPr/>
        </p:nvSpPr>
        <p:spPr>
          <a:xfrm>
            <a:off x="2355484" y="2467523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33192BE-7E06-1887-9AC3-A6A82377C183}"/>
              </a:ext>
            </a:extLst>
          </p:cNvPr>
          <p:cNvSpPr/>
          <p:nvPr/>
        </p:nvSpPr>
        <p:spPr>
          <a:xfrm>
            <a:off x="2531523" y="2459800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7A9B04DE-41B6-82EF-999B-3008D352F91D}"/>
              </a:ext>
            </a:extLst>
          </p:cNvPr>
          <p:cNvSpPr/>
          <p:nvPr/>
        </p:nvSpPr>
        <p:spPr>
          <a:xfrm>
            <a:off x="2592685" y="2477532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E091A1A-ACA0-6A67-0342-B7936A46CDBE}"/>
              </a:ext>
            </a:extLst>
          </p:cNvPr>
          <p:cNvSpPr txBox="1"/>
          <p:nvPr/>
        </p:nvSpPr>
        <p:spPr>
          <a:xfrm>
            <a:off x="2559702" y="887782"/>
            <a:ext cx="681203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kumimoji="1" lang="en-US" altLang="ko-KR" sz="750" i="1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Axes</a:t>
            </a:r>
            <a:endParaRPr lang="ko-KR" altLang="en-US" sz="750" i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3C8FC81-4101-6C2E-7BDF-785378FED37E}"/>
              </a:ext>
            </a:extLst>
          </p:cNvPr>
          <p:cNvGrpSpPr/>
          <p:nvPr/>
        </p:nvGrpSpPr>
        <p:grpSpPr>
          <a:xfrm>
            <a:off x="2889638" y="1423416"/>
            <a:ext cx="299594" cy="276999"/>
            <a:chOff x="7380630" y="2216297"/>
            <a:chExt cx="299594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6329A9E-3C3B-C85F-D692-E1DFD176A04B}"/>
                    </a:ext>
                  </a:extLst>
                </p:cNvPr>
                <p:cNvSpPr txBox="1"/>
                <p:nvPr/>
              </p:nvSpPr>
              <p:spPr>
                <a:xfrm>
                  <a:off x="7386470" y="2267893"/>
                  <a:ext cx="190090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B51BB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FA70798-0CD0-30DA-4536-A9F206ED5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470" y="2267893"/>
                  <a:ext cx="190090" cy="2000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7D3F104-330E-3A25-C426-54B37F5DC7C1}"/>
                    </a:ext>
                  </a:extLst>
                </p:cNvPr>
                <p:cNvSpPr txBox="1"/>
                <p:nvPr/>
              </p:nvSpPr>
              <p:spPr>
                <a:xfrm>
                  <a:off x="7380630" y="2216297"/>
                  <a:ext cx="29959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200" dirty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E4DF2D8-1029-C923-58E6-A22585C9B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630" y="2216297"/>
                  <a:ext cx="29959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1410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</TotalTime>
  <Words>59</Words>
  <Application>Microsoft Macintosh PowerPoint</Application>
  <PresentationFormat>사용자 지정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Open Sans</vt:lpstr>
      <vt:lpstr>Open Sans SemiBold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</cp:revision>
  <dcterms:created xsi:type="dcterms:W3CDTF">2025-01-23T11:58:15Z</dcterms:created>
  <dcterms:modified xsi:type="dcterms:W3CDTF">2025-01-24T06:24:22Z</dcterms:modified>
</cp:coreProperties>
</file>