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AEFF"/>
    <a:srgbClr val="AFC4FF"/>
    <a:srgbClr val="C4D6FF"/>
    <a:srgbClr val="C1D2FB"/>
    <a:srgbClr val="AD934C"/>
    <a:srgbClr val="C8AA54"/>
    <a:srgbClr val="648EF6"/>
    <a:srgbClr val="8CABF8"/>
    <a:srgbClr val="809DE4"/>
    <a:srgbClr val="A7B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/>
    <p:restoredTop sz="94686"/>
  </p:normalViewPr>
  <p:slideViewPr>
    <p:cSldViewPr snapToGrid="0">
      <p:cViewPr>
        <p:scale>
          <a:sx n="10" d="100"/>
          <a:sy n="10" d="100"/>
        </p:scale>
        <p:origin x="328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7F132-12BA-1C40-8D09-08ECA81F7AE0}" type="datetimeFigureOut">
              <a:rPr lang="en-KR" smtClean="0"/>
              <a:t>1/30/25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14982-37DD-B74A-AAB7-C7CC37A6E78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979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1pPr>
    <a:lvl2pPr marL="1349146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2pPr>
    <a:lvl3pPr marL="2698279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3pPr>
    <a:lvl4pPr marL="4047421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4pPr>
    <a:lvl5pPr marL="5396567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5pPr>
    <a:lvl6pPr marL="6745701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6pPr>
    <a:lvl7pPr marL="8094846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7pPr>
    <a:lvl8pPr marL="9443984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8pPr>
    <a:lvl9pPr marL="10793126" algn="l" defTabSz="2698279" rtl="0" eaLnBrk="1" latinLnBrk="0" hangingPunct="1">
      <a:defRPr sz="35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14982-37DD-B74A-AAB7-C7CC37A6E78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80233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01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898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3039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30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2423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185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59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533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68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77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034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90153-1176-FA4A-98DB-68D3BE5A32C5}" type="datetimeFigureOut">
              <a:rPr lang="en-KR" smtClean="0"/>
              <a:t>1/30/25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15BBE-F1AC-EE43-8C4E-1C35E60EB2A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121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E6F045-1F42-8816-C098-B973B01911B4}"/>
              </a:ext>
            </a:extLst>
          </p:cNvPr>
          <p:cNvGrpSpPr/>
          <p:nvPr/>
        </p:nvGrpSpPr>
        <p:grpSpPr>
          <a:xfrm>
            <a:off x="2493161" y="3498887"/>
            <a:ext cx="30793942" cy="28698248"/>
            <a:chOff x="2493161" y="3498887"/>
            <a:chExt cx="30793942" cy="2869824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A1B5083-07D5-7C8F-D3CE-0F58EE7111DF}"/>
                </a:ext>
              </a:extLst>
            </p:cNvPr>
            <p:cNvSpPr/>
            <p:nvPr/>
          </p:nvSpPr>
          <p:spPr>
            <a:xfrm>
              <a:off x="4679282" y="5555960"/>
              <a:ext cx="26641175" cy="26641175"/>
            </a:xfrm>
            <a:prstGeom prst="ellipse">
              <a:avLst/>
            </a:prstGeom>
            <a:solidFill>
              <a:srgbClr val="97AEFF"/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soft" dir="t">
                <a:rot lat="0" lon="0" rev="18000000"/>
              </a:lightRig>
            </a:scene3d>
            <a:sp3d extrusionH="1727200" contourW="12700" prstMaterial="translucentPowder">
              <a:bevelT w="13345160" h="13345160"/>
              <a:bevelB w="13345160" h="13345160"/>
              <a:extrusionClr>
                <a:schemeClr val="tx1"/>
              </a:extrusionClr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76" tIns="182888" rIns="365776" bIns="1828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KR" sz="28801" dirty="0"/>
            </a:p>
          </p:txBody>
        </p:sp>
        <p:sp>
          <p:nvSpPr>
            <p:cNvPr id="111" name="Parallelogram 110">
              <a:extLst>
                <a:ext uri="{FF2B5EF4-FFF2-40B4-BE49-F238E27FC236}">
                  <a16:creationId xmlns:a16="http://schemas.microsoft.com/office/drawing/2014/main" id="{FAFED451-90B1-E1B7-346B-95BB1EC7E365}"/>
                </a:ext>
              </a:extLst>
            </p:cNvPr>
            <p:cNvSpPr/>
            <p:nvPr/>
          </p:nvSpPr>
          <p:spPr>
            <a:xfrm rot="235219">
              <a:off x="2493161" y="3801669"/>
              <a:ext cx="30793942" cy="5766594"/>
            </a:xfrm>
            <a:prstGeom prst="parallelogram">
              <a:avLst>
                <a:gd name="adj" fmla="val 38678"/>
              </a:avLst>
            </a:prstGeom>
            <a:solidFill>
              <a:srgbClr val="D9D9D9">
                <a:alpha val="63922"/>
              </a:srgbClr>
            </a:solidFill>
            <a:ln w="762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5117" dirty="0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8F963B5-AF33-23EB-DDA8-9C96676F14AE}"/>
                </a:ext>
              </a:extLst>
            </p:cNvPr>
            <p:cNvCxnSpPr>
              <a:cxnSpLocks/>
              <a:endCxn id="118" idx="3"/>
            </p:cNvCxnSpPr>
            <p:nvPr/>
          </p:nvCxnSpPr>
          <p:spPr>
            <a:xfrm flipV="1">
              <a:off x="17870263" y="11804646"/>
              <a:ext cx="7505131" cy="6722388"/>
            </a:xfrm>
            <a:prstGeom prst="line">
              <a:avLst/>
            </a:prstGeom>
            <a:ln w="76200">
              <a:solidFill>
                <a:schemeClr val="tx1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D8AA925-B205-A724-8D6A-8CDE520B02B3}"/>
                </a:ext>
              </a:extLst>
            </p:cNvPr>
            <p:cNvCxnSpPr>
              <a:cxnSpLocks/>
              <a:stCxn id="118" idx="7"/>
            </p:cNvCxnSpPr>
            <p:nvPr/>
          </p:nvCxnSpPr>
          <p:spPr>
            <a:xfrm flipV="1">
              <a:off x="26016849" y="7139922"/>
              <a:ext cx="4542076" cy="4023273"/>
            </a:xfrm>
            <a:prstGeom prst="line">
              <a:avLst/>
            </a:prstGeom>
            <a:ln w="76200">
              <a:solidFill>
                <a:srgbClr val="F6CD64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EA46AB8-A1F9-C9C6-5F6B-B063DA288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05359" y="4030467"/>
              <a:ext cx="1769538" cy="1615667"/>
            </a:xfrm>
            <a:prstGeom prst="rect">
              <a:avLst/>
            </a:prstGeom>
          </p:spPr>
        </p:pic>
        <p:pic>
          <p:nvPicPr>
            <p:cNvPr id="115" name="Picture 114" descr="A black and white text&#10;&#10;AI-generated content may be incorrect.">
              <a:extLst>
                <a:ext uri="{FF2B5EF4-FFF2-40B4-BE49-F238E27FC236}">
                  <a16:creationId xmlns:a16="http://schemas.microsoft.com/office/drawing/2014/main" id="{6FEBB7E0-4F7F-B626-5C80-9D92CBAB1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0084" y="3498887"/>
              <a:ext cx="4954070" cy="2642169"/>
            </a:xfrm>
            <a:prstGeom prst="rect">
              <a:avLst/>
            </a:prstGeom>
          </p:spPr>
        </p:pic>
        <p:pic>
          <p:nvPicPr>
            <p:cNvPr id="116" name="Picture 115" descr="Yellow letters on a black background&#10;&#10;AI-generated content may be incorrect.">
              <a:extLst>
                <a:ext uri="{FF2B5EF4-FFF2-40B4-BE49-F238E27FC236}">
                  <a16:creationId xmlns:a16="http://schemas.microsoft.com/office/drawing/2014/main" id="{B52D8D9D-2D01-81BA-3086-4ACB2527B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82055" y="9808720"/>
              <a:ext cx="6507051" cy="2968131"/>
            </a:xfrm>
            <a:prstGeom prst="rect">
              <a:avLst/>
            </a:prstGeom>
          </p:spPr>
        </p:pic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70C717A8-4F4E-6459-7BAB-2CB1AB3B459C}"/>
                </a:ext>
              </a:extLst>
            </p:cNvPr>
            <p:cNvSpPr/>
            <p:nvPr/>
          </p:nvSpPr>
          <p:spPr>
            <a:xfrm>
              <a:off x="8901918" y="6635972"/>
              <a:ext cx="17956612" cy="18646742"/>
            </a:xfrm>
            <a:prstGeom prst="arc">
              <a:avLst>
                <a:gd name="adj1" fmla="val 16200000"/>
                <a:gd name="adj2" fmla="val 19614179"/>
              </a:avLst>
            </a:prstGeom>
            <a:ln w="254000">
              <a:solidFill>
                <a:srgbClr val="F6CD6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sz="15117" dirty="0"/>
            </a:p>
          </p:txBody>
        </p:sp>
        <p:sp>
          <p:nvSpPr>
            <p:cNvPr id="118" name="Oval 4">
              <a:extLst>
                <a:ext uri="{FF2B5EF4-FFF2-40B4-BE49-F238E27FC236}">
                  <a16:creationId xmlns:a16="http://schemas.microsoft.com/office/drawing/2014/main" id="{9C9F1762-57D8-F7F7-E57B-EC8FF8499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2550" y="11030356"/>
              <a:ext cx="907140" cy="907140"/>
            </a:xfrm>
            <a:prstGeom prst="ellipse">
              <a:avLst/>
            </a:prstGeom>
            <a:solidFill>
              <a:srgbClr val="F6CD64"/>
            </a:solidFill>
            <a:ln w="114300">
              <a:solidFill>
                <a:srgbClr val="C8AA54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KR" altLang="en-KR" sz="20157"/>
            </a:p>
          </p:txBody>
        </p:sp>
        <p:sp>
          <p:nvSpPr>
            <p:cNvPr id="119" name="Oval 4">
              <a:extLst>
                <a:ext uri="{FF2B5EF4-FFF2-40B4-BE49-F238E27FC236}">
                  <a16:creationId xmlns:a16="http://schemas.microsoft.com/office/drawing/2014/main" id="{2B559AB1-090D-C25B-46AD-EB7B55C13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3723" y="18120598"/>
              <a:ext cx="901352" cy="901352"/>
            </a:xfrm>
            <a:prstGeom prst="ellipse">
              <a:avLst/>
            </a:prstGeom>
            <a:solidFill>
              <a:srgbClr val="C1D2FB"/>
            </a:solidFill>
            <a:ln w="38100">
              <a:solidFill>
                <a:srgbClr val="8CABF8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KR" altLang="en-KR" sz="20157">
                <a:solidFill>
                  <a:srgbClr val="C1D2FB"/>
                </a:solidFill>
              </a:endParaRPr>
            </a:p>
          </p:txBody>
        </p:sp>
        <p:pic>
          <p:nvPicPr>
            <p:cNvPr id="120" name="Picture 119" descr="A blue letter g on a black background&#10;&#10;AI-generated content may be incorrect.">
              <a:extLst>
                <a:ext uri="{FF2B5EF4-FFF2-40B4-BE49-F238E27FC236}">
                  <a16:creationId xmlns:a16="http://schemas.microsoft.com/office/drawing/2014/main" id="{F01E666D-F254-9074-002C-399396B4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634182" y="4785654"/>
              <a:ext cx="1849474" cy="2123470"/>
            </a:xfrm>
            <a:prstGeom prst="rect">
              <a:avLst/>
            </a:prstGeom>
          </p:spPr>
        </p:pic>
        <p:sp>
          <p:nvSpPr>
            <p:cNvPr id="121" name="원호 31">
              <a:extLst>
                <a:ext uri="{FF2B5EF4-FFF2-40B4-BE49-F238E27FC236}">
                  <a16:creationId xmlns:a16="http://schemas.microsoft.com/office/drawing/2014/main" id="{3DFCD8A9-7BA4-D74B-D281-43F862146CE5}"/>
                </a:ext>
              </a:extLst>
            </p:cNvPr>
            <p:cNvSpPr/>
            <p:nvPr/>
          </p:nvSpPr>
          <p:spPr>
            <a:xfrm>
              <a:off x="4679281" y="14172542"/>
              <a:ext cx="26641175" cy="8935198"/>
            </a:xfrm>
            <a:prstGeom prst="arc">
              <a:avLst>
                <a:gd name="adj1" fmla="val 167991"/>
                <a:gd name="adj2" fmla="val 10696808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68" dirty="0"/>
            </a:p>
          </p:txBody>
        </p:sp>
        <p:sp>
          <p:nvSpPr>
            <p:cNvPr id="122" name="원호 32">
              <a:extLst>
                <a:ext uri="{FF2B5EF4-FFF2-40B4-BE49-F238E27FC236}">
                  <a16:creationId xmlns:a16="http://schemas.microsoft.com/office/drawing/2014/main" id="{81679272-2B33-347F-19A5-3C6D72F606DA}"/>
                </a:ext>
              </a:extLst>
            </p:cNvPr>
            <p:cNvSpPr/>
            <p:nvPr/>
          </p:nvSpPr>
          <p:spPr>
            <a:xfrm rot="10800000">
              <a:off x="4516082" y="14300290"/>
              <a:ext cx="26804372" cy="11161716"/>
            </a:xfrm>
            <a:prstGeom prst="arc">
              <a:avLst>
                <a:gd name="adj1" fmla="val 242898"/>
                <a:gd name="adj2" fmla="val 10601184"/>
              </a:avLst>
            </a:prstGeom>
            <a:noFill/>
            <a:ln w="76200">
              <a:solidFill>
                <a:schemeClr val="bg2">
                  <a:lumMod val="10000"/>
                  <a:alpha val="48627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668" dirty="0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28149D0-4520-E7ED-068A-3AF081B62652}"/>
                </a:ext>
              </a:extLst>
            </p:cNvPr>
            <p:cNvCxnSpPr>
              <a:cxnSpLocks/>
            </p:cNvCxnSpPr>
            <p:nvPr/>
          </p:nvCxnSpPr>
          <p:spPr>
            <a:xfrm>
              <a:off x="17890128" y="6557214"/>
              <a:ext cx="12668791" cy="582710"/>
            </a:xfrm>
            <a:prstGeom prst="straightConnector1">
              <a:avLst/>
            </a:prstGeom>
            <a:ln w="254000">
              <a:solidFill>
                <a:srgbClr val="648EF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4">
              <a:extLst>
                <a:ext uri="{FF2B5EF4-FFF2-40B4-BE49-F238E27FC236}">
                  <a16:creationId xmlns:a16="http://schemas.microsoft.com/office/drawing/2014/main" id="{B3A53247-43C0-96E0-47FD-36F55AE67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7346" y="5954444"/>
              <a:ext cx="1085588" cy="1087804"/>
            </a:xfrm>
            <a:prstGeom prst="ellipse">
              <a:avLst/>
            </a:prstGeom>
            <a:solidFill>
              <a:srgbClr val="8CABF8"/>
            </a:solidFill>
            <a:ln w="114300">
              <a:solidFill>
                <a:srgbClr val="648EF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KR" altLang="en-KR" sz="20157">
                <a:solidFill>
                  <a:srgbClr val="C1D2FB"/>
                </a:solidFill>
              </a:endParaRPr>
            </a:p>
          </p:txBody>
        </p:sp>
        <p:sp>
          <p:nvSpPr>
            <p:cNvPr id="125" name="Oval 4">
              <a:extLst>
                <a:ext uri="{FF2B5EF4-FFF2-40B4-BE49-F238E27FC236}">
                  <a16:creationId xmlns:a16="http://schemas.microsoft.com/office/drawing/2014/main" id="{08BA9593-040F-24FD-ACAF-16A8DC2C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5543" y="13393150"/>
              <a:ext cx="907140" cy="907140"/>
            </a:xfrm>
            <a:prstGeom prst="ellipse">
              <a:avLst/>
            </a:prstGeom>
            <a:solidFill>
              <a:srgbClr val="C8AA54"/>
            </a:solidFill>
            <a:ln w="114300">
              <a:solidFill>
                <a:srgbClr val="AD934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KR" altLang="en-KR" sz="20157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288481A2-8F3B-71F7-E792-2EECCB661146}"/>
                </a:ext>
              </a:extLst>
            </p:cNvPr>
            <p:cNvSpPr/>
            <p:nvPr/>
          </p:nvSpPr>
          <p:spPr>
            <a:xfrm rot="4220402">
              <a:off x="18274867" y="2304555"/>
              <a:ext cx="11212538" cy="13908353"/>
            </a:xfrm>
            <a:prstGeom prst="arc">
              <a:avLst>
                <a:gd name="adj1" fmla="val 16385267"/>
                <a:gd name="adj2" fmla="val 20266399"/>
              </a:avLst>
            </a:prstGeom>
            <a:ln w="76200">
              <a:solidFill>
                <a:srgbClr val="C8AA54"/>
              </a:solidFill>
              <a:prstDash val="lg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sz="15117" dirty="0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AE476AF1-8C18-B097-E9EC-FDEE480263D0}"/>
                </a:ext>
              </a:extLst>
            </p:cNvPr>
            <p:cNvSpPr/>
            <p:nvPr/>
          </p:nvSpPr>
          <p:spPr>
            <a:xfrm>
              <a:off x="8891956" y="6635968"/>
              <a:ext cx="18900835" cy="18683408"/>
            </a:xfrm>
            <a:prstGeom prst="arc">
              <a:avLst>
                <a:gd name="adj1" fmla="val 16200000"/>
                <a:gd name="adj2" fmla="val 20688881"/>
              </a:avLst>
            </a:prstGeom>
            <a:ln w="254000">
              <a:solidFill>
                <a:srgbClr val="C8AA5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 sz="15117" dirty="0"/>
            </a:p>
          </p:txBody>
        </p:sp>
        <p:pic>
          <p:nvPicPr>
            <p:cNvPr id="128" name="Picture 127" descr="A black background with yellow letters&#10;&#10;AI-generated content may be incorrect.">
              <a:extLst>
                <a:ext uri="{FF2B5EF4-FFF2-40B4-BE49-F238E27FC236}">
                  <a16:creationId xmlns:a16="http://schemas.microsoft.com/office/drawing/2014/main" id="{F036BA58-C8A0-1D8B-8A5F-688E41DD1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63012" y="14268543"/>
              <a:ext cx="8633293" cy="3520375"/>
            </a:xfrm>
            <a:prstGeom prst="rect">
              <a:avLst/>
            </a:prstGeom>
          </p:spPr>
        </p:pic>
        <p:sp>
          <p:nvSpPr>
            <p:cNvPr id="129" name="Oval 4">
              <a:extLst>
                <a:ext uri="{FF2B5EF4-FFF2-40B4-BE49-F238E27FC236}">
                  <a16:creationId xmlns:a16="http://schemas.microsoft.com/office/drawing/2014/main" id="{66A8A4CE-8106-5C4A-F3F0-F1C14F253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9680" y="18054449"/>
              <a:ext cx="1085588" cy="1087804"/>
            </a:xfrm>
            <a:prstGeom prst="ellipse">
              <a:avLst/>
            </a:prstGeom>
            <a:solidFill>
              <a:srgbClr val="8CABF8"/>
            </a:solidFill>
            <a:ln w="114300">
              <a:solidFill>
                <a:srgbClr val="648EF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KR" altLang="en-KR" sz="20157">
                <a:solidFill>
                  <a:srgbClr val="C1D2FB"/>
                </a:solidFill>
              </a:endParaRPr>
            </a:p>
          </p:txBody>
        </p:sp>
        <p:pic>
          <p:nvPicPr>
            <p:cNvPr id="130" name="Picture 129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D73A0C88-B00A-8DDF-FCDA-ADA6BF83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48990" y="24547810"/>
              <a:ext cx="3972363" cy="3714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983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</Words>
  <Application>Microsoft Macintosh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이영도</dc:creator>
  <cp:lastModifiedBy>Microsoft Office User</cp:lastModifiedBy>
  <cp:revision>8</cp:revision>
  <dcterms:created xsi:type="dcterms:W3CDTF">2025-01-30T04:14:25Z</dcterms:created>
  <dcterms:modified xsi:type="dcterms:W3CDTF">2025-01-30T13:00:43Z</dcterms:modified>
</cp:coreProperties>
</file>