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28" r:id="rId1"/>
  </p:sldMasterIdLst>
  <p:sldIdLst>
    <p:sldId id="257" r:id="rId2"/>
  </p:sldIdLst>
  <p:sldSz cx="3719513" cy="22320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04" userDrawn="1">
          <p15:clr>
            <a:srgbClr val="A4A3A4"/>
          </p15:clr>
        </p15:guide>
        <p15:guide id="2" pos="11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DD285"/>
    <a:srgbClr val="81D2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67"/>
    <p:restoredTop sz="94694"/>
  </p:normalViewPr>
  <p:slideViewPr>
    <p:cSldViewPr snapToGrid="0" showGuides="1">
      <p:cViewPr varScale="1">
        <p:scale>
          <a:sx n="372" d="100"/>
          <a:sy n="372" d="100"/>
        </p:scale>
        <p:origin x="440" y="176"/>
      </p:cViewPr>
      <p:guideLst>
        <p:guide orient="horz" pos="704"/>
        <p:guide pos="11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4939" y="365288"/>
            <a:ext cx="2789635" cy="777075"/>
          </a:xfrm>
        </p:spPr>
        <p:txBody>
          <a:bodyPr anchor="b"/>
          <a:lstStyle>
            <a:lvl1pPr algn="ctr">
              <a:defRPr sz="18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4939" y="1172330"/>
            <a:ext cx="2789635" cy="538889"/>
          </a:xfrm>
        </p:spPr>
        <p:txBody>
          <a:bodyPr/>
          <a:lstStyle>
            <a:lvl1pPr marL="0" indent="0" algn="ctr">
              <a:buNone/>
              <a:defRPr sz="732"/>
            </a:lvl1pPr>
            <a:lvl2pPr marL="139492" indent="0" algn="ctr">
              <a:buNone/>
              <a:defRPr sz="610"/>
            </a:lvl2pPr>
            <a:lvl3pPr marL="278983" indent="0" algn="ctr">
              <a:buNone/>
              <a:defRPr sz="549"/>
            </a:lvl3pPr>
            <a:lvl4pPr marL="418475" indent="0" algn="ctr">
              <a:buNone/>
              <a:defRPr sz="488"/>
            </a:lvl4pPr>
            <a:lvl5pPr marL="557967" indent="0" algn="ctr">
              <a:buNone/>
              <a:defRPr sz="488"/>
            </a:lvl5pPr>
            <a:lvl6pPr marL="697459" indent="0" algn="ctr">
              <a:buNone/>
              <a:defRPr sz="488"/>
            </a:lvl6pPr>
            <a:lvl7pPr marL="836950" indent="0" algn="ctr">
              <a:buNone/>
              <a:defRPr sz="488"/>
            </a:lvl7pPr>
            <a:lvl8pPr marL="976442" indent="0" algn="ctr">
              <a:buNone/>
              <a:defRPr sz="488"/>
            </a:lvl8pPr>
            <a:lvl9pPr marL="1115934" indent="0" algn="ctr">
              <a:buNone/>
              <a:defRPr sz="488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0611812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49571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61776" y="118835"/>
            <a:ext cx="802020" cy="18915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5717" y="118835"/>
            <a:ext cx="2359566" cy="18915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670807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77588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79" y="556457"/>
            <a:ext cx="3208080" cy="928460"/>
          </a:xfrm>
        </p:spPr>
        <p:txBody>
          <a:bodyPr anchor="b"/>
          <a:lstStyle>
            <a:lvl1pPr>
              <a:defRPr sz="18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3779" y="1493701"/>
            <a:ext cx="3208080" cy="488255"/>
          </a:xfrm>
        </p:spPr>
        <p:txBody>
          <a:bodyPr/>
          <a:lstStyle>
            <a:lvl1pPr marL="0" indent="0">
              <a:buNone/>
              <a:defRPr sz="732">
                <a:solidFill>
                  <a:schemeClr val="tx1">
                    <a:tint val="75000"/>
                  </a:schemeClr>
                </a:solidFill>
              </a:defRPr>
            </a:lvl1pPr>
            <a:lvl2pPr marL="139492" indent="0">
              <a:buNone/>
              <a:defRPr sz="610">
                <a:solidFill>
                  <a:schemeClr val="tx1">
                    <a:tint val="75000"/>
                  </a:schemeClr>
                </a:solidFill>
              </a:defRPr>
            </a:lvl2pPr>
            <a:lvl3pPr marL="278983" indent="0">
              <a:buNone/>
              <a:defRPr sz="549">
                <a:solidFill>
                  <a:schemeClr val="tx1">
                    <a:tint val="75000"/>
                  </a:schemeClr>
                </a:solidFill>
              </a:defRPr>
            </a:lvl3pPr>
            <a:lvl4pPr marL="418475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4pPr>
            <a:lvl5pPr marL="557967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5pPr>
            <a:lvl6pPr marL="697459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6pPr>
            <a:lvl7pPr marL="836950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7pPr>
            <a:lvl8pPr marL="976442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8pPr>
            <a:lvl9pPr marL="1115934" indent="0">
              <a:buNone/>
              <a:defRPr sz="4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267697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5717" y="594174"/>
            <a:ext cx="158079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83003" y="594174"/>
            <a:ext cx="1580793" cy="1416199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80091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01" y="118835"/>
            <a:ext cx="3208080" cy="43142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6201" y="547156"/>
            <a:ext cx="1573528" cy="268153"/>
          </a:xfrm>
        </p:spPr>
        <p:txBody>
          <a:bodyPr anchor="b"/>
          <a:lstStyle>
            <a:lvl1pPr marL="0" indent="0">
              <a:buNone/>
              <a:defRPr sz="732" b="1"/>
            </a:lvl1pPr>
            <a:lvl2pPr marL="139492" indent="0">
              <a:buNone/>
              <a:defRPr sz="610" b="1"/>
            </a:lvl2pPr>
            <a:lvl3pPr marL="278983" indent="0">
              <a:buNone/>
              <a:defRPr sz="549" b="1"/>
            </a:lvl3pPr>
            <a:lvl4pPr marL="418475" indent="0">
              <a:buNone/>
              <a:defRPr sz="488" b="1"/>
            </a:lvl4pPr>
            <a:lvl5pPr marL="557967" indent="0">
              <a:buNone/>
              <a:defRPr sz="488" b="1"/>
            </a:lvl5pPr>
            <a:lvl6pPr marL="697459" indent="0">
              <a:buNone/>
              <a:defRPr sz="488" b="1"/>
            </a:lvl6pPr>
            <a:lvl7pPr marL="836950" indent="0">
              <a:buNone/>
              <a:defRPr sz="488" b="1"/>
            </a:lvl7pPr>
            <a:lvl8pPr marL="976442" indent="0">
              <a:buNone/>
              <a:defRPr sz="488" b="1"/>
            </a:lvl8pPr>
            <a:lvl9pPr marL="1115934" indent="0">
              <a:buNone/>
              <a:defRPr sz="48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6201" y="815309"/>
            <a:ext cx="1573528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83004" y="547156"/>
            <a:ext cx="1581277" cy="268153"/>
          </a:xfrm>
        </p:spPr>
        <p:txBody>
          <a:bodyPr anchor="b"/>
          <a:lstStyle>
            <a:lvl1pPr marL="0" indent="0">
              <a:buNone/>
              <a:defRPr sz="732" b="1"/>
            </a:lvl1pPr>
            <a:lvl2pPr marL="139492" indent="0">
              <a:buNone/>
              <a:defRPr sz="610" b="1"/>
            </a:lvl2pPr>
            <a:lvl3pPr marL="278983" indent="0">
              <a:buNone/>
              <a:defRPr sz="549" b="1"/>
            </a:lvl3pPr>
            <a:lvl4pPr marL="418475" indent="0">
              <a:buNone/>
              <a:defRPr sz="488" b="1"/>
            </a:lvl4pPr>
            <a:lvl5pPr marL="557967" indent="0">
              <a:buNone/>
              <a:defRPr sz="488" b="1"/>
            </a:lvl5pPr>
            <a:lvl6pPr marL="697459" indent="0">
              <a:buNone/>
              <a:defRPr sz="488" b="1"/>
            </a:lvl6pPr>
            <a:lvl7pPr marL="836950" indent="0">
              <a:buNone/>
              <a:defRPr sz="488" b="1"/>
            </a:lvl7pPr>
            <a:lvl8pPr marL="976442" indent="0">
              <a:buNone/>
              <a:defRPr sz="488" b="1"/>
            </a:lvl8pPr>
            <a:lvl9pPr marL="1115934" indent="0">
              <a:buNone/>
              <a:defRPr sz="488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83004" y="815309"/>
            <a:ext cx="1581277" cy="119919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41546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722101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2821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01" y="148802"/>
            <a:ext cx="1199640" cy="520806"/>
          </a:xfrm>
        </p:spPr>
        <p:txBody>
          <a:bodyPr anchor="b"/>
          <a:lstStyle>
            <a:lvl1pPr>
              <a:defRPr sz="9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1278" y="321371"/>
            <a:ext cx="1883003" cy="1586184"/>
          </a:xfrm>
        </p:spPr>
        <p:txBody>
          <a:bodyPr/>
          <a:lstStyle>
            <a:lvl1pPr>
              <a:defRPr sz="976"/>
            </a:lvl1pPr>
            <a:lvl2pPr>
              <a:defRPr sz="854"/>
            </a:lvl2pPr>
            <a:lvl3pPr>
              <a:defRPr sz="732"/>
            </a:lvl3pPr>
            <a:lvl4pPr>
              <a:defRPr sz="610"/>
            </a:lvl4pPr>
            <a:lvl5pPr>
              <a:defRPr sz="610"/>
            </a:lvl5pPr>
            <a:lvl6pPr>
              <a:defRPr sz="610"/>
            </a:lvl6pPr>
            <a:lvl7pPr>
              <a:defRPr sz="610"/>
            </a:lvl7pPr>
            <a:lvl8pPr>
              <a:defRPr sz="610"/>
            </a:lvl8pPr>
            <a:lvl9pPr>
              <a:defRPr sz="61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201" y="669607"/>
            <a:ext cx="1199640" cy="1240531"/>
          </a:xfrm>
        </p:spPr>
        <p:txBody>
          <a:bodyPr/>
          <a:lstStyle>
            <a:lvl1pPr marL="0" indent="0">
              <a:buNone/>
              <a:defRPr sz="488"/>
            </a:lvl1pPr>
            <a:lvl2pPr marL="139492" indent="0">
              <a:buNone/>
              <a:defRPr sz="427"/>
            </a:lvl2pPr>
            <a:lvl3pPr marL="278983" indent="0">
              <a:buNone/>
              <a:defRPr sz="366"/>
            </a:lvl3pPr>
            <a:lvl4pPr marL="418475" indent="0">
              <a:buNone/>
              <a:defRPr sz="305"/>
            </a:lvl4pPr>
            <a:lvl5pPr marL="557967" indent="0">
              <a:buNone/>
              <a:defRPr sz="305"/>
            </a:lvl5pPr>
            <a:lvl6pPr marL="697459" indent="0">
              <a:buNone/>
              <a:defRPr sz="305"/>
            </a:lvl6pPr>
            <a:lvl7pPr marL="836950" indent="0">
              <a:buNone/>
              <a:defRPr sz="305"/>
            </a:lvl7pPr>
            <a:lvl8pPr marL="976442" indent="0">
              <a:buNone/>
              <a:defRPr sz="305"/>
            </a:lvl8pPr>
            <a:lvl9pPr marL="1115934" indent="0">
              <a:buNone/>
              <a:defRPr sz="3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554982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201" y="148802"/>
            <a:ext cx="1199640" cy="520806"/>
          </a:xfrm>
        </p:spPr>
        <p:txBody>
          <a:bodyPr anchor="b"/>
          <a:lstStyle>
            <a:lvl1pPr>
              <a:defRPr sz="976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81278" y="321371"/>
            <a:ext cx="1883003" cy="1586184"/>
          </a:xfrm>
        </p:spPr>
        <p:txBody>
          <a:bodyPr anchor="t"/>
          <a:lstStyle>
            <a:lvl1pPr marL="0" indent="0">
              <a:buNone/>
              <a:defRPr sz="976"/>
            </a:lvl1pPr>
            <a:lvl2pPr marL="139492" indent="0">
              <a:buNone/>
              <a:defRPr sz="854"/>
            </a:lvl2pPr>
            <a:lvl3pPr marL="278983" indent="0">
              <a:buNone/>
              <a:defRPr sz="732"/>
            </a:lvl3pPr>
            <a:lvl4pPr marL="418475" indent="0">
              <a:buNone/>
              <a:defRPr sz="610"/>
            </a:lvl4pPr>
            <a:lvl5pPr marL="557967" indent="0">
              <a:buNone/>
              <a:defRPr sz="610"/>
            </a:lvl5pPr>
            <a:lvl6pPr marL="697459" indent="0">
              <a:buNone/>
              <a:defRPr sz="610"/>
            </a:lvl6pPr>
            <a:lvl7pPr marL="836950" indent="0">
              <a:buNone/>
              <a:defRPr sz="610"/>
            </a:lvl7pPr>
            <a:lvl8pPr marL="976442" indent="0">
              <a:buNone/>
              <a:defRPr sz="610"/>
            </a:lvl8pPr>
            <a:lvl9pPr marL="1115934" indent="0">
              <a:buNone/>
              <a:defRPr sz="61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201" y="669607"/>
            <a:ext cx="1199640" cy="1240531"/>
          </a:xfrm>
        </p:spPr>
        <p:txBody>
          <a:bodyPr/>
          <a:lstStyle>
            <a:lvl1pPr marL="0" indent="0">
              <a:buNone/>
              <a:defRPr sz="488"/>
            </a:lvl1pPr>
            <a:lvl2pPr marL="139492" indent="0">
              <a:buNone/>
              <a:defRPr sz="427"/>
            </a:lvl2pPr>
            <a:lvl3pPr marL="278983" indent="0">
              <a:buNone/>
              <a:defRPr sz="366"/>
            </a:lvl3pPr>
            <a:lvl4pPr marL="418475" indent="0">
              <a:buNone/>
              <a:defRPr sz="305"/>
            </a:lvl4pPr>
            <a:lvl5pPr marL="557967" indent="0">
              <a:buNone/>
              <a:defRPr sz="305"/>
            </a:lvl5pPr>
            <a:lvl6pPr marL="697459" indent="0">
              <a:buNone/>
              <a:defRPr sz="305"/>
            </a:lvl6pPr>
            <a:lvl7pPr marL="836950" indent="0">
              <a:buNone/>
              <a:defRPr sz="305"/>
            </a:lvl7pPr>
            <a:lvl8pPr marL="976442" indent="0">
              <a:buNone/>
              <a:defRPr sz="305"/>
            </a:lvl8pPr>
            <a:lvl9pPr marL="1115934" indent="0">
              <a:buNone/>
              <a:defRPr sz="30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06241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5717" y="118835"/>
            <a:ext cx="3208080" cy="43142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717" y="594174"/>
            <a:ext cx="3208080" cy="14161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5717" y="2068756"/>
            <a:ext cx="83689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4B299-6CB9-D24A-96F2-2CC94620154A}" type="datetimeFigureOut">
              <a:rPr kumimoji="1" lang="ko-Kore-KR" altLang="en-US" smtClean="0"/>
              <a:t>2/20/25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32089" y="2068756"/>
            <a:ext cx="1255336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26906" y="2068756"/>
            <a:ext cx="836890" cy="1188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3F096-38E7-104E-97C9-9B544FB8FF65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041301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9" r:id="rId1"/>
    <p:sldLayoutId id="2147483830" r:id="rId2"/>
    <p:sldLayoutId id="2147483831" r:id="rId3"/>
    <p:sldLayoutId id="2147483832" r:id="rId4"/>
    <p:sldLayoutId id="2147483833" r:id="rId5"/>
    <p:sldLayoutId id="2147483834" r:id="rId6"/>
    <p:sldLayoutId id="2147483835" r:id="rId7"/>
    <p:sldLayoutId id="2147483836" r:id="rId8"/>
    <p:sldLayoutId id="2147483837" r:id="rId9"/>
    <p:sldLayoutId id="2147483838" r:id="rId10"/>
    <p:sldLayoutId id="2147483839" r:id="rId11"/>
  </p:sldLayoutIdLst>
  <p:txStyles>
    <p:titleStyle>
      <a:lvl1pPr algn="l" defTabSz="278983" rtl="0" eaLnBrk="1" latinLnBrk="0" hangingPunct="1">
        <a:lnSpc>
          <a:spcPct val="90000"/>
        </a:lnSpc>
        <a:spcBef>
          <a:spcPct val="0"/>
        </a:spcBef>
        <a:buNone/>
        <a:defRPr sz="134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9746" indent="-69746" algn="l" defTabSz="278983" rtl="0" eaLnBrk="1" latinLnBrk="0" hangingPunct="1">
        <a:lnSpc>
          <a:spcPct val="90000"/>
        </a:lnSpc>
        <a:spcBef>
          <a:spcPts val="305"/>
        </a:spcBef>
        <a:buFont typeface="Arial" panose="020B0604020202020204" pitchFamily="34" charset="0"/>
        <a:buChar char="•"/>
        <a:defRPr sz="854" kern="1200">
          <a:solidFill>
            <a:schemeClr val="tx1"/>
          </a:solidFill>
          <a:latin typeface="+mn-lt"/>
          <a:ea typeface="+mn-ea"/>
          <a:cs typeface="+mn-cs"/>
        </a:defRPr>
      </a:lvl1pPr>
      <a:lvl2pPr marL="209238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732" kern="1200">
          <a:solidFill>
            <a:schemeClr val="tx1"/>
          </a:solidFill>
          <a:latin typeface="+mn-lt"/>
          <a:ea typeface="+mn-ea"/>
          <a:cs typeface="+mn-cs"/>
        </a:defRPr>
      </a:lvl2pPr>
      <a:lvl3pPr marL="348729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610" kern="1200">
          <a:solidFill>
            <a:schemeClr val="tx1"/>
          </a:solidFill>
          <a:latin typeface="+mn-lt"/>
          <a:ea typeface="+mn-ea"/>
          <a:cs typeface="+mn-cs"/>
        </a:defRPr>
      </a:lvl3pPr>
      <a:lvl4pPr marL="488221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4pPr>
      <a:lvl5pPr marL="627713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5pPr>
      <a:lvl6pPr marL="767204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6pPr>
      <a:lvl7pPr marL="906696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7pPr>
      <a:lvl8pPr marL="1046188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8pPr>
      <a:lvl9pPr marL="1185680" indent="-69746" algn="l" defTabSz="278983" rtl="0" eaLnBrk="1" latinLnBrk="0" hangingPunct="1">
        <a:lnSpc>
          <a:spcPct val="90000"/>
        </a:lnSpc>
        <a:spcBef>
          <a:spcPts val="153"/>
        </a:spcBef>
        <a:buFont typeface="Arial" panose="020B0604020202020204" pitchFamily="34" charset="0"/>
        <a:buChar char="•"/>
        <a:defRPr sz="54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1pPr>
      <a:lvl2pPr marL="139492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2pPr>
      <a:lvl3pPr marL="278983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3pPr>
      <a:lvl4pPr marL="418475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4pPr>
      <a:lvl5pPr marL="557967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5pPr>
      <a:lvl6pPr marL="697459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6pPr>
      <a:lvl7pPr marL="836950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7pPr>
      <a:lvl8pPr marL="976442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8pPr>
      <a:lvl9pPr marL="1115934" algn="l" defTabSz="278983" rtl="0" eaLnBrk="1" latinLnBrk="0" hangingPunct="1">
        <a:defRPr sz="54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26AE7-1F87-5971-2D1B-4461E09E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09D5FAB-0D2A-8C5F-A10A-FB3DF492F19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53" t="2973" r="2282" b="2890"/>
          <a:stretch/>
        </p:blipFill>
        <p:spPr>
          <a:xfrm>
            <a:off x="0" y="1"/>
            <a:ext cx="3682268" cy="22320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FE635CC6-5245-5B2D-60EA-6C200A7F0DAF}"/>
              </a:ext>
            </a:extLst>
          </p:cNvPr>
          <p:cNvSpPr txBox="1"/>
          <p:nvPr/>
        </p:nvSpPr>
        <p:spPr>
          <a:xfrm>
            <a:off x="1587338" y="267480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736151-5D09-1D24-56CF-22B9DB3C01EB}"/>
              </a:ext>
            </a:extLst>
          </p:cNvPr>
          <p:cNvSpPr txBox="1"/>
          <p:nvPr/>
        </p:nvSpPr>
        <p:spPr>
          <a:xfrm>
            <a:off x="2547774" y="250354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96EC4CA-FB8D-018E-3CDE-B2583EB5495E}"/>
              </a:ext>
            </a:extLst>
          </p:cNvPr>
          <p:cNvSpPr txBox="1"/>
          <p:nvPr/>
        </p:nvSpPr>
        <p:spPr>
          <a:xfrm>
            <a:off x="815352" y="562210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AE91CE-27F7-4FF8-F1D4-164C853DDBF0}"/>
              </a:ext>
            </a:extLst>
          </p:cNvPr>
          <p:cNvSpPr txBox="1"/>
          <p:nvPr/>
        </p:nvSpPr>
        <p:spPr>
          <a:xfrm>
            <a:off x="1068870" y="1150362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4E35A41-97A7-165F-10F6-3EF85E6814C7}"/>
              </a:ext>
            </a:extLst>
          </p:cNvPr>
          <p:cNvSpPr txBox="1"/>
          <p:nvPr/>
        </p:nvSpPr>
        <p:spPr>
          <a:xfrm>
            <a:off x="3217716" y="762317"/>
            <a:ext cx="309700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10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FC94F3A-D71B-C91A-610E-2786F62E1A28}"/>
              </a:ext>
            </a:extLst>
          </p:cNvPr>
          <p:cNvSpPr txBox="1"/>
          <p:nvPr/>
        </p:nvSpPr>
        <p:spPr>
          <a:xfrm>
            <a:off x="815352" y="972740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ADA298-B381-2203-E571-749A57188DEA}"/>
              </a:ext>
            </a:extLst>
          </p:cNvPr>
          <p:cNvSpPr txBox="1"/>
          <p:nvPr/>
        </p:nvSpPr>
        <p:spPr>
          <a:xfrm>
            <a:off x="1091516" y="832861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B1D7E-A811-0B94-DC76-F60AD44524B0}"/>
              </a:ext>
            </a:extLst>
          </p:cNvPr>
          <p:cNvSpPr txBox="1"/>
          <p:nvPr/>
        </p:nvSpPr>
        <p:spPr>
          <a:xfrm>
            <a:off x="1585436" y="737638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4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CC2F426-FCA8-DA22-65B0-F887F237D2CB}"/>
              </a:ext>
            </a:extLst>
          </p:cNvPr>
          <p:cNvSpPr txBox="1"/>
          <p:nvPr/>
        </p:nvSpPr>
        <p:spPr>
          <a:xfrm>
            <a:off x="2547774" y="678048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B152F05-F6FE-AB8A-AF8B-2F63A01779F5}"/>
              </a:ext>
            </a:extLst>
          </p:cNvPr>
          <p:cNvSpPr txBox="1"/>
          <p:nvPr/>
        </p:nvSpPr>
        <p:spPr>
          <a:xfrm>
            <a:off x="899935" y="1643387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361791-B40F-E5F3-554D-F02750216E8D}"/>
              </a:ext>
            </a:extLst>
          </p:cNvPr>
          <p:cNvSpPr txBox="1"/>
          <p:nvPr/>
        </p:nvSpPr>
        <p:spPr>
          <a:xfrm>
            <a:off x="1279707" y="1067963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01315F-41D7-147B-B0A4-6D029A6B2E8F}"/>
              </a:ext>
            </a:extLst>
          </p:cNvPr>
          <p:cNvSpPr txBox="1"/>
          <p:nvPr/>
        </p:nvSpPr>
        <p:spPr>
          <a:xfrm>
            <a:off x="1091516" y="302283"/>
            <a:ext cx="247184" cy="2385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95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endParaRPr kumimoji="1" lang="ko-Kore-KR" altLang="en-US" sz="95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774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1288</TotalTime>
  <Words>12</Words>
  <Application>Microsoft Macintosh PowerPoint</Application>
  <PresentationFormat>Custom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테마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이영도</cp:lastModifiedBy>
  <cp:revision>12</cp:revision>
  <dcterms:created xsi:type="dcterms:W3CDTF">2025-01-30T06:44:47Z</dcterms:created>
  <dcterms:modified xsi:type="dcterms:W3CDTF">2025-02-20T07:11:17Z</dcterms:modified>
</cp:coreProperties>
</file>