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360045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1" userDrawn="1">
          <p15:clr>
            <a:srgbClr val="A4A3A4"/>
          </p15:clr>
        </p15:guide>
        <p15:guide id="2" pos="1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285"/>
    <a:srgbClr val="81D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howGuides="1">
      <p:cViewPr>
        <p:scale>
          <a:sx n="216" d="100"/>
          <a:sy n="216" d="100"/>
        </p:scale>
        <p:origin x="1104" y="760"/>
      </p:cViewPr>
      <p:guideLst>
        <p:guide orient="horz" pos="721"/>
        <p:guide pos="1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374121"/>
            <a:ext cx="2700338" cy="795867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200679"/>
            <a:ext cx="2700338" cy="551921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898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128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21709"/>
            <a:ext cx="776347" cy="19372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21709"/>
            <a:ext cx="2284035" cy="19372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23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112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569913"/>
            <a:ext cx="3105388" cy="950912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529821"/>
            <a:ext cx="3105388" cy="500062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449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08542"/>
            <a:ext cx="1530191" cy="1450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08542"/>
            <a:ext cx="1530191" cy="1450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18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1709"/>
            <a:ext cx="3105388" cy="44185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560388"/>
            <a:ext cx="1523159" cy="274637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835025"/>
            <a:ext cx="1523159" cy="12281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560388"/>
            <a:ext cx="1530660" cy="274637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835025"/>
            <a:ext cx="1530660" cy="12281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994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81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151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2400"/>
            <a:ext cx="1161239" cy="533400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29142"/>
            <a:ext cx="1822728" cy="1624542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85800"/>
            <a:ext cx="1161239" cy="1270529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470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2400"/>
            <a:ext cx="1161239" cy="533400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29142"/>
            <a:ext cx="1822728" cy="1624542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85800"/>
            <a:ext cx="1161239" cy="1270529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3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21709"/>
            <a:ext cx="3105388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08542"/>
            <a:ext cx="3105388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118784"/>
            <a:ext cx="810101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B299-6CB9-D24A-96F2-2CC94620154A}" type="datetimeFigureOut">
              <a:rPr kumimoji="1" lang="ko-Kore-KR" altLang="en-US" smtClean="0"/>
              <a:t>2025. 1. 30.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118784"/>
            <a:ext cx="1215152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118784"/>
            <a:ext cx="810101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94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2CAD3CE-67A1-993E-CA87-F22DC8221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" t="2944" r="3166" b="6012"/>
          <a:stretch/>
        </p:blipFill>
        <p:spPr>
          <a:xfrm>
            <a:off x="9994" y="53478"/>
            <a:ext cx="3580462" cy="2232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B38C3-BAB1-196C-EA9A-544428385288}"/>
              </a:ext>
            </a:extLst>
          </p:cNvPr>
          <p:cNvSpPr txBox="1"/>
          <p:nvPr/>
        </p:nvSpPr>
        <p:spPr>
          <a:xfrm>
            <a:off x="1037816" y="437564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36F5E-FF18-7F98-7B31-DA733FE0AF60}"/>
              </a:ext>
            </a:extLst>
          </p:cNvPr>
          <p:cNvSpPr txBox="1"/>
          <p:nvPr/>
        </p:nvSpPr>
        <p:spPr>
          <a:xfrm>
            <a:off x="1543634" y="393621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91BE2-4C05-B54A-F943-A34019EE49C7}"/>
              </a:ext>
            </a:extLst>
          </p:cNvPr>
          <p:cNvSpPr txBox="1"/>
          <p:nvPr/>
        </p:nvSpPr>
        <p:spPr>
          <a:xfrm>
            <a:off x="2508526" y="326301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21234-C61F-4202-9C7F-EE6B613D7DAC}"/>
              </a:ext>
            </a:extLst>
          </p:cNvPr>
          <p:cNvSpPr txBox="1"/>
          <p:nvPr/>
        </p:nvSpPr>
        <p:spPr>
          <a:xfrm>
            <a:off x="802818" y="653008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212C0-0C70-B77A-71DE-5C96A34E0912}"/>
              </a:ext>
            </a:extLst>
          </p:cNvPr>
          <p:cNvSpPr txBox="1"/>
          <p:nvPr/>
        </p:nvSpPr>
        <p:spPr>
          <a:xfrm>
            <a:off x="1082079" y="1235708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F30C7-2266-C2CF-1A58-C23BD7DD8CF4}"/>
              </a:ext>
            </a:extLst>
          </p:cNvPr>
          <p:cNvSpPr txBox="1"/>
          <p:nvPr/>
        </p:nvSpPr>
        <p:spPr>
          <a:xfrm>
            <a:off x="3176560" y="732680"/>
            <a:ext cx="30970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F7322-7AFD-D695-92EE-807D52C8E520}"/>
              </a:ext>
            </a:extLst>
          </p:cNvPr>
          <p:cNvSpPr txBox="1"/>
          <p:nvPr/>
        </p:nvSpPr>
        <p:spPr>
          <a:xfrm>
            <a:off x="785988" y="1067627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48D818-F065-1311-BCAF-468133BEA226}"/>
              </a:ext>
            </a:extLst>
          </p:cNvPr>
          <p:cNvSpPr txBox="1"/>
          <p:nvPr/>
        </p:nvSpPr>
        <p:spPr>
          <a:xfrm>
            <a:off x="1037816" y="943846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B7968-752E-27C3-0546-811C7AA7374B}"/>
              </a:ext>
            </a:extLst>
          </p:cNvPr>
          <p:cNvSpPr txBox="1"/>
          <p:nvPr/>
        </p:nvSpPr>
        <p:spPr>
          <a:xfrm>
            <a:off x="1517102" y="870502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22059-1710-564E-3AB6-2B863B42CEB1}"/>
              </a:ext>
            </a:extLst>
          </p:cNvPr>
          <p:cNvSpPr txBox="1"/>
          <p:nvPr/>
        </p:nvSpPr>
        <p:spPr>
          <a:xfrm>
            <a:off x="2473496" y="745372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0005F-C461-3830-854A-F4607D33E0BE}"/>
              </a:ext>
            </a:extLst>
          </p:cNvPr>
          <p:cNvSpPr txBox="1"/>
          <p:nvPr/>
        </p:nvSpPr>
        <p:spPr>
          <a:xfrm>
            <a:off x="885294" y="1738736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2BF40-A25C-EDA4-3D99-41AA47B6B9DB}"/>
              </a:ext>
            </a:extLst>
          </p:cNvPr>
          <p:cNvSpPr txBox="1"/>
          <p:nvPr/>
        </p:nvSpPr>
        <p:spPr>
          <a:xfrm>
            <a:off x="1311477" y="1143955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8D9920E-0E4E-EEAB-03EA-24A970239B0E}"/>
              </a:ext>
            </a:extLst>
          </p:cNvPr>
          <p:cNvSpPr>
            <a:spLocks/>
          </p:cNvSpPr>
          <p:nvPr/>
        </p:nvSpPr>
        <p:spPr>
          <a:xfrm>
            <a:off x="1341962" y="1123665"/>
            <a:ext cx="90000" cy="90000"/>
          </a:xfrm>
          <a:prstGeom prst="ellipse">
            <a:avLst/>
          </a:prstGeom>
          <a:solidFill>
            <a:srgbClr val="9DD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504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12</Words>
  <Application>Microsoft Macintosh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5</cp:revision>
  <dcterms:created xsi:type="dcterms:W3CDTF">2025-01-30T06:44:47Z</dcterms:created>
  <dcterms:modified xsi:type="dcterms:W3CDTF">2025-01-30T07:37:07Z</dcterms:modified>
</cp:coreProperties>
</file>