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8" r:id="rId2"/>
  </p:sldIdLst>
  <p:sldSz cx="3311525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8" userDrawn="1">
          <p15:clr>
            <a:srgbClr val="A4A3A4"/>
          </p15:clr>
        </p15:guide>
        <p15:guide id="2" pos="1044" userDrawn="1">
          <p15:clr>
            <a:srgbClr val="A4A3A4"/>
          </p15:clr>
        </p15:guide>
        <p15:guide id="3" pos="1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8F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3" autoAdjust="0"/>
    <p:restoredTop sz="96931" autoAdjust="0"/>
  </p:normalViewPr>
  <p:slideViewPr>
    <p:cSldViewPr snapToGrid="0" showGuides="1">
      <p:cViewPr>
        <p:scale>
          <a:sx n="150" d="100"/>
          <a:sy n="150" d="100"/>
        </p:scale>
        <p:origin x="5420" y="880"/>
      </p:cViewPr>
      <p:guideLst>
        <p:guide orient="horz" pos="1758"/>
        <p:guide pos="1044"/>
        <p:guide pos="155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365" y="913219"/>
            <a:ext cx="2814796" cy="1942689"/>
          </a:xfrm>
        </p:spPr>
        <p:txBody>
          <a:bodyPr anchor="b"/>
          <a:lstStyle>
            <a:lvl1pPr algn="ctr">
              <a:defRPr sz="2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941" y="2930825"/>
            <a:ext cx="2483644" cy="1347223"/>
          </a:xfrm>
        </p:spPr>
        <p:txBody>
          <a:bodyPr/>
          <a:lstStyle>
            <a:lvl1pPr marL="0" indent="0" algn="ctr">
              <a:buNone/>
              <a:defRPr sz="869"/>
            </a:lvl1pPr>
            <a:lvl2pPr marL="165598" indent="0" algn="ctr">
              <a:buNone/>
              <a:defRPr sz="724"/>
            </a:lvl2pPr>
            <a:lvl3pPr marL="331196" indent="0" algn="ctr">
              <a:buNone/>
              <a:defRPr sz="652"/>
            </a:lvl3pPr>
            <a:lvl4pPr marL="496794" indent="0" algn="ctr">
              <a:buNone/>
              <a:defRPr sz="580"/>
            </a:lvl4pPr>
            <a:lvl5pPr marL="662391" indent="0" algn="ctr">
              <a:buNone/>
              <a:defRPr sz="580"/>
            </a:lvl5pPr>
            <a:lvl6pPr marL="827989" indent="0" algn="ctr">
              <a:buNone/>
              <a:defRPr sz="580"/>
            </a:lvl6pPr>
            <a:lvl7pPr marL="993587" indent="0" algn="ctr">
              <a:buNone/>
              <a:defRPr sz="580"/>
            </a:lvl7pPr>
            <a:lvl8pPr marL="1159185" indent="0" algn="ctr">
              <a:buNone/>
              <a:defRPr sz="580"/>
            </a:lvl8pPr>
            <a:lvl9pPr marL="1324783" indent="0" algn="ctr">
              <a:buNone/>
              <a:defRPr sz="5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96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3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69810" y="297087"/>
            <a:ext cx="714048" cy="472884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67" y="297087"/>
            <a:ext cx="2100749" cy="472884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34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43" y="1391142"/>
            <a:ext cx="2856190" cy="2321151"/>
          </a:xfrm>
        </p:spPr>
        <p:txBody>
          <a:bodyPr anchor="b"/>
          <a:lstStyle>
            <a:lvl1pPr>
              <a:defRPr sz="217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943" y="3734252"/>
            <a:ext cx="2856190" cy="1220638"/>
          </a:xfrm>
        </p:spPr>
        <p:txBody>
          <a:bodyPr/>
          <a:lstStyle>
            <a:lvl1pPr marL="0" indent="0">
              <a:buNone/>
              <a:defRPr sz="869">
                <a:solidFill>
                  <a:schemeClr val="tx1">
                    <a:tint val="82000"/>
                  </a:schemeClr>
                </a:solidFill>
              </a:defRPr>
            </a:lvl1pPr>
            <a:lvl2pPr marL="165598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2pPr>
            <a:lvl3pPr marL="33119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3pPr>
            <a:lvl4pPr marL="496794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4pPr>
            <a:lvl5pPr marL="662391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5pPr>
            <a:lvl6pPr marL="827989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6pPr>
            <a:lvl7pPr marL="993587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7pPr>
            <a:lvl8pPr marL="1159185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8pPr>
            <a:lvl9pPr marL="1324783" indent="0">
              <a:buNone/>
              <a:defRPr sz="5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5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67" y="1485433"/>
            <a:ext cx="1407398" cy="35404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6460" y="1485433"/>
            <a:ext cx="1407398" cy="35404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14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297088"/>
            <a:ext cx="2856190" cy="107855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099" y="1367891"/>
            <a:ext cx="1400930" cy="670382"/>
          </a:xfrm>
        </p:spPr>
        <p:txBody>
          <a:bodyPr anchor="b"/>
          <a:lstStyle>
            <a:lvl1pPr marL="0" indent="0">
              <a:buNone/>
              <a:defRPr sz="869" b="1"/>
            </a:lvl1pPr>
            <a:lvl2pPr marL="165598" indent="0">
              <a:buNone/>
              <a:defRPr sz="724" b="1"/>
            </a:lvl2pPr>
            <a:lvl3pPr marL="331196" indent="0">
              <a:buNone/>
              <a:defRPr sz="652" b="1"/>
            </a:lvl3pPr>
            <a:lvl4pPr marL="496794" indent="0">
              <a:buNone/>
              <a:defRPr sz="580" b="1"/>
            </a:lvl4pPr>
            <a:lvl5pPr marL="662391" indent="0">
              <a:buNone/>
              <a:defRPr sz="580" b="1"/>
            </a:lvl5pPr>
            <a:lvl6pPr marL="827989" indent="0">
              <a:buNone/>
              <a:defRPr sz="580" b="1"/>
            </a:lvl6pPr>
            <a:lvl7pPr marL="993587" indent="0">
              <a:buNone/>
              <a:defRPr sz="580" b="1"/>
            </a:lvl7pPr>
            <a:lvl8pPr marL="1159185" indent="0">
              <a:buNone/>
              <a:defRPr sz="580" b="1"/>
            </a:lvl8pPr>
            <a:lvl9pPr marL="1324783" indent="0">
              <a:buNone/>
              <a:defRPr sz="5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099" y="2038273"/>
            <a:ext cx="1400930" cy="29979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6460" y="1367891"/>
            <a:ext cx="1407829" cy="670382"/>
          </a:xfrm>
        </p:spPr>
        <p:txBody>
          <a:bodyPr anchor="b"/>
          <a:lstStyle>
            <a:lvl1pPr marL="0" indent="0">
              <a:buNone/>
              <a:defRPr sz="869" b="1"/>
            </a:lvl1pPr>
            <a:lvl2pPr marL="165598" indent="0">
              <a:buNone/>
              <a:defRPr sz="724" b="1"/>
            </a:lvl2pPr>
            <a:lvl3pPr marL="331196" indent="0">
              <a:buNone/>
              <a:defRPr sz="652" b="1"/>
            </a:lvl3pPr>
            <a:lvl4pPr marL="496794" indent="0">
              <a:buNone/>
              <a:defRPr sz="580" b="1"/>
            </a:lvl4pPr>
            <a:lvl5pPr marL="662391" indent="0">
              <a:buNone/>
              <a:defRPr sz="580" b="1"/>
            </a:lvl5pPr>
            <a:lvl6pPr marL="827989" indent="0">
              <a:buNone/>
              <a:defRPr sz="580" b="1"/>
            </a:lvl6pPr>
            <a:lvl7pPr marL="993587" indent="0">
              <a:buNone/>
              <a:defRPr sz="580" b="1"/>
            </a:lvl7pPr>
            <a:lvl8pPr marL="1159185" indent="0">
              <a:buNone/>
              <a:defRPr sz="580" b="1"/>
            </a:lvl8pPr>
            <a:lvl9pPr marL="1324783" indent="0">
              <a:buNone/>
              <a:defRPr sz="5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6460" y="2038273"/>
            <a:ext cx="1407829" cy="29979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7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6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32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372004"/>
            <a:ext cx="1068053" cy="1302015"/>
          </a:xfrm>
        </p:spPr>
        <p:txBody>
          <a:bodyPr anchor="b"/>
          <a:lstStyle>
            <a:lvl1pPr>
              <a:defRPr sz="11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829" y="803427"/>
            <a:ext cx="1676460" cy="3965461"/>
          </a:xfrm>
        </p:spPr>
        <p:txBody>
          <a:bodyPr/>
          <a:lstStyle>
            <a:lvl1pPr>
              <a:defRPr sz="1159"/>
            </a:lvl1pPr>
            <a:lvl2pPr>
              <a:defRPr sz="1014"/>
            </a:lvl2pPr>
            <a:lvl3pPr>
              <a:defRPr sz="869"/>
            </a:lvl3pPr>
            <a:lvl4pPr>
              <a:defRPr sz="724"/>
            </a:lvl4pPr>
            <a:lvl5pPr>
              <a:defRPr sz="724"/>
            </a:lvl5pPr>
            <a:lvl6pPr>
              <a:defRPr sz="724"/>
            </a:lvl6pPr>
            <a:lvl7pPr>
              <a:defRPr sz="724"/>
            </a:lvl7pPr>
            <a:lvl8pPr>
              <a:defRPr sz="724"/>
            </a:lvl8pPr>
            <a:lvl9pPr>
              <a:defRPr sz="72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99" y="1674019"/>
            <a:ext cx="1068053" cy="3101327"/>
          </a:xfrm>
        </p:spPr>
        <p:txBody>
          <a:bodyPr/>
          <a:lstStyle>
            <a:lvl1pPr marL="0" indent="0">
              <a:buNone/>
              <a:defRPr sz="580"/>
            </a:lvl1pPr>
            <a:lvl2pPr marL="165598" indent="0">
              <a:buNone/>
              <a:defRPr sz="507"/>
            </a:lvl2pPr>
            <a:lvl3pPr marL="331196" indent="0">
              <a:buNone/>
              <a:defRPr sz="435"/>
            </a:lvl3pPr>
            <a:lvl4pPr marL="496794" indent="0">
              <a:buNone/>
              <a:defRPr sz="362"/>
            </a:lvl4pPr>
            <a:lvl5pPr marL="662391" indent="0">
              <a:buNone/>
              <a:defRPr sz="362"/>
            </a:lvl5pPr>
            <a:lvl6pPr marL="827989" indent="0">
              <a:buNone/>
              <a:defRPr sz="362"/>
            </a:lvl6pPr>
            <a:lvl7pPr marL="993587" indent="0">
              <a:buNone/>
              <a:defRPr sz="362"/>
            </a:lvl7pPr>
            <a:lvl8pPr marL="1159185" indent="0">
              <a:buNone/>
              <a:defRPr sz="362"/>
            </a:lvl8pPr>
            <a:lvl9pPr marL="1324783" indent="0">
              <a:buNone/>
              <a:defRPr sz="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24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099" y="372004"/>
            <a:ext cx="1068053" cy="1302015"/>
          </a:xfrm>
        </p:spPr>
        <p:txBody>
          <a:bodyPr anchor="b"/>
          <a:lstStyle>
            <a:lvl1pPr>
              <a:defRPr sz="11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7829" y="803427"/>
            <a:ext cx="1676460" cy="3965461"/>
          </a:xfrm>
        </p:spPr>
        <p:txBody>
          <a:bodyPr anchor="t"/>
          <a:lstStyle>
            <a:lvl1pPr marL="0" indent="0">
              <a:buNone/>
              <a:defRPr sz="1159"/>
            </a:lvl1pPr>
            <a:lvl2pPr marL="165598" indent="0">
              <a:buNone/>
              <a:defRPr sz="1014"/>
            </a:lvl2pPr>
            <a:lvl3pPr marL="331196" indent="0">
              <a:buNone/>
              <a:defRPr sz="869"/>
            </a:lvl3pPr>
            <a:lvl4pPr marL="496794" indent="0">
              <a:buNone/>
              <a:defRPr sz="724"/>
            </a:lvl4pPr>
            <a:lvl5pPr marL="662391" indent="0">
              <a:buNone/>
              <a:defRPr sz="724"/>
            </a:lvl5pPr>
            <a:lvl6pPr marL="827989" indent="0">
              <a:buNone/>
              <a:defRPr sz="724"/>
            </a:lvl6pPr>
            <a:lvl7pPr marL="993587" indent="0">
              <a:buNone/>
              <a:defRPr sz="724"/>
            </a:lvl7pPr>
            <a:lvl8pPr marL="1159185" indent="0">
              <a:buNone/>
              <a:defRPr sz="724"/>
            </a:lvl8pPr>
            <a:lvl9pPr marL="1324783" indent="0">
              <a:buNone/>
              <a:defRPr sz="72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099" y="1674019"/>
            <a:ext cx="1068053" cy="3101327"/>
          </a:xfrm>
        </p:spPr>
        <p:txBody>
          <a:bodyPr/>
          <a:lstStyle>
            <a:lvl1pPr marL="0" indent="0">
              <a:buNone/>
              <a:defRPr sz="580"/>
            </a:lvl1pPr>
            <a:lvl2pPr marL="165598" indent="0">
              <a:buNone/>
              <a:defRPr sz="507"/>
            </a:lvl2pPr>
            <a:lvl3pPr marL="331196" indent="0">
              <a:buNone/>
              <a:defRPr sz="435"/>
            </a:lvl3pPr>
            <a:lvl4pPr marL="496794" indent="0">
              <a:buNone/>
              <a:defRPr sz="362"/>
            </a:lvl4pPr>
            <a:lvl5pPr marL="662391" indent="0">
              <a:buNone/>
              <a:defRPr sz="362"/>
            </a:lvl5pPr>
            <a:lvl6pPr marL="827989" indent="0">
              <a:buNone/>
              <a:defRPr sz="362"/>
            </a:lvl6pPr>
            <a:lvl7pPr marL="993587" indent="0">
              <a:buNone/>
              <a:defRPr sz="362"/>
            </a:lvl7pPr>
            <a:lvl8pPr marL="1159185" indent="0">
              <a:buNone/>
              <a:defRPr sz="362"/>
            </a:lvl8pPr>
            <a:lvl9pPr marL="1324783" indent="0">
              <a:buNone/>
              <a:defRPr sz="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62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668" y="297088"/>
            <a:ext cx="2856190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668" y="1485433"/>
            <a:ext cx="2856190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7667" y="5171893"/>
            <a:ext cx="74509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EDE09-E49A-494D-91FE-C347DCE6C4A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943" y="5171893"/>
            <a:ext cx="1117640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38765" y="5171893"/>
            <a:ext cx="745093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313BD-4F81-440B-BD05-282E76FCFA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6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331196" rtl="0" eaLnBrk="1" latinLnBrk="1" hangingPunct="1">
        <a:lnSpc>
          <a:spcPct val="90000"/>
        </a:lnSpc>
        <a:spcBef>
          <a:spcPct val="0"/>
        </a:spcBef>
        <a:buNone/>
        <a:defRPr sz="15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799" indent="-82799" algn="l" defTabSz="331196" rtl="0" eaLnBrk="1" latinLnBrk="1" hangingPunct="1">
        <a:lnSpc>
          <a:spcPct val="90000"/>
        </a:lnSpc>
        <a:spcBef>
          <a:spcPts val="362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1pPr>
      <a:lvl2pPr marL="248397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869" kern="1200">
          <a:solidFill>
            <a:schemeClr val="tx1"/>
          </a:solidFill>
          <a:latin typeface="+mn-lt"/>
          <a:ea typeface="+mn-ea"/>
          <a:cs typeface="+mn-cs"/>
        </a:defRPr>
      </a:lvl2pPr>
      <a:lvl3pPr marL="413995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724" kern="1200">
          <a:solidFill>
            <a:schemeClr val="tx1"/>
          </a:solidFill>
          <a:latin typeface="+mn-lt"/>
          <a:ea typeface="+mn-ea"/>
          <a:cs typeface="+mn-cs"/>
        </a:defRPr>
      </a:lvl3pPr>
      <a:lvl4pPr marL="579592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4pPr>
      <a:lvl5pPr marL="745190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5pPr>
      <a:lvl6pPr marL="910788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6pPr>
      <a:lvl7pPr marL="1076386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7pPr>
      <a:lvl8pPr marL="1241984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8pPr>
      <a:lvl9pPr marL="1407582" indent="-82799" algn="l" defTabSz="331196" rtl="0" eaLnBrk="1" latinLnBrk="1" hangingPunct="1">
        <a:lnSpc>
          <a:spcPct val="90000"/>
        </a:lnSpc>
        <a:spcBef>
          <a:spcPts val="181"/>
        </a:spcBef>
        <a:buFont typeface="Arial" panose="020B0604020202020204" pitchFamily="34" charset="0"/>
        <a:buChar char="•"/>
        <a:defRPr sz="6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1pPr>
      <a:lvl2pPr marL="165598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2pPr>
      <a:lvl3pPr marL="331196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3pPr>
      <a:lvl4pPr marL="496794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4pPr>
      <a:lvl5pPr marL="662391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5pPr>
      <a:lvl6pPr marL="827989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6pPr>
      <a:lvl7pPr marL="993587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7pPr>
      <a:lvl8pPr marL="1159185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8pPr>
      <a:lvl9pPr marL="1324783" algn="l" defTabSz="331196" rtl="0" eaLnBrk="1" latinLnBrk="1" hangingPunct="1">
        <a:defRPr sz="6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70A9-341A-5A32-7A02-E94F59A5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그룹 1254">
            <a:extLst>
              <a:ext uri="{FF2B5EF4-FFF2-40B4-BE49-F238E27FC236}">
                <a16:creationId xmlns:a16="http://schemas.microsoft.com/office/drawing/2014/main" id="{F9E1D0F6-06B1-D132-2B0F-E418C5BDC8C3}"/>
              </a:ext>
            </a:extLst>
          </p:cNvPr>
          <p:cNvGrpSpPr/>
          <p:nvPr/>
        </p:nvGrpSpPr>
        <p:grpSpPr>
          <a:xfrm>
            <a:off x="25380" y="-45720"/>
            <a:ext cx="3297779" cy="5746362"/>
            <a:chOff x="4437243" y="732879"/>
            <a:chExt cx="3297779" cy="5746362"/>
          </a:xfrm>
        </p:grpSpPr>
        <p:sp>
          <p:nvSpPr>
            <p:cNvPr id="1136" name="모서리가 둥근 직사각형 3">
              <a:extLst>
                <a:ext uri="{FF2B5EF4-FFF2-40B4-BE49-F238E27FC236}">
                  <a16:creationId xmlns:a16="http://schemas.microsoft.com/office/drawing/2014/main" id="{19F53F33-F8B1-3984-2801-CFA809F4F53B}"/>
                </a:ext>
              </a:extLst>
            </p:cNvPr>
            <p:cNvSpPr/>
            <p:nvPr/>
          </p:nvSpPr>
          <p:spPr>
            <a:xfrm rot="10800000">
              <a:off x="4437243" y="2796326"/>
              <a:ext cx="1488454" cy="2196394"/>
            </a:xfrm>
            <a:prstGeom prst="roundRect">
              <a:avLst>
                <a:gd name="adj" fmla="val 4403"/>
              </a:avLst>
            </a:prstGeom>
            <a:solidFill>
              <a:srgbClr val="F6F6F6"/>
            </a:solidFill>
            <a:ln w="12700"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950" dirty="0">
                <a:solidFill>
                  <a:srgbClr val="554003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7" name="TextBox 1136">
                  <a:extLst>
                    <a:ext uri="{FF2B5EF4-FFF2-40B4-BE49-F238E27FC236}">
                      <a16:creationId xmlns:a16="http://schemas.microsoft.com/office/drawing/2014/main" id="{FEADD133-C9E6-9F59-0352-CD2610DDC353}"/>
                    </a:ext>
                  </a:extLst>
                </p:cNvPr>
                <p:cNvSpPr txBox="1"/>
                <p:nvPr/>
              </p:nvSpPr>
              <p:spPr>
                <a:xfrm rot="5400000">
                  <a:off x="5609150" y="4952082"/>
                  <a:ext cx="346249" cy="2753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05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05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>
            <p:sp>
              <p:nvSpPr>
                <p:cNvPr id="1137" name="TextBox 1136">
                  <a:extLst>
                    <a:ext uri="{FF2B5EF4-FFF2-40B4-BE49-F238E27FC236}">
                      <a16:creationId xmlns:a16="http://schemas.microsoft.com/office/drawing/2014/main" id="{FEADD133-C9E6-9F59-0352-CD2610DDC3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609150" y="4952082"/>
                  <a:ext cx="346249" cy="27531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0B1BE4AC-82FE-0E2F-105B-55D8C9E83BAD}"/>
                </a:ext>
              </a:extLst>
            </p:cNvPr>
            <p:cNvSpPr txBox="1"/>
            <p:nvPr/>
          </p:nvSpPr>
          <p:spPr>
            <a:xfrm rot="5400000">
              <a:off x="5689692" y="4947144"/>
              <a:ext cx="353943" cy="300344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1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1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cxnSp>
          <p:nvCxnSpPr>
            <p:cNvPr id="1139" name="꺾인 연결선[E] 74">
              <a:extLst>
                <a:ext uri="{FF2B5EF4-FFF2-40B4-BE49-F238E27FC236}">
                  <a16:creationId xmlns:a16="http://schemas.microsoft.com/office/drawing/2014/main" id="{4BB77484-C746-0589-86F6-DEC928048B5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788600" y="3563444"/>
              <a:ext cx="1665278" cy="249042"/>
            </a:xfrm>
            <a:prstGeom prst="bentConnector2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직선 화살표 연결선 1139">
              <a:extLst>
                <a:ext uri="{FF2B5EF4-FFF2-40B4-BE49-F238E27FC236}">
                  <a16:creationId xmlns:a16="http://schemas.microsoft.com/office/drawing/2014/main" id="{68D3A761-1167-E381-308A-47548616A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1163" y="2860889"/>
              <a:ext cx="685679" cy="0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1" name="모서리가 둥근 직사각형 24">
              <a:extLst>
                <a:ext uri="{FF2B5EF4-FFF2-40B4-BE49-F238E27FC236}">
                  <a16:creationId xmlns:a16="http://schemas.microsoft.com/office/drawing/2014/main" id="{6ACDDCF6-E468-7AA1-DC48-2EFC26031198}"/>
                </a:ext>
              </a:extLst>
            </p:cNvPr>
            <p:cNvSpPr>
              <a:spLocks/>
            </p:cNvSpPr>
            <p:nvPr/>
          </p:nvSpPr>
          <p:spPr>
            <a:xfrm flipH="1">
              <a:off x="4556724" y="2187640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Scaler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42" name="모서리가 둥근 직사각형 24">
              <a:extLst>
                <a:ext uri="{FF2B5EF4-FFF2-40B4-BE49-F238E27FC236}">
                  <a16:creationId xmlns:a16="http://schemas.microsoft.com/office/drawing/2014/main" id="{C64253FE-6F5B-7856-9C56-F098982A34CB}"/>
                </a:ext>
              </a:extLst>
            </p:cNvPr>
            <p:cNvSpPr>
              <a:spLocks/>
            </p:cNvSpPr>
            <p:nvPr/>
          </p:nvSpPr>
          <p:spPr>
            <a:xfrm flipH="1">
              <a:off x="4559426" y="3218812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Scaler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43" name="모서리가 둥근 직사각형 24">
              <a:extLst>
                <a:ext uri="{FF2B5EF4-FFF2-40B4-BE49-F238E27FC236}">
                  <a16:creationId xmlns:a16="http://schemas.microsoft.com/office/drawing/2014/main" id="{6C5F3D83-7687-9544-CC9B-5F6075835C68}"/>
                </a:ext>
              </a:extLst>
            </p:cNvPr>
            <p:cNvSpPr>
              <a:spLocks/>
            </p:cNvSpPr>
            <p:nvPr/>
          </p:nvSpPr>
          <p:spPr>
            <a:xfrm flipH="1">
              <a:off x="4559426" y="3475041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 err="1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ReLU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44" name="모서리가 둥근 직사각형 24">
              <a:extLst>
                <a:ext uri="{FF2B5EF4-FFF2-40B4-BE49-F238E27FC236}">
                  <a16:creationId xmlns:a16="http://schemas.microsoft.com/office/drawing/2014/main" id="{8F519936-F171-227C-31C4-2C118499E2BD}"/>
                </a:ext>
              </a:extLst>
            </p:cNvPr>
            <p:cNvSpPr>
              <a:spLocks/>
            </p:cNvSpPr>
            <p:nvPr/>
          </p:nvSpPr>
          <p:spPr>
            <a:xfrm flipH="1">
              <a:off x="4559426" y="5478506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Scaler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45" name="모서리가 둥근 직사각형 24">
              <a:extLst>
                <a:ext uri="{FF2B5EF4-FFF2-40B4-BE49-F238E27FC236}">
                  <a16:creationId xmlns:a16="http://schemas.microsoft.com/office/drawing/2014/main" id="{EDD0B212-2FFB-D0DC-C9B7-4EE721F6C08B}"/>
                </a:ext>
              </a:extLst>
            </p:cNvPr>
            <p:cNvSpPr>
              <a:spLocks/>
            </p:cNvSpPr>
            <p:nvPr/>
          </p:nvSpPr>
          <p:spPr>
            <a:xfrm flipH="1">
              <a:off x="4559426" y="2960449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46" name="모서리가 둥근 직사각형 24">
              <a:extLst>
                <a:ext uri="{FF2B5EF4-FFF2-40B4-BE49-F238E27FC236}">
                  <a16:creationId xmlns:a16="http://schemas.microsoft.com/office/drawing/2014/main" id="{CBCDDEF4-329C-910E-A8C4-48FDD48C2E0B}"/>
                </a:ext>
              </a:extLst>
            </p:cNvPr>
            <p:cNvSpPr>
              <a:spLocks/>
            </p:cNvSpPr>
            <p:nvPr/>
          </p:nvSpPr>
          <p:spPr>
            <a:xfrm flipH="1">
              <a:off x="4559426" y="5219860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47" name="모서리가 둥근 직사각형 24">
              <a:extLst>
                <a:ext uri="{FF2B5EF4-FFF2-40B4-BE49-F238E27FC236}">
                  <a16:creationId xmlns:a16="http://schemas.microsoft.com/office/drawing/2014/main" id="{EDCDDD48-22A8-B090-70EB-38B3BAF60F73}"/>
                </a:ext>
              </a:extLst>
            </p:cNvPr>
            <p:cNvSpPr>
              <a:spLocks/>
            </p:cNvSpPr>
            <p:nvPr/>
          </p:nvSpPr>
          <p:spPr>
            <a:xfrm flipH="1">
              <a:off x="4748141" y="4391474"/>
              <a:ext cx="866662" cy="258259"/>
            </a:xfrm>
            <a:prstGeom prst="roundRect">
              <a:avLst/>
            </a:prstGeom>
            <a:solidFill>
              <a:srgbClr val="A17BDF"/>
            </a:solidFill>
            <a:ln>
              <a:solidFill>
                <a:srgbClr val="642D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LERP</a:t>
              </a:r>
              <a:endParaRPr kumimoji="1" lang="ko-KR" altLang="en-US" sz="95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1148" name="모서리가 둥근 직사각형 24">
              <a:extLst>
                <a:ext uri="{FF2B5EF4-FFF2-40B4-BE49-F238E27FC236}">
                  <a16:creationId xmlns:a16="http://schemas.microsoft.com/office/drawing/2014/main" id="{C5201744-726D-F1E5-DC35-3EAB691F339A}"/>
                </a:ext>
              </a:extLst>
            </p:cNvPr>
            <p:cNvSpPr>
              <a:spLocks/>
            </p:cNvSpPr>
            <p:nvPr/>
          </p:nvSpPr>
          <p:spPr>
            <a:xfrm flipH="1">
              <a:off x="4556722" y="1931026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cxnSp>
          <p:nvCxnSpPr>
            <p:cNvPr id="1149" name="직선 화살표 연결선 1148">
              <a:extLst>
                <a:ext uri="{FF2B5EF4-FFF2-40B4-BE49-F238E27FC236}">
                  <a16:creationId xmlns:a16="http://schemas.microsoft.com/office/drawing/2014/main" id="{6202BEDE-E599-D8F4-D166-1DEBE1BB044E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67" y="2715626"/>
              <a:ext cx="0" cy="234951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직선 화살표 연결선 1149">
              <a:extLst>
                <a:ext uri="{FF2B5EF4-FFF2-40B4-BE49-F238E27FC236}">
                  <a16:creationId xmlns:a16="http://schemas.microsoft.com/office/drawing/2014/main" id="{7D45210F-B147-662C-0652-4FE103F9F08C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65" y="4263244"/>
              <a:ext cx="0" cy="12243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직선 화살표 연결선 1150">
              <a:extLst>
                <a:ext uri="{FF2B5EF4-FFF2-40B4-BE49-F238E27FC236}">
                  <a16:creationId xmlns:a16="http://schemas.microsoft.com/office/drawing/2014/main" id="{C2D69F19-6487-6470-3035-B78ACABD9E06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65" y="4908127"/>
              <a:ext cx="0" cy="29994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2" name="모서리가 둥근 직사각형 24">
              <a:extLst>
                <a:ext uri="{FF2B5EF4-FFF2-40B4-BE49-F238E27FC236}">
                  <a16:creationId xmlns:a16="http://schemas.microsoft.com/office/drawing/2014/main" id="{E047C454-F53B-AC6B-2B1B-54CE60B2F487}"/>
                </a:ext>
              </a:extLst>
            </p:cNvPr>
            <p:cNvSpPr>
              <a:spLocks/>
            </p:cNvSpPr>
            <p:nvPr/>
          </p:nvSpPr>
          <p:spPr>
            <a:xfrm flipH="1">
              <a:off x="4559424" y="3731793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53" name="모서리가 둥근 직사각형 24">
              <a:extLst>
                <a:ext uri="{FF2B5EF4-FFF2-40B4-BE49-F238E27FC236}">
                  <a16:creationId xmlns:a16="http://schemas.microsoft.com/office/drawing/2014/main" id="{E8DF984E-A702-38F4-9740-6AA1E7A5E38F}"/>
                </a:ext>
              </a:extLst>
            </p:cNvPr>
            <p:cNvSpPr>
              <a:spLocks/>
            </p:cNvSpPr>
            <p:nvPr/>
          </p:nvSpPr>
          <p:spPr>
            <a:xfrm flipH="1">
              <a:off x="4559561" y="3995492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L2 Projection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cxnSp>
          <p:nvCxnSpPr>
            <p:cNvPr id="1154" name="직선 화살표 연결선 1153">
              <a:extLst>
                <a:ext uri="{FF2B5EF4-FFF2-40B4-BE49-F238E27FC236}">
                  <a16:creationId xmlns:a16="http://schemas.microsoft.com/office/drawing/2014/main" id="{BE00007F-CAEE-36B1-B314-D26CF06AD869}"/>
                </a:ext>
              </a:extLst>
            </p:cNvPr>
            <p:cNvCxnSpPr>
              <a:cxnSpLocks/>
            </p:cNvCxnSpPr>
            <p:nvPr/>
          </p:nvCxnSpPr>
          <p:spPr>
            <a:xfrm>
              <a:off x="5178950" y="1019092"/>
              <a:ext cx="0" cy="11328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5" name="직선 화살표 연결선 1154">
              <a:extLst>
                <a:ext uri="{FF2B5EF4-FFF2-40B4-BE49-F238E27FC236}">
                  <a16:creationId xmlns:a16="http://schemas.microsoft.com/office/drawing/2014/main" id="{B1ECF2C6-E769-E65F-CA59-6FAFBC900BD7}"/>
                </a:ext>
              </a:extLst>
            </p:cNvPr>
            <p:cNvCxnSpPr>
              <a:cxnSpLocks/>
            </p:cNvCxnSpPr>
            <p:nvPr/>
          </p:nvCxnSpPr>
          <p:spPr>
            <a:xfrm>
              <a:off x="5178241" y="6002631"/>
              <a:ext cx="0" cy="11328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6" name="모서리가 둥근 직사각형 24">
              <a:extLst>
                <a:ext uri="{FF2B5EF4-FFF2-40B4-BE49-F238E27FC236}">
                  <a16:creationId xmlns:a16="http://schemas.microsoft.com/office/drawing/2014/main" id="{003B2E7B-8F27-2881-D12A-F5DDF13F7963}"/>
                </a:ext>
              </a:extLst>
            </p:cNvPr>
            <p:cNvSpPr>
              <a:spLocks/>
            </p:cNvSpPr>
            <p:nvPr/>
          </p:nvSpPr>
          <p:spPr>
            <a:xfrm flipH="1">
              <a:off x="4567062" y="791578"/>
              <a:ext cx="1233746" cy="216804"/>
            </a:xfrm>
            <a:prstGeom prst="roundRect">
              <a:avLst/>
            </a:prstGeom>
            <a:noFill/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Input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57" name="모서리가 둥근 직사각형 24">
              <a:extLst>
                <a:ext uri="{FF2B5EF4-FFF2-40B4-BE49-F238E27FC236}">
                  <a16:creationId xmlns:a16="http://schemas.microsoft.com/office/drawing/2014/main" id="{F295BE01-81FB-6941-102D-133E5BBBB8DB}"/>
                </a:ext>
              </a:extLst>
            </p:cNvPr>
            <p:cNvSpPr>
              <a:spLocks/>
            </p:cNvSpPr>
            <p:nvPr/>
          </p:nvSpPr>
          <p:spPr>
            <a:xfrm flipH="1">
              <a:off x="4559430" y="4648510"/>
              <a:ext cx="1244086" cy="258259"/>
            </a:xfrm>
            <a:prstGeom prst="roundRect">
              <a:avLst/>
            </a:prstGeom>
            <a:solidFill>
              <a:srgbClr val="A17BDF"/>
            </a:solidFill>
            <a:ln>
              <a:solidFill>
                <a:srgbClr val="642D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L2 Projection</a:t>
              </a:r>
              <a:endParaRPr kumimoji="1" lang="ko-KR" altLang="en-US" sz="95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1158" name="모서리가 둥근 직사각형 24">
              <a:extLst>
                <a:ext uri="{FF2B5EF4-FFF2-40B4-BE49-F238E27FC236}">
                  <a16:creationId xmlns:a16="http://schemas.microsoft.com/office/drawing/2014/main" id="{813701ED-DAB7-924D-3A6C-65E6B0CC3C12}"/>
                </a:ext>
              </a:extLst>
            </p:cNvPr>
            <p:cNvSpPr>
              <a:spLocks/>
            </p:cNvSpPr>
            <p:nvPr/>
          </p:nvSpPr>
          <p:spPr>
            <a:xfrm flipH="1">
              <a:off x="4559426" y="5737365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59" name="모서리가 둥근 직사각형 24">
              <a:extLst>
                <a:ext uri="{FF2B5EF4-FFF2-40B4-BE49-F238E27FC236}">
                  <a16:creationId xmlns:a16="http://schemas.microsoft.com/office/drawing/2014/main" id="{84938648-103E-B785-C940-32806D276F28}"/>
                </a:ext>
              </a:extLst>
            </p:cNvPr>
            <p:cNvSpPr>
              <a:spLocks/>
            </p:cNvSpPr>
            <p:nvPr/>
          </p:nvSpPr>
          <p:spPr>
            <a:xfrm flipH="1">
              <a:off x="4556724" y="2445877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L2 Projection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60" name="모서리가 둥근 직사각형 24">
              <a:extLst>
                <a:ext uri="{FF2B5EF4-FFF2-40B4-BE49-F238E27FC236}">
                  <a16:creationId xmlns:a16="http://schemas.microsoft.com/office/drawing/2014/main" id="{B5C9A74C-0C02-1542-2932-F2174FE5D66A}"/>
                </a:ext>
              </a:extLst>
            </p:cNvPr>
            <p:cNvSpPr>
              <a:spLocks/>
            </p:cNvSpPr>
            <p:nvPr/>
          </p:nvSpPr>
          <p:spPr>
            <a:xfrm flipH="1">
              <a:off x="4567062" y="6124508"/>
              <a:ext cx="1233746" cy="216804"/>
            </a:xfrm>
            <a:prstGeom prst="roundRect">
              <a:avLst/>
            </a:prstGeom>
            <a:noFill/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Output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61" name="모서리가 둥근 직사각형 24">
              <a:extLst>
                <a:ext uri="{FF2B5EF4-FFF2-40B4-BE49-F238E27FC236}">
                  <a16:creationId xmlns:a16="http://schemas.microsoft.com/office/drawing/2014/main" id="{DBC0DB1B-665D-D3B1-4A48-C2815D2B684F}"/>
                </a:ext>
              </a:extLst>
            </p:cNvPr>
            <p:cNvSpPr>
              <a:spLocks/>
            </p:cNvSpPr>
            <p:nvPr/>
          </p:nvSpPr>
          <p:spPr>
            <a:xfrm flipH="1">
              <a:off x="4556849" y="1669870"/>
              <a:ext cx="1244086" cy="258259"/>
            </a:xfrm>
            <a:prstGeom prst="roundRect">
              <a:avLst/>
            </a:prstGeom>
            <a:solidFill>
              <a:srgbClr val="648EF6"/>
            </a:solidFill>
            <a:ln>
              <a:solidFill>
                <a:srgbClr val="2D66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L2 Projection</a:t>
              </a:r>
              <a:endParaRPr kumimoji="1" lang="ko-KR" altLang="en-US" sz="95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1162" name="모서리가 둥근 직사각형 24">
              <a:extLst>
                <a:ext uri="{FF2B5EF4-FFF2-40B4-BE49-F238E27FC236}">
                  <a16:creationId xmlns:a16="http://schemas.microsoft.com/office/drawing/2014/main" id="{B7DD8A6D-FC36-048D-206E-A4748E4C3254}"/>
                </a:ext>
              </a:extLst>
            </p:cNvPr>
            <p:cNvSpPr>
              <a:spLocks/>
            </p:cNvSpPr>
            <p:nvPr/>
          </p:nvSpPr>
          <p:spPr>
            <a:xfrm flipH="1">
              <a:off x="4556722" y="1141688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 err="1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RSNorm</a:t>
              </a:r>
              <a:endParaRPr kumimoji="1" lang="ko-KR" altLang="en-US" sz="95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63" name="모서리가 둥근 직사각형 24">
              <a:extLst>
                <a:ext uri="{FF2B5EF4-FFF2-40B4-BE49-F238E27FC236}">
                  <a16:creationId xmlns:a16="http://schemas.microsoft.com/office/drawing/2014/main" id="{D215B443-12A8-C766-1696-042C65C7DCA8}"/>
                </a:ext>
              </a:extLst>
            </p:cNvPr>
            <p:cNvSpPr>
              <a:spLocks/>
            </p:cNvSpPr>
            <p:nvPr/>
          </p:nvSpPr>
          <p:spPr>
            <a:xfrm flipH="1">
              <a:off x="4556722" y="1401968"/>
              <a:ext cx="1244086" cy="258259"/>
            </a:xfrm>
            <a:prstGeom prst="roundRect">
              <a:avLst/>
            </a:prstGeom>
            <a:solidFill>
              <a:srgbClr val="648EF6"/>
            </a:solidFill>
            <a:ln>
              <a:solidFill>
                <a:srgbClr val="2D66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95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Shift</a:t>
              </a:r>
              <a:endParaRPr kumimoji="1" lang="ko-KR" altLang="en-US" sz="95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1164" name="사각형: 둥근 모서리 1163">
              <a:extLst>
                <a:ext uri="{FF2B5EF4-FFF2-40B4-BE49-F238E27FC236}">
                  <a16:creationId xmlns:a16="http://schemas.microsoft.com/office/drawing/2014/main" id="{D0D17B16-0ECA-C4E5-E67C-59E5E827EC5C}"/>
                </a:ext>
              </a:extLst>
            </p:cNvPr>
            <p:cNvSpPr/>
            <p:nvPr/>
          </p:nvSpPr>
          <p:spPr>
            <a:xfrm>
              <a:off x="6199711" y="879073"/>
              <a:ext cx="1488450" cy="3023235"/>
            </a:xfrm>
            <a:prstGeom prst="roundRect">
              <a:avLst>
                <a:gd name="adj" fmla="val 6940"/>
              </a:avLst>
            </a:prstGeom>
            <a:noFill/>
            <a:ln>
              <a:solidFill>
                <a:srgbClr val="DFE4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5" name="원호 1164">
              <a:extLst>
                <a:ext uri="{FF2B5EF4-FFF2-40B4-BE49-F238E27FC236}">
                  <a16:creationId xmlns:a16="http://schemas.microsoft.com/office/drawing/2014/main" id="{59436BBD-5EF4-CAB5-FE3D-786FD8F60DFD}"/>
                </a:ext>
              </a:extLst>
            </p:cNvPr>
            <p:cNvSpPr/>
            <p:nvPr/>
          </p:nvSpPr>
          <p:spPr>
            <a:xfrm rot="10800000">
              <a:off x="6446451" y="4758907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66" name="원호 1165">
              <a:extLst>
                <a:ext uri="{FF2B5EF4-FFF2-40B4-BE49-F238E27FC236}">
                  <a16:creationId xmlns:a16="http://schemas.microsoft.com/office/drawing/2014/main" id="{D29E0D48-E99A-8C0B-5EFE-F158F2576C10}"/>
                </a:ext>
              </a:extLst>
            </p:cNvPr>
            <p:cNvSpPr/>
            <p:nvPr/>
          </p:nvSpPr>
          <p:spPr>
            <a:xfrm>
              <a:off x="6444394" y="4409788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943DE26-3AF7-7ED9-60C1-96C891A0E444}"/>
                </a:ext>
              </a:extLst>
            </p:cNvPr>
            <p:cNvSpPr txBox="1"/>
            <p:nvPr/>
          </p:nvSpPr>
          <p:spPr>
            <a:xfrm>
              <a:off x="6501337" y="4170111"/>
              <a:ext cx="885132" cy="238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950" dirty="0">
                  <a:solidFill>
                    <a:srgbClr val="52269A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LERP</a:t>
              </a:r>
              <a:endParaRPr lang="ko-KR" altLang="en-US" sz="950" dirty="0">
                <a:solidFill>
                  <a:srgbClr val="52269A"/>
                </a:solidFill>
                <a:latin typeface="Open Sans" pitchFamily="2" charset="0"/>
                <a:cs typeface="Open Sans" pitchFamily="2" charset="0"/>
              </a:endParaRPr>
            </a:p>
          </p:txBody>
        </p:sp>
        <p:sp>
          <p:nvSpPr>
            <p:cNvPr id="1168" name="십자형 1167">
              <a:extLst>
                <a:ext uri="{FF2B5EF4-FFF2-40B4-BE49-F238E27FC236}">
                  <a16:creationId xmlns:a16="http://schemas.microsoft.com/office/drawing/2014/main" id="{B7019C17-B395-D40B-901F-95223EFEEAB6}"/>
                </a:ext>
              </a:extLst>
            </p:cNvPr>
            <p:cNvSpPr/>
            <p:nvPr/>
          </p:nvSpPr>
          <p:spPr>
            <a:xfrm rot="2700000">
              <a:off x="6909029" y="4874321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69" name="타원 1168">
              <a:extLst>
                <a:ext uri="{FF2B5EF4-FFF2-40B4-BE49-F238E27FC236}">
                  <a16:creationId xmlns:a16="http://schemas.microsoft.com/office/drawing/2014/main" id="{8B3CE573-B27F-2928-4CC5-496328ADDB52}"/>
                </a:ext>
              </a:extLst>
            </p:cNvPr>
            <p:cNvSpPr/>
            <p:nvPr/>
          </p:nvSpPr>
          <p:spPr>
            <a:xfrm>
              <a:off x="6430426" y="4773857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70" name="타원 1169">
              <a:extLst>
                <a:ext uri="{FF2B5EF4-FFF2-40B4-BE49-F238E27FC236}">
                  <a16:creationId xmlns:a16="http://schemas.microsoft.com/office/drawing/2014/main" id="{93E3BEA6-FDE8-FCB6-BEB1-98841CDE3CB7}"/>
                </a:ext>
              </a:extLst>
            </p:cNvPr>
            <p:cNvSpPr/>
            <p:nvPr/>
          </p:nvSpPr>
          <p:spPr>
            <a:xfrm>
              <a:off x="7247194" y="451331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171" name="직선 연결선 1170">
              <a:extLst>
                <a:ext uri="{FF2B5EF4-FFF2-40B4-BE49-F238E27FC236}">
                  <a16:creationId xmlns:a16="http://schemas.microsoft.com/office/drawing/2014/main" id="{820BA129-1925-FD0B-0F29-FBEF7923B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9306" y="4541112"/>
              <a:ext cx="765711" cy="250510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2" name="타원 1171">
              <a:extLst>
                <a:ext uri="{FF2B5EF4-FFF2-40B4-BE49-F238E27FC236}">
                  <a16:creationId xmlns:a16="http://schemas.microsoft.com/office/drawing/2014/main" id="{AEC05623-B539-1EB3-7C66-5E3F48206CB8}"/>
                </a:ext>
              </a:extLst>
            </p:cNvPr>
            <p:cNvSpPr/>
            <p:nvPr/>
          </p:nvSpPr>
          <p:spPr>
            <a:xfrm>
              <a:off x="6737682" y="467473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3" name="TextBox 1172">
                  <a:extLst>
                    <a:ext uri="{FF2B5EF4-FFF2-40B4-BE49-F238E27FC236}">
                      <a16:creationId xmlns:a16="http://schemas.microsoft.com/office/drawing/2014/main" id="{4940ED60-0F20-92A0-DAF8-B62B11D116A4}"/>
                    </a:ext>
                  </a:extLst>
                </p:cNvPr>
                <p:cNvSpPr txBox="1"/>
                <p:nvPr/>
              </p:nvSpPr>
              <p:spPr>
                <a:xfrm rot="20351115">
                  <a:off x="6564503" y="4619486"/>
                  <a:ext cx="7078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>
            <p:sp>
              <p:nvSpPr>
                <p:cNvPr id="1173" name="TextBox 1172">
                  <a:extLst>
                    <a:ext uri="{FF2B5EF4-FFF2-40B4-BE49-F238E27FC236}">
                      <a16:creationId xmlns:a16="http://schemas.microsoft.com/office/drawing/2014/main" id="{4940ED60-0F20-92A0-DAF8-B62B11D11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51115">
                  <a:off x="6564503" y="4619486"/>
                  <a:ext cx="70784" cy="123111"/>
                </a:xfrm>
                <a:prstGeom prst="rect">
                  <a:avLst/>
                </a:prstGeom>
                <a:blipFill>
                  <a:blip r:embed="rId3"/>
                  <a:stretch>
                    <a:fillRect l="-10526" r="-157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4" name="TextBox 1173">
                  <a:extLst>
                    <a:ext uri="{FF2B5EF4-FFF2-40B4-BE49-F238E27FC236}">
                      <a16:creationId xmlns:a16="http://schemas.microsoft.com/office/drawing/2014/main" id="{86EC4A6A-7D67-1FF2-8957-F361845A309B}"/>
                    </a:ext>
                  </a:extLst>
                </p:cNvPr>
                <p:cNvSpPr txBox="1"/>
                <p:nvPr/>
              </p:nvSpPr>
              <p:spPr>
                <a:xfrm rot="20502491">
                  <a:off x="6878828" y="4505028"/>
                  <a:ext cx="20500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spc="-15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spc="-15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spc="-15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>
            <p:sp>
              <p:nvSpPr>
                <p:cNvPr id="1174" name="TextBox 1173">
                  <a:extLst>
                    <a:ext uri="{FF2B5EF4-FFF2-40B4-BE49-F238E27FC236}">
                      <a16:creationId xmlns:a16="http://schemas.microsoft.com/office/drawing/2014/main" id="{86EC4A6A-7D67-1FF2-8957-F361845A3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02491">
                  <a:off x="6878828" y="4505028"/>
                  <a:ext cx="205009" cy="107722"/>
                </a:xfrm>
                <a:prstGeom prst="rect">
                  <a:avLst/>
                </a:prstGeom>
                <a:blipFill>
                  <a:blip r:embed="rId4"/>
                  <a:stretch>
                    <a:fillRect r="-2564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5" name="TextBox 1174">
                  <a:extLst>
                    <a:ext uri="{FF2B5EF4-FFF2-40B4-BE49-F238E27FC236}">
                      <a16:creationId xmlns:a16="http://schemas.microsoft.com/office/drawing/2014/main" id="{D9097695-C7F1-A649-9117-EA65AE41E97C}"/>
                    </a:ext>
                  </a:extLst>
                </p:cNvPr>
                <p:cNvSpPr txBox="1"/>
                <p:nvPr/>
              </p:nvSpPr>
              <p:spPr>
                <a:xfrm>
                  <a:off x="7119647" y="4561640"/>
                  <a:ext cx="10167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>
            <p:sp>
              <p:nvSpPr>
                <p:cNvPr id="1175" name="TextBox 1174">
                  <a:extLst>
                    <a:ext uri="{FF2B5EF4-FFF2-40B4-BE49-F238E27FC236}">
                      <a16:creationId xmlns:a16="http://schemas.microsoft.com/office/drawing/2014/main" id="{D9097695-C7F1-A649-9117-EA65AE41E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647" y="4561640"/>
                  <a:ext cx="101676" cy="123111"/>
                </a:xfrm>
                <a:prstGeom prst="rect">
                  <a:avLst/>
                </a:prstGeom>
                <a:blipFill>
                  <a:blip r:embed="rId5"/>
                  <a:stretch>
                    <a:fillRect l="-23529" r="-129412" b="-1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6" name="원호 1175">
              <a:extLst>
                <a:ext uri="{FF2B5EF4-FFF2-40B4-BE49-F238E27FC236}">
                  <a16:creationId xmlns:a16="http://schemas.microsoft.com/office/drawing/2014/main" id="{28A1F71F-C169-0AB9-1822-4180E64326EF}"/>
                </a:ext>
              </a:extLst>
            </p:cNvPr>
            <p:cNvSpPr/>
            <p:nvPr/>
          </p:nvSpPr>
          <p:spPr>
            <a:xfrm>
              <a:off x="6444341" y="4758907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7" name="TextBox 1176">
                  <a:extLst>
                    <a:ext uri="{FF2B5EF4-FFF2-40B4-BE49-F238E27FC236}">
                      <a16:creationId xmlns:a16="http://schemas.microsoft.com/office/drawing/2014/main" id="{71053895-C250-36DB-FC99-4D43E3FA8F30}"/>
                    </a:ext>
                  </a:extLst>
                </p:cNvPr>
                <p:cNvSpPr txBox="1"/>
                <p:nvPr/>
              </p:nvSpPr>
              <p:spPr>
                <a:xfrm>
                  <a:off x="6442708" y="4774111"/>
                  <a:ext cx="3568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1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>
            <p:sp>
              <p:nvSpPr>
                <p:cNvPr id="1177" name="TextBox 1176">
                  <a:extLst>
                    <a:ext uri="{FF2B5EF4-FFF2-40B4-BE49-F238E27FC236}">
                      <a16:creationId xmlns:a16="http://schemas.microsoft.com/office/drawing/2014/main" id="{71053895-C250-36DB-FC99-4D43E3FA8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708" y="4774111"/>
                  <a:ext cx="356832" cy="123111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35FCD440-E45D-F673-51A1-8771B94E5E30}"/>
                </a:ext>
              </a:extLst>
            </p:cNvPr>
            <p:cNvSpPr txBox="1"/>
            <p:nvPr/>
          </p:nvSpPr>
          <p:spPr>
            <a:xfrm>
              <a:off x="6384509" y="732879"/>
              <a:ext cx="112584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kumimoji="1" lang="en-US" altLang="ko-KR" sz="1250" spc="-40" dirty="0">
                  <a:solidFill>
                    <a:srgbClr val="203C8C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Shift &amp; Project</a:t>
              </a:r>
              <a:endParaRPr lang="ko-KR" altLang="en-US" sz="1250" spc="-40" dirty="0">
                <a:solidFill>
                  <a:srgbClr val="203C8C"/>
                </a:solidFill>
                <a:latin typeface="Open Sans SemiBold" pitchFamily="2" charset="0"/>
                <a:cs typeface="Open Sans SemiBold" pitchFamily="2" charset="0"/>
              </a:endParaRP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9C1BC411-C736-0152-FE4A-DC4262A6DCA1}"/>
                </a:ext>
              </a:extLst>
            </p:cNvPr>
            <p:cNvSpPr txBox="1"/>
            <p:nvPr/>
          </p:nvSpPr>
          <p:spPr>
            <a:xfrm>
              <a:off x="6330737" y="2820054"/>
              <a:ext cx="1214864" cy="238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950" dirty="0">
                  <a:solidFill>
                    <a:srgbClr val="38467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L2 Projection</a:t>
              </a:r>
            </a:p>
          </p:txBody>
        </p:sp>
        <p:sp>
          <p:nvSpPr>
            <p:cNvPr id="1180" name="사다리꼴 1179">
              <a:extLst>
                <a:ext uri="{FF2B5EF4-FFF2-40B4-BE49-F238E27FC236}">
                  <a16:creationId xmlns:a16="http://schemas.microsoft.com/office/drawing/2014/main" id="{C029D9F6-1000-77DC-1A8F-6FC1532884CF}"/>
                </a:ext>
              </a:extLst>
            </p:cNvPr>
            <p:cNvSpPr/>
            <p:nvPr/>
          </p:nvSpPr>
          <p:spPr>
            <a:xfrm>
              <a:off x="6273132" y="3468061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181" name="직선 연결선 1180">
              <a:extLst>
                <a:ext uri="{FF2B5EF4-FFF2-40B4-BE49-F238E27FC236}">
                  <a16:creationId xmlns:a16="http://schemas.microsoft.com/office/drawing/2014/main" id="{34A6F711-E0C4-2ED2-9CBE-E5CF54531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37" y="3604774"/>
              <a:ext cx="1076325" cy="0"/>
            </a:xfrm>
            <a:prstGeom prst="line">
              <a:avLst/>
            </a:prstGeom>
            <a:ln w="12700">
              <a:solidFill>
                <a:srgbClr val="B4B4B4"/>
              </a:soli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2" name="타원 1181">
              <a:extLst>
                <a:ext uri="{FF2B5EF4-FFF2-40B4-BE49-F238E27FC236}">
                  <a16:creationId xmlns:a16="http://schemas.microsoft.com/office/drawing/2014/main" id="{AD036053-8B31-1925-753B-95F9965FB22E}"/>
                </a:ext>
              </a:extLst>
            </p:cNvPr>
            <p:cNvSpPr/>
            <p:nvPr/>
          </p:nvSpPr>
          <p:spPr>
            <a:xfrm>
              <a:off x="6458874" y="3587499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3" name="타원 1182">
              <a:extLst>
                <a:ext uri="{FF2B5EF4-FFF2-40B4-BE49-F238E27FC236}">
                  <a16:creationId xmlns:a16="http://schemas.microsoft.com/office/drawing/2014/main" id="{5E3B8A3D-060C-92F2-8ED3-16B9A1FC93F5}"/>
                </a:ext>
              </a:extLst>
            </p:cNvPr>
            <p:cNvSpPr/>
            <p:nvPr/>
          </p:nvSpPr>
          <p:spPr>
            <a:xfrm>
              <a:off x="7020075" y="3587757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4" name="타원 1183">
              <a:extLst>
                <a:ext uri="{FF2B5EF4-FFF2-40B4-BE49-F238E27FC236}">
                  <a16:creationId xmlns:a16="http://schemas.microsoft.com/office/drawing/2014/main" id="{4863F2DD-9841-317B-669B-707AAB8D72C1}"/>
                </a:ext>
              </a:extLst>
            </p:cNvPr>
            <p:cNvSpPr/>
            <p:nvPr/>
          </p:nvSpPr>
          <p:spPr>
            <a:xfrm>
              <a:off x="7120387" y="3587757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5" name="타원 1184">
              <a:extLst>
                <a:ext uri="{FF2B5EF4-FFF2-40B4-BE49-F238E27FC236}">
                  <a16:creationId xmlns:a16="http://schemas.microsoft.com/office/drawing/2014/main" id="{FF063CBA-834E-E364-1B88-D8EA1244E0D7}"/>
                </a:ext>
              </a:extLst>
            </p:cNvPr>
            <p:cNvSpPr/>
            <p:nvPr/>
          </p:nvSpPr>
          <p:spPr>
            <a:xfrm>
              <a:off x="6752704" y="3587757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86" name="원호 1185">
              <a:extLst>
                <a:ext uri="{FF2B5EF4-FFF2-40B4-BE49-F238E27FC236}">
                  <a16:creationId xmlns:a16="http://schemas.microsoft.com/office/drawing/2014/main" id="{65A93D2E-7F76-94CB-8648-F39BAB4972C2}"/>
                </a:ext>
              </a:extLst>
            </p:cNvPr>
            <p:cNvSpPr/>
            <p:nvPr/>
          </p:nvSpPr>
          <p:spPr>
            <a:xfrm>
              <a:off x="6621473" y="3278371"/>
              <a:ext cx="648000" cy="648000"/>
            </a:xfrm>
            <a:prstGeom prst="arc">
              <a:avLst>
                <a:gd name="adj1" fmla="val 10775880"/>
                <a:gd name="adj2" fmla="val 100426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87" name="곱하기 기호 1186">
              <a:extLst>
                <a:ext uri="{FF2B5EF4-FFF2-40B4-BE49-F238E27FC236}">
                  <a16:creationId xmlns:a16="http://schemas.microsoft.com/office/drawing/2014/main" id="{10FEBAB4-7A18-C9B1-7A20-2583B567EFE7}"/>
                </a:ext>
              </a:extLst>
            </p:cNvPr>
            <p:cNvSpPr/>
            <p:nvPr/>
          </p:nvSpPr>
          <p:spPr>
            <a:xfrm>
              <a:off x="6888192" y="3563308"/>
              <a:ext cx="116010" cy="82800"/>
            </a:xfrm>
            <a:prstGeom prst="mathMultiply">
              <a:avLst>
                <a:gd name="adj1" fmla="val 12913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cxnSp>
          <p:nvCxnSpPr>
            <p:cNvPr id="1188" name="직선 연결선 1187">
              <a:extLst>
                <a:ext uri="{FF2B5EF4-FFF2-40B4-BE49-F238E27FC236}">
                  <a16:creationId xmlns:a16="http://schemas.microsoft.com/office/drawing/2014/main" id="{43D57D8F-82ED-F00C-5D5E-32B09FEF231E}"/>
                </a:ext>
              </a:extLst>
            </p:cNvPr>
            <p:cNvCxnSpPr>
              <a:cxnSpLocks/>
            </p:cNvCxnSpPr>
            <p:nvPr/>
          </p:nvCxnSpPr>
          <p:spPr>
            <a:xfrm>
              <a:off x="6499934" y="3135313"/>
              <a:ext cx="192652" cy="205413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직선 연결선 1188">
              <a:extLst>
                <a:ext uri="{FF2B5EF4-FFF2-40B4-BE49-F238E27FC236}">
                  <a16:creationId xmlns:a16="http://schemas.microsoft.com/office/drawing/2014/main" id="{75D1B808-9E0A-F771-F3F1-DD7CD16BD1B6}"/>
                </a:ext>
              </a:extLst>
            </p:cNvPr>
            <p:cNvCxnSpPr>
              <a:cxnSpLocks/>
            </p:cNvCxnSpPr>
            <p:nvPr/>
          </p:nvCxnSpPr>
          <p:spPr>
            <a:xfrm>
              <a:off x="6784853" y="3141267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0" name="직선 연결선 1189">
              <a:extLst>
                <a:ext uri="{FF2B5EF4-FFF2-40B4-BE49-F238E27FC236}">
                  <a16:creationId xmlns:a16="http://schemas.microsoft.com/office/drawing/2014/main" id="{F76A5813-3121-EC30-D00D-84117711E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8023" y="3143040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" name="직선 연결선 1190">
              <a:extLst>
                <a:ext uri="{FF2B5EF4-FFF2-40B4-BE49-F238E27FC236}">
                  <a16:creationId xmlns:a16="http://schemas.microsoft.com/office/drawing/2014/main" id="{3F19A20C-8947-93BA-4565-9FA3354025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81648" y="3139403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92" name="원호 1191">
              <a:extLst>
                <a:ext uri="{FF2B5EF4-FFF2-40B4-BE49-F238E27FC236}">
                  <a16:creationId xmlns:a16="http://schemas.microsoft.com/office/drawing/2014/main" id="{8CC1CF2E-74CD-8C31-B953-7D72AA6308ED}"/>
                </a:ext>
              </a:extLst>
            </p:cNvPr>
            <p:cNvSpPr/>
            <p:nvPr/>
          </p:nvSpPr>
          <p:spPr>
            <a:xfrm>
              <a:off x="6622109" y="351642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93" name="원호 1192">
              <a:extLst>
                <a:ext uri="{FF2B5EF4-FFF2-40B4-BE49-F238E27FC236}">
                  <a16:creationId xmlns:a16="http://schemas.microsoft.com/office/drawing/2014/main" id="{1C293ADF-A317-8285-47A7-D66FE54B7DE1}"/>
                </a:ext>
              </a:extLst>
            </p:cNvPr>
            <p:cNvSpPr/>
            <p:nvPr/>
          </p:nvSpPr>
          <p:spPr>
            <a:xfrm rot="10800000">
              <a:off x="6622110" y="351807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94" name="타원 1193">
              <a:extLst>
                <a:ext uri="{FF2B5EF4-FFF2-40B4-BE49-F238E27FC236}">
                  <a16:creationId xmlns:a16="http://schemas.microsoft.com/office/drawing/2014/main" id="{B69DED9A-BFDE-CF11-E7A6-A5F4C52833AF}"/>
                </a:ext>
              </a:extLst>
            </p:cNvPr>
            <p:cNvSpPr/>
            <p:nvPr/>
          </p:nvSpPr>
          <p:spPr>
            <a:xfrm>
              <a:off x="6458937" y="3100077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5" name="타원 1194">
              <a:extLst>
                <a:ext uri="{FF2B5EF4-FFF2-40B4-BE49-F238E27FC236}">
                  <a16:creationId xmlns:a16="http://schemas.microsoft.com/office/drawing/2014/main" id="{A1B0AB41-6800-8682-D2EE-E0F21968CB42}"/>
                </a:ext>
              </a:extLst>
            </p:cNvPr>
            <p:cNvSpPr/>
            <p:nvPr/>
          </p:nvSpPr>
          <p:spPr>
            <a:xfrm>
              <a:off x="7020138" y="3100335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6" name="타원 1195">
              <a:extLst>
                <a:ext uri="{FF2B5EF4-FFF2-40B4-BE49-F238E27FC236}">
                  <a16:creationId xmlns:a16="http://schemas.microsoft.com/office/drawing/2014/main" id="{0D60F6C8-407C-8781-3F98-EA7DEF9758BD}"/>
                </a:ext>
              </a:extLst>
            </p:cNvPr>
            <p:cNvSpPr/>
            <p:nvPr/>
          </p:nvSpPr>
          <p:spPr>
            <a:xfrm>
              <a:off x="7120450" y="3100335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7" name="타원 1196">
              <a:extLst>
                <a:ext uri="{FF2B5EF4-FFF2-40B4-BE49-F238E27FC236}">
                  <a16:creationId xmlns:a16="http://schemas.microsoft.com/office/drawing/2014/main" id="{43D1456A-3472-38F8-361F-1B1B23B43DF1}"/>
                </a:ext>
              </a:extLst>
            </p:cNvPr>
            <p:cNvSpPr/>
            <p:nvPr/>
          </p:nvSpPr>
          <p:spPr>
            <a:xfrm>
              <a:off x="6752767" y="3100335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DC215915-D894-4A6A-7977-AC59F2955213}"/>
                </a:ext>
              </a:extLst>
            </p:cNvPr>
            <p:cNvSpPr txBox="1"/>
            <p:nvPr/>
          </p:nvSpPr>
          <p:spPr>
            <a:xfrm>
              <a:off x="6157928" y="1003970"/>
              <a:ext cx="1575184" cy="238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950" dirty="0">
                  <a:solidFill>
                    <a:srgbClr val="38467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Add a New Axis</a:t>
              </a:r>
            </a:p>
          </p:txBody>
        </p:sp>
        <p:sp>
          <p:nvSpPr>
            <p:cNvPr id="1199" name="사다리꼴 1198">
              <a:extLst>
                <a:ext uri="{FF2B5EF4-FFF2-40B4-BE49-F238E27FC236}">
                  <a16:creationId xmlns:a16="http://schemas.microsoft.com/office/drawing/2014/main" id="{E1428F5A-9034-57D8-C1B3-8A1A1B094864}"/>
                </a:ext>
              </a:extLst>
            </p:cNvPr>
            <p:cNvSpPr/>
            <p:nvPr/>
          </p:nvSpPr>
          <p:spPr>
            <a:xfrm>
              <a:off x="6270963" y="1553863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200" name="직선 연결선 1199">
              <a:extLst>
                <a:ext uri="{FF2B5EF4-FFF2-40B4-BE49-F238E27FC236}">
                  <a16:creationId xmlns:a16="http://schemas.microsoft.com/office/drawing/2014/main" id="{4BB68D51-5440-EF1A-8E52-12B61D004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5468" y="1690576"/>
              <a:ext cx="1076325" cy="0"/>
            </a:xfrm>
            <a:prstGeom prst="line">
              <a:avLst/>
            </a:prstGeom>
            <a:ln w="12700">
              <a:solidFill>
                <a:srgbClr val="B4B4B4"/>
              </a:soli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1" name="타원 1200">
              <a:extLst>
                <a:ext uri="{FF2B5EF4-FFF2-40B4-BE49-F238E27FC236}">
                  <a16:creationId xmlns:a16="http://schemas.microsoft.com/office/drawing/2014/main" id="{219BCADA-9273-560A-562B-81BE41CE61D7}"/>
                </a:ext>
              </a:extLst>
            </p:cNvPr>
            <p:cNvSpPr/>
            <p:nvPr/>
          </p:nvSpPr>
          <p:spPr>
            <a:xfrm>
              <a:off x="6458205" y="1673300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2" name="타원 1201">
              <a:extLst>
                <a:ext uri="{FF2B5EF4-FFF2-40B4-BE49-F238E27FC236}">
                  <a16:creationId xmlns:a16="http://schemas.microsoft.com/office/drawing/2014/main" id="{6BA9AE90-9AFD-3808-9729-CD52B24461BC}"/>
                </a:ext>
              </a:extLst>
            </p:cNvPr>
            <p:cNvSpPr/>
            <p:nvPr/>
          </p:nvSpPr>
          <p:spPr>
            <a:xfrm>
              <a:off x="7019406" y="1673558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03" name="타원 1202">
              <a:extLst>
                <a:ext uri="{FF2B5EF4-FFF2-40B4-BE49-F238E27FC236}">
                  <a16:creationId xmlns:a16="http://schemas.microsoft.com/office/drawing/2014/main" id="{40A47789-74FB-4067-D600-E01304611B5C}"/>
                </a:ext>
              </a:extLst>
            </p:cNvPr>
            <p:cNvSpPr/>
            <p:nvPr/>
          </p:nvSpPr>
          <p:spPr>
            <a:xfrm>
              <a:off x="7119718" y="1673558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4" name="타원 1203">
              <a:extLst>
                <a:ext uri="{FF2B5EF4-FFF2-40B4-BE49-F238E27FC236}">
                  <a16:creationId xmlns:a16="http://schemas.microsoft.com/office/drawing/2014/main" id="{1AB744F2-B06E-76CC-413A-03AD71301198}"/>
                </a:ext>
              </a:extLst>
            </p:cNvPr>
            <p:cNvSpPr/>
            <p:nvPr/>
          </p:nvSpPr>
          <p:spPr>
            <a:xfrm>
              <a:off x="6752035" y="1673558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5" name="원호 1204">
              <a:extLst>
                <a:ext uri="{FF2B5EF4-FFF2-40B4-BE49-F238E27FC236}">
                  <a16:creationId xmlns:a16="http://schemas.microsoft.com/office/drawing/2014/main" id="{9DFE4EBB-9F2F-E831-CB55-2D262BD91734}"/>
                </a:ext>
              </a:extLst>
            </p:cNvPr>
            <p:cNvSpPr/>
            <p:nvPr/>
          </p:nvSpPr>
          <p:spPr>
            <a:xfrm>
              <a:off x="6623980" y="1364173"/>
              <a:ext cx="648000" cy="648000"/>
            </a:xfrm>
            <a:prstGeom prst="arc">
              <a:avLst>
                <a:gd name="adj1" fmla="val 10775880"/>
                <a:gd name="adj2" fmla="val 21583290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06" name="곱하기 기호 1205">
              <a:extLst>
                <a:ext uri="{FF2B5EF4-FFF2-40B4-BE49-F238E27FC236}">
                  <a16:creationId xmlns:a16="http://schemas.microsoft.com/office/drawing/2014/main" id="{97C354D3-CD01-667A-B348-0CCB003C3DAC}"/>
                </a:ext>
              </a:extLst>
            </p:cNvPr>
            <p:cNvSpPr/>
            <p:nvPr/>
          </p:nvSpPr>
          <p:spPr>
            <a:xfrm>
              <a:off x="6889111" y="1649110"/>
              <a:ext cx="116010" cy="82800"/>
            </a:xfrm>
            <a:prstGeom prst="mathMultiply">
              <a:avLst>
                <a:gd name="adj1" fmla="val 12913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A317EC51-27E2-68E4-3A3E-06DE155ED462}"/>
                </a:ext>
              </a:extLst>
            </p:cNvPr>
            <p:cNvSpPr txBox="1"/>
            <p:nvPr/>
          </p:nvSpPr>
          <p:spPr>
            <a:xfrm>
              <a:off x="6892746" y="1213728"/>
              <a:ext cx="522626" cy="184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599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599" dirty="0">
                <a:solidFill>
                  <a:srgbClr val="2749A9"/>
                </a:solidFill>
              </a:endParaRPr>
            </a:p>
          </p:txBody>
        </p:sp>
        <p:sp>
          <p:nvSpPr>
            <p:cNvPr id="1208" name="원호 1207">
              <a:extLst>
                <a:ext uri="{FF2B5EF4-FFF2-40B4-BE49-F238E27FC236}">
                  <a16:creationId xmlns:a16="http://schemas.microsoft.com/office/drawing/2014/main" id="{B036F30D-3608-149C-E28D-76C675A4F6C1}"/>
                </a:ext>
              </a:extLst>
            </p:cNvPr>
            <p:cNvSpPr/>
            <p:nvPr/>
          </p:nvSpPr>
          <p:spPr>
            <a:xfrm>
              <a:off x="6624538" y="159945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09" name="원호 1208">
              <a:extLst>
                <a:ext uri="{FF2B5EF4-FFF2-40B4-BE49-F238E27FC236}">
                  <a16:creationId xmlns:a16="http://schemas.microsoft.com/office/drawing/2014/main" id="{697DB293-8BA6-BE33-D395-25C7AF0F6EC1}"/>
                </a:ext>
              </a:extLst>
            </p:cNvPr>
            <p:cNvSpPr/>
            <p:nvPr/>
          </p:nvSpPr>
          <p:spPr>
            <a:xfrm rot="10800000">
              <a:off x="6627715" y="1601103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1210" name="직선 연결선 1209">
              <a:extLst>
                <a:ext uri="{FF2B5EF4-FFF2-40B4-BE49-F238E27FC236}">
                  <a16:creationId xmlns:a16="http://schemas.microsoft.com/office/drawing/2014/main" id="{71C7F01E-425B-825E-A1FB-EEA4306C5BA4}"/>
                </a:ext>
              </a:extLst>
            </p:cNvPr>
            <p:cNvCxnSpPr>
              <a:cxnSpLocks/>
            </p:cNvCxnSpPr>
            <p:nvPr/>
          </p:nvCxnSpPr>
          <p:spPr>
            <a:xfrm>
              <a:off x="6945047" y="1262565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1" name="원호 1210">
              <a:extLst>
                <a:ext uri="{FF2B5EF4-FFF2-40B4-BE49-F238E27FC236}">
                  <a16:creationId xmlns:a16="http://schemas.microsoft.com/office/drawing/2014/main" id="{0A3C1332-81F4-B632-727B-48F1B633CE9E}"/>
                </a:ext>
              </a:extLst>
            </p:cNvPr>
            <p:cNvSpPr/>
            <p:nvPr/>
          </p:nvSpPr>
          <p:spPr>
            <a:xfrm rot="10800000">
              <a:off x="6449961" y="5835716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12" name="원호 1211">
              <a:extLst>
                <a:ext uri="{FF2B5EF4-FFF2-40B4-BE49-F238E27FC236}">
                  <a16:creationId xmlns:a16="http://schemas.microsoft.com/office/drawing/2014/main" id="{46CE2FA4-BE8D-A203-1169-82120BEDE1CE}"/>
                </a:ext>
              </a:extLst>
            </p:cNvPr>
            <p:cNvSpPr/>
            <p:nvPr/>
          </p:nvSpPr>
          <p:spPr>
            <a:xfrm>
              <a:off x="6447420" y="5484969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213" name="원호 1212">
              <a:extLst>
                <a:ext uri="{FF2B5EF4-FFF2-40B4-BE49-F238E27FC236}">
                  <a16:creationId xmlns:a16="http://schemas.microsoft.com/office/drawing/2014/main" id="{B2040301-C80C-1775-958E-062658636EAC}"/>
                </a:ext>
              </a:extLst>
            </p:cNvPr>
            <p:cNvSpPr/>
            <p:nvPr/>
          </p:nvSpPr>
          <p:spPr>
            <a:xfrm>
              <a:off x="6447851" y="5835716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F78D130E-F838-9D21-4DF6-91EA2DA5C9A6}"/>
                </a:ext>
              </a:extLst>
            </p:cNvPr>
            <p:cNvSpPr txBox="1"/>
            <p:nvPr/>
          </p:nvSpPr>
          <p:spPr>
            <a:xfrm>
              <a:off x="6159838" y="5216920"/>
              <a:ext cx="1575184" cy="238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950" dirty="0">
                  <a:solidFill>
                    <a:srgbClr val="52269A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L2 Projection</a:t>
              </a:r>
              <a:endParaRPr lang="ko-KR" altLang="en-US" sz="950" dirty="0">
                <a:solidFill>
                  <a:srgbClr val="52269A"/>
                </a:solidFill>
                <a:latin typeface="Open Sans" pitchFamily="2" charset="0"/>
                <a:cs typeface="Open Sans" pitchFamily="2" charset="0"/>
              </a:endParaRPr>
            </a:p>
          </p:txBody>
        </p:sp>
        <p:sp>
          <p:nvSpPr>
            <p:cNvPr id="1215" name="타원 1214">
              <a:extLst>
                <a:ext uri="{FF2B5EF4-FFF2-40B4-BE49-F238E27FC236}">
                  <a16:creationId xmlns:a16="http://schemas.microsoft.com/office/drawing/2014/main" id="{A59306E8-929C-2173-072A-3ECBC0072F47}"/>
                </a:ext>
              </a:extLst>
            </p:cNvPr>
            <p:cNvSpPr/>
            <p:nvPr/>
          </p:nvSpPr>
          <p:spPr>
            <a:xfrm>
              <a:off x="6435881" y="5843001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216" name="직선 연결선 1215">
              <a:extLst>
                <a:ext uri="{FF2B5EF4-FFF2-40B4-BE49-F238E27FC236}">
                  <a16:creationId xmlns:a16="http://schemas.microsoft.com/office/drawing/2014/main" id="{D2D6B60D-9133-0283-8E34-B8CFE6B5C4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4761" y="5610256"/>
              <a:ext cx="765711" cy="250510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직선 연결선 1216">
              <a:extLst>
                <a:ext uri="{FF2B5EF4-FFF2-40B4-BE49-F238E27FC236}">
                  <a16:creationId xmlns:a16="http://schemas.microsoft.com/office/drawing/2014/main" id="{3659FDAA-05C9-77C1-D2F8-67F4E9B52833}"/>
                </a:ext>
              </a:extLst>
            </p:cNvPr>
            <p:cNvCxnSpPr>
              <a:cxnSpLocks/>
            </p:cNvCxnSpPr>
            <p:nvPr/>
          </p:nvCxnSpPr>
          <p:spPr>
            <a:xfrm>
              <a:off x="6779346" y="5785349"/>
              <a:ext cx="149225" cy="171680"/>
            </a:xfrm>
            <a:prstGeom prst="line">
              <a:avLst/>
            </a:prstGeom>
            <a:ln w="19050"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8" name="타원 1217">
              <a:extLst>
                <a:ext uri="{FF2B5EF4-FFF2-40B4-BE49-F238E27FC236}">
                  <a16:creationId xmlns:a16="http://schemas.microsoft.com/office/drawing/2014/main" id="{B36559C5-3300-AFEA-D25B-D7A020A89D84}"/>
                </a:ext>
              </a:extLst>
            </p:cNvPr>
            <p:cNvSpPr/>
            <p:nvPr/>
          </p:nvSpPr>
          <p:spPr>
            <a:xfrm>
              <a:off x="6595286" y="5578665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9" name="TextBox 1218">
                  <a:extLst>
                    <a:ext uri="{FF2B5EF4-FFF2-40B4-BE49-F238E27FC236}">
                      <a16:creationId xmlns:a16="http://schemas.microsoft.com/office/drawing/2014/main" id="{BEAEE381-3BDE-EE5A-63F8-8AC9F02389F1}"/>
                    </a:ext>
                  </a:extLst>
                </p:cNvPr>
                <p:cNvSpPr txBox="1"/>
                <p:nvPr/>
              </p:nvSpPr>
              <p:spPr>
                <a:xfrm>
                  <a:off x="6303596" y="5494897"/>
                  <a:ext cx="328565" cy="1345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3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>
            <p:sp>
              <p:nvSpPr>
                <p:cNvPr id="1219" name="TextBox 1218">
                  <a:extLst>
                    <a:ext uri="{FF2B5EF4-FFF2-40B4-BE49-F238E27FC236}">
                      <a16:creationId xmlns:a16="http://schemas.microsoft.com/office/drawing/2014/main" id="{BEAEE381-3BDE-EE5A-63F8-8AC9F0238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596" y="5494897"/>
                  <a:ext cx="328565" cy="134589"/>
                </a:xfrm>
                <a:prstGeom prst="rect">
                  <a:avLst/>
                </a:prstGeom>
                <a:blipFill>
                  <a:blip r:embed="rId7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0" name="직선 연결선 1219">
              <a:extLst>
                <a:ext uri="{FF2B5EF4-FFF2-40B4-BE49-F238E27FC236}">
                  <a16:creationId xmlns:a16="http://schemas.microsoft.com/office/drawing/2014/main" id="{101866F4-B4B0-7733-8AD3-CED19344AD0B}"/>
                </a:ext>
              </a:extLst>
            </p:cNvPr>
            <p:cNvCxnSpPr>
              <a:cxnSpLocks/>
            </p:cNvCxnSpPr>
            <p:nvPr/>
          </p:nvCxnSpPr>
          <p:spPr>
            <a:xfrm>
              <a:off x="6638477" y="5621452"/>
              <a:ext cx="110389" cy="127000"/>
            </a:xfrm>
            <a:prstGeom prst="line">
              <a:avLst/>
            </a:prstGeom>
            <a:ln>
              <a:solidFill>
                <a:srgbClr val="5929A7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타원 1220">
              <a:extLst>
                <a:ext uri="{FF2B5EF4-FFF2-40B4-BE49-F238E27FC236}">
                  <a16:creationId xmlns:a16="http://schemas.microsoft.com/office/drawing/2014/main" id="{9D10F88B-2BA1-5E97-3C92-9575153E3A7F}"/>
                </a:ext>
              </a:extLst>
            </p:cNvPr>
            <p:cNvSpPr/>
            <p:nvPr/>
          </p:nvSpPr>
          <p:spPr>
            <a:xfrm>
              <a:off x="6743137" y="5743882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22" name="타원 1221">
              <a:extLst>
                <a:ext uri="{FF2B5EF4-FFF2-40B4-BE49-F238E27FC236}">
                  <a16:creationId xmlns:a16="http://schemas.microsoft.com/office/drawing/2014/main" id="{04F62C82-1A11-5EFB-92A2-D08180F828C1}"/>
                </a:ext>
              </a:extLst>
            </p:cNvPr>
            <p:cNvSpPr/>
            <p:nvPr/>
          </p:nvSpPr>
          <p:spPr>
            <a:xfrm>
              <a:off x="7252649" y="5582463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23" name="십자형 1222">
              <a:extLst>
                <a:ext uri="{FF2B5EF4-FFF2-40B4-BE49-F238E27FC236}">
                  <a16:creationId xmlns:a16="http://schemas.microsoft.com/office/drawing/2014/main" id="{D125743E-6448-EE7D-D14A-6BEEB2D11C1C}"/>
                </a:ext>
              </a:extLst>
            </p:cNvPr>
            <p:cNvSpPr/>
            <p:nvPr/>
          </p:nvSpPr>
          <p:spPr>
            <a:xfrm rot="2700000">
              <a:off x="6914484" y="5943465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224" name="TextBox 1223">
              <a:extLst>
                <a:ext uri="{FF2B5EF4-FFF2-40B4-BE49-F238E27FC236}">
                  <a16:creationId xmlns:a16="http://schemas.microsoft.com/office/drawing/2014/main" id="{B140A0E3-8096-E893-A8FA-C2BC442D10F7}"/>
                </a:ext>
              </a:extLst>
            </p:cNvPr>
            <p:cNvSpPr txBox="1"/>
            <p:nvPr/>
          </p:nvSpPr>
          <p:spPr>
            <a:xfrm>
              <a:off x="6331665" y="1904301"/>
              <a:ext cx="1214865" cy="2385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950" dirty="0">
                  <a:solidFill>
                    <a:srgbClr val="38467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Shift Upwards</a:t>
              </a:r>
            </a:p>
          </p:txBody>
        </p:sp>
        <p:sp>
          <p:nvSpPr>
            <p:cNvPr id="1225" name="사다리꼴 1224">
              <a:extLst>
                <a:ext uri="{FF2B5EF4-FFF2-40B4-BE49-F238E27FC236}">
                  <a16:creationId xmlns:a16="http://schemas.microsoft.com/office/drawing/2014/main" id="{BF404CBF-D135-3BC3-C2C2-5CB693B5FEEE}"/>
                </a:ext>
              </a:extLst>
            </p:cNvPr>
            <p:cNvSpPr/>
            <p:nvPr/>
          </p:nvSpPr>
          <p:spPr>
            <a:xfrm>
              <a:off x="6270170" y="2479611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226" name="직선 연결선 1225">
              <a:extLst>
                <a:ext uri="{FF2B5EF4-FFF2-40B4-BE49-F238E27FC236}">
                  <a16:creationId xmlns:a16="http://schemas.microsoft.com/office/drawing/2014/main" id="{B4FAF1C8-97B2-7867-A287-54EA2B99AA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4675" y="2616324"/>
              <a:ext cx="1076325" cy="0"/>
            </a:xfrm>
            <a:prstGeom prst="line">
              <a:avLst/>
            </a:prstGeom>
            <a:ln w="12700">
              <a:solidFill>
                <a:srgbClr val="B4B4B4"/>
              </a:soli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7" name="타원 1226">
              <a:extLst>
                <a:ext uri="{FF2B5EF4-FFF2-40B4-BE49-F238E27FC236}">
                  <a16:creationId xmlns:a16="http://schemas.microsoft.com/office/drawing/2014/main" id="{45E2FF68-6B5A-4441-B02B-CD0BB18A52EA}"/>
                </a:ext>
              </a:extLst>
            </p:cNvPr>
            <p:cNvSpPr/>
            <p:nvPr/>
          </p:nvSpPr>
          <p:spPr>
            <a:xfrm>
              <a:off x="6457412" y="2597461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28" name="타원 1227">
              <a:extLst>
                <a:ext uri="{FF2B5EF4-FFF2-40B4-BE49-F238E27FC236}">
                  <a16:creationId xmlns:a16="http://schemas.microsoft.com/office/drawing/2014/main" id="{7F630EA2-54B4-3630-5371-312D1C189CA9}"/>
                </a:ext>
              </a:extLst>
            </p:cNvPr>
            <p:cNvSpPr/>
            <p:nvPr/>
          </p:nvSpPr>
          <p:spPr>
            <a:xfrm>
              <a:off x="7018613" y="2597719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29" name="타원 1228">
              <a:extLst>
                <a:ext uri="{FF2B5EF4-FFF2-40B4-BE49-F238E27FC236}">
                  <a16:creationId xmlns:a16="http://schemas.microsoft.com/office/drawing/2014/main" id="{A3968FDA-B3A5-1872-70CD-3D8807AAF3DD}"/>
                </a:ext>
              </a:extLst>
            </p:cNvPr>
            <p:cNvSpPr/>
            <p:nvPr/>
          </p:nvSpPr>
          <p:spPr>
            <a:xfrm>
              <a:off x="7118925" y="2597719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0" name="타원 1229">
              <a:extLst>
                <a:ext uri="{FF2B5EF4-FFF2-40B4-BE49-F238E27FC236}">
                  <a16:creationId xmlns:a16="http://schemas.microsoft.com/office/drawing/2014/main" id="{A05FD12D-6976-B450-8B07-D48AFAF83E6D}"/>
                </a:ext>
              </a:extLst>
            </p:cNvPr>
            <p:cNvSpPr/>
            <p:nvPr/>
          </p:nvSpPr>
          <p:spPr>
            <a:xfrm>
              <a:off x="6751242" y="2597719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B4B4B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1" name="원호 1230">
              <a:extLst>
                <a:ext uri="{FF2B5EF4-FFF2-40B4-BE49-F238E27FC236}">
                  <a16:creationId xmlns:a16="http://schemas.microsoft.com/office/drawing/2014/main" id="{0DA7F7F3-9D09-030C-0290-4FD8BF683CB3}"/>
                </a:ext>
              </a:extLst>
            </p:cNvPr>
            <p:cNvSpPr/>
            <p:nvPr/>
          </p:nvSpPr>
          <p:spPr>
            <a:xfrm>
              <a:off x="6624775" y="2289921"/>
              <a:ext cx="648000" cy="648000"/>
            </a:xfrm>
            <a:prstGeom prst="arc">
              <a:avLst>
                <a:gd name="adj1" fmla="val 10775880"/>
                <a:gd name="adj2" fmla="val 85345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32" name="곱하기 기호 1231">
              <a:extLst>
                <a:ext uri="{FF2B5EF4-FFF2-40B4-BE49-F238E27FC236}">
                  <a16:creationId xmlns:a16="http://schemas.microsoft.com/office/drawing/2014/main" id="{64474EE8-C0CC-B0B2-B814-5B17EDA76AF3}"/>
                </a:ext>
              </a:extLst>
            </p:cNvPr>
            <p:cNvSpPr/>
            <p:nvPr/>
          </p:nvSpPr>
          <p:spPr>
            <a:xfrm>
              <a:off x="6885142" y="2574858"/>
              <a:ext cx="116010" cy="82800"/>
            </a:xfrm>
            <a:prstGeom prst="mathMultiply">
              <a:avLst>
                <a:gd name="adj1" fmla="val 12913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cxnSp>
          <p:nvCxnSpPr>
            <p:cNvPr id="1233" name="직선 연결선 1232">
              <a:extLst>
                <a:ext uri="{FF2B5EF4-FFF2-40B4-BE49-F238E27FC236}">
                  <a16:creationId xmlns:a16="http://schemas.microsoft.com/office/drawing/2014/main" id="{E9BB6C51-2751-33BA-8F4E-6EC9B3E21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47546" y="2198597"/>
              <a:ext cx="11779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직선 연결선 1233">
              <a:extLst>
                <a:ext uri="{FF2B5EF4-FFF2-40B4-BE49-F238E27FC236}">
                  <a16:creationId xmlns:a16="http://schemas.microsoft.com/office/drawing/2014/main" id="{41FCD9B9-64F8-F4C1-986F-955322D3BE00}"/>
                </a:ext>
              </a:extLst>
            </p:cNvPr>
            <p:cNvCxnSpPr>
              <a:cxnSpLocks/>
            </p:cNvCxnSpPr>
            <p:nvPr/>
          </p:nvCxnSpPr>
          <p:spPr>
            <a:xfrm>
              <a:off x="7360013" y="2206718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5" name="타원 1234">
              <a:extLst>
                <a:ext uri="{FF2B5EF4-FFF2-40B4-BE49-F238E27FC236}">
                  <a16:creationId xmlns:a16="http://schemas.microsoft.com/office/drawing/2014/main" id="{9ACDCB59-8B96-CCD3-0EE7-69140AC1F88C}"/>
                </a:ext>
              </a:extLst>
            </p:cNvPr>
            <p:cNvSpPr/>
            <p:nvPr/>
          </p:nvSpPr>
          <p:spPr>
            <a:xfrm>
              <a:off x="6457475" y="2180774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6" name="타원 1235">
              <a:extLst>
                <a:ext uri="{FF2B5EF4-FFF2-40B4-BE49-F238E27FC236}">
                  <a16:creationId xmlns:a16="http://schemas.microsoft.com/office/drawing/2014/main" id="{0138C1F9-9AD2-F676-246D-21B2E14E7A95}"/>
                </a:ext>
              </a:extLst>
            </p:cNvPr>
            <p:cNvSpPr/>
            <p:nvPr/>
          </p:nvSpPr>
          <p:spPr>
            <a:xfrm>
              <a:off x="7018676" y="2181032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7" name="타원 1236">
              <a:extLst>
                <a:ext uri="{FF2B5EF4-FFF2-40B4-BE49-F238E27FC236}">
                  <a16:creationId xmlns:a16="http://schemas.microsoft.com/office/drawing/2014/main" id="{BA98224A-5460-34E4-EC2B-234C656A0353}"/>
                </a:ext>
              </a:extLst>
            </p:cNvPr>
            <p:cNvSpPr/>
            <p:nvPr/>
          </p:nvSpPr>
          <p:spPr>
            <a:xfrm>
              <a:off x="7118988" y="2181032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8" name="타원 1237">
              <a:extLst>
                <a:ext uri="{FF2B5EF4-FFF2-40B4-BE49-F238E27FC236}">
                  <a16:creationId xmlns:a16="http://schemas.microsoft.com/office/drawing/2014/main" id="{98EB7E89-618E-39BE-4DDD-26D7E37AAF94}"/>
                </a:ext>
              </a:extLst>
            </p:cNvPr>
            <p:cNvSpPr/>
            <p:nvPr/>
          </p:nvSpPr>
          <p:spPr>
            <a:xfrm>
              <a:off x="6751305" y="2181032"/>
              <a:ext cx="47254" cy="360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7878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39" name="원호 1238">
              <a:extLst>
                <a:ext uri="{FF2B5EF4-FFF2-40B4-BE49-F238E27FC236}">
                  <a16:creationId xmlns:a16="http://schemas.microsoft.com/office/drawing/2014/main" id="{5ACC9C32-050D-8DA2-FB28-224B227B9C2D}"/>
                </a:ext>
              </a:extLst>
            </p:cNvPr>
            <p:cNvSpPr/>
            <p:nvPr/>
          </p:nvSpPr>
          <p:spPr>
            <a:xfrm>
              <a:off x="6625647" y="252655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40" name="원호 1239">
              <a:extLst>
                <a:ext uri="{FF2B5EF4-FFF2-40B4-BE49-F238E27FC236}">
                  <a16:creationId xmlns:a16="http://schemas.microsoft.com/office/drawing/2014/main" id="{2478D66D-9BF6-E57A-25E9-D12F05FBB355}"/>
                </a:ext>
              </a:extLst>
            </p:cNvPr>
            <p:cNvSpPr/>
            <p:nvPr/>
          </p:nvSpPr>
          <p:spPr>
            <a:xfrm rot="10800000">
              <a:off x="6625648" y="252819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41" name="사각형: 둥근 모서리 1240">
              <a:extLst>
                <a:ext uri="{FF2B5EF4-FFF2-40B4-BE49-F238E27FC236}">
                  <a16:creationId xmlns:a16="http://schemas.microsoft.com/office/drawing/2014/main" id="{AE052EB8-8BFB-243D-38AD-01255C9CD914}"/>
                </a:ext>
              </a:extLst>
            </p:cNvPr>
            <p:cNvSpPr/>
            <p:nvPr/>
          </p:nvSpPr>
          <p:spPr>
            <a:xfrm>
              <a:off x="6199711" y="4079114"/>
              <a:ext cx="1488450" cy="2262198"/>
            </a:xfrm>
            <a:prstGeom prst="roundRect">
              <a:avLst>
                <a:gd name="adj" fmla="val 6940"/>
              </a:avLst>
            </a:prstGeom>
            <a:noFill/>
            <a:ln>
              <a:solidFill>
                <a:srgbClr val="E8E3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69346E0D-F7F0-93C4-4DCF-29BE260671DE}"/>
                </a:ext>
              </a:extLst>
            </p:cNvPr>
            <p:cNvSpPr txBox="1"/>
            <p:nvPr/>
          </p:nvSpPr>
          <p:spPr>
            <a:xfrm>
              <a:off x="6384510" y="3932920"/>
              <a:ext cx="112584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kumimoji="1" lang="en-US" altLang="ko-KR" sz="1250" spc="-40" dirty="0">
                  <a:solidFill>
                    <a:srgbClr val="622DB9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LERP &amp; Project</a:t>
              </a:r>
              <a:endParaRPr lang="ko-KR" altLang="en-US" sz="1250" spc="-40" dirty="0">
                <a:solidFill>
                  <a:srgbClr val="622DB9"/>
                </a:solidFill>
                <a:latin typeface="Open Sans SemiBold" pitchFamily="2" charset="0"/>
                <a:cs typeface="Open Sans SemiBold" pitchFamily="2" charset="0"/>
              </a:endParaRPr>
            </a:p>
          </p:txBody>
        </p:sp>
        <p:cxnSp>
          <p:nvCxnSpPr>
            <p:cNvPr id="1243" name="직선 연결선 1242">
              <a:extLst>
                <a:ext uri="{FF2B5EF4-FFF2-40B4-BE49-F238E27FC236}">
                  <a16:creationId xmlns:a16="http://schemas.microsoft.com/office/drawing/2014/main" id="{EB9340B3-B654-4C1A-4A6C-94D8B59EFB46}"/>
                </a:ext>
              </a:extLst>
            </p:cNvPr>
            <p:cNvCxnSpPr>
              <a:cxnSpLocks/>
            </p:cNvCxnSpPr>
            <p:nvPr/>
          </p:nvCxnSpPr>
          <p:spPr>
            <a:xfrm>
              <a:off x="6724336" y="3379319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" name="직선 연결선 1243">
              <a:extLst>
                <a:ext uri="{FF2B5EF4-FFF2-40B4-BE49-F238E27FC236}">
                  <a16:creationId xmlns:a16="http://schemas.microsoft.com/office/drawing/2014/main" id="{C53F9090-0900-48BC-6FE8-B235F88EE7FE}"/>
                </a:ext>
              </a:extLst>
            </p:cNvPr>
            <p:cNvCxnSpPr>
              <a:cxnSpLocks/>
            </p:cNvCxnSpPr>
            <p:nvPr/>
          </p:nvCxnSpPr>
          <p:spPr>
            <a:xfrm>
              <a:off x="6838817" y="3298615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" name="직선 연결선 1244">
              <a:extLst>
                <a:ext uri="{FF2B5EF4-FFF2-40B4-BE49-F238E27FC236}">
                  <a16:creationId xmlns:a16="http://schemas.microsoft.com/office/drawing/2014/main" id="{BAD7921C-DE12-92CB-DA29-F5701DD97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6586" y="3298615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" name="직선 연결선 1245">
              <a:extLst>
                <a:ext uri="{FF2B5EF4-FFF2-40B4-BE49-F238E27FC236}">
                  <a16:creationId xmlns:a16="http://schemas.microsoft.com/office/drawing/2014/main" id="{AACE7346-809A-AB72-EEFA-21940250C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761" y="3304965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7" name="타원 1246">
              <a:extLst>
                <a:ext uri="{FF2B5EF4-FFF2-40B4-BE49-F238E27FC236}">
                  <a16:creationId xmlns:a16="http://schemas.microsoft.com/office/drawing/2014/main" id="{92077859-D668-76C0-2CE8-926C06047C16}"/>
                </a:ext>
              </a:extLst>
            </p:cNvPr>
            <p:cNvSpPr/>
            <p:nvPr/>
          </p:nvSpPr>
          <p:spPr>
            <a:xfrm>
              <a:off x="6687602" y="33453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48" name="타원 1247">
              <a:extLst>
                <a:ext uri="{FF2B5EF4-FFF2-40B4-BE49-F238E27FC236}">
                  <a16:creationId xmlns:a16="http://schemas.microsoft.com/office/drawing/2014/main" id="{16960649-8175-93AD-70E2-725E5FD4CFAA}"/>
                </a:ext>
              </a:extLst>
            </p:cNvPr>
            <p:cNvSpPr/>
            <p:nvPr/>
          </p:nvSpPr>
          <p:spPr>
            <a:xfrm>
              <a:off x="6813139" y="32687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49" name="타원 1248">
              <a:extLst>
                <a:ext uri="{FF2B5EF4-FFF2-40B4-BE49-F238E27FC236}">
                  <a16:creationId xmlns:a16="http://schemas.microsoft.com/office/drawing/2014/main" id="{29BDF490-8CF3-578A-BF38-38BB9A09EDAA}"/>
                </a:ext>
              </a:extLst>
            </p:cNvPr>
            <p:cNvSpPr/>
            <p:nvPr/>
          </p:nvSpPr>
          <p:spPr>
            <a:xfrm>
              <a:off x="6989178" y="326104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50" name="타원 1249">
              <a:extLst>
                <a:ext uri="{FF2B5EF4-FFF2-40B4-BE49-F238E27FC236}">
                  <a16:creationId xmlns:a16="http://schemas.microsoft.com/office/drawing/2014/main" id="{03B6B66A-3541-10B2-C28F-440FD844310B}"/>
                </a:ext>
              </a:extLst>
            </p:cNvPr>
            <p:cNvSpPr/>
            <p:nvPr/>
          </p:nvSpPr>
          <p:spPr>
            <a:xfrm>
              <a:off x="7050340" y="327877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51" name="TextBox 1250">
              <a:extLst>
                <a:ext uri="{FF2B5EF4-FFF2-40B4-BE49-F238E27FC236}">
                  <a16:creationId xmlns:a16="http://schemas.microsoft.com/office/drawing/2014/main" id="{95828B57-E159-7F62-A6A2-2D10885B822F}"/>
                </a:ext>
              </a:extLst>
            </p:cNvPr>
            <p:cNvSpPr txBox="1"/>
            <p:nvPr/>
          </p:nvSpPr>
          <p:spPr>
            <a:xfrm>
              <a:off x="7017348" y="1689022"/>
              <a:ext cx="68120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50" i="1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5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252" name="그룹 1251">
              <a:extLst>
                <a:ext uri="{FF2B5EF4-FFF2-40B4-BE49-F238E27FC236}">
                  <a16:creationId xmlns:a16="http://schemas.microsoft.com/office/drawing/2014/main" id="{77E332EE-0297-2867-193C-774969E076F1}"/>
                </a:ext>
              </a:extLst>
            </p:cNvPr>
            <p:cNvGrpSpPr/>
            <p:nvPr/>
          </p:nvGrpSpPr>
          <p:grpSpPr>
            <a:xfrm>
              <a:off x="7347293" y="2224647"/>
              <a:ext cx="299594" cy="276999"/>
              <a:chOff x="7380630" y="2216297"/>
              <a:chExt cx="299594" cy="27699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3" name="TextBox 1252">
                    <a:extLst>
                      <a:ext uri="{FF2B5EF4-FFF2-40B4-BE49-F238E27FC236}">
                        <a16:creationId xmlns:a16="http://schemas.microsoft.com/office/drawing/2014/main" id="{4B530878-EE05-F6C6-C16F-B0AADB5BE0A2}"/>
                      </a:ext>
                    </a:extLst>
                  </p:cNvPr>
                  <p:cNvSpPr txBox="1"/>
                  <p:nvPr/>
                </p:nvSpPr>
                <p:spPr>
                  <a:xfrm>
                    <a:off x="7386470" y="2267893"/>
                    <a:ext cx="190090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>
                              <a:solidFill>
                                <a:srgbClr val="2B51B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sz="1000" dirty="0">
                      <a:solidFill>
                        <a:srgbClr val="2B51BB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53" name="TextBox 1252">
                    <a:extLst>
                      <a:ext uri="{FF2B5EF4-FFF2-40B4-BE49-F238E27FC236}">
                        <a16:creationId xmlns:a16="http://schemas.microsoft.com/office/drawing/2014/main" id="{4B530878-EE05-F6C6-C16F-B0AADB5BE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470" y="2267893"/>
                    <a:ext cx="190090" cy="20005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54" name="TextBox 1253">
                    <a:extLst>
                      <a:ext uri="{FF2B5EF4-FFF2-40B4-BE49-F238E27FC236}">
                        <a16:creationId xmlns:a16="http://schemas.microsoft.com/office/drawing/2014/main" id="{363AD31A-5274-5079-08C7-0A1D5CF79EA2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630" y="2216297"/>
                    <a:ext cx="299594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sz="1200" dirty="0" smtClean="0">
                              <a:solidFill>
                                <a:srgbClr val="2B51BB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>
              <p:sp>
                <p:nvSpPr>
                  <p:cNvPr id="1254" name="TextBox 1253">
                    <a:extLst>
                      <a:ext uri="{FF2B5EF4-FFF2-40B4-BE49-F238E27FC236}">
                        <a16:creationId xmlns:a16="http://schemas.microsoft.com/office/drawing/2014/main" id="{363AD31A-5274-5079-08C7-0A1D5CF79E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630" y="2216297"/>
                    <a:ext cx="299594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386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3520</TotalTime>
  <Words>59</Words>
  <Application>Microsoft Office PowerPoint</Application>
  <PresentationFormat>사용자 지정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Open Sans</vt:lpstr>
      <vt:lpstr>Open Sans SemiBold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김동후</dc:creator>
  <cp:lastModifiedBy>김동후</cp:lastModifiedBy>
  <cp:revision>7</cp:revision>
  <dcterms:created xsi:type="dcterms:W3CDTF">2025-01-17T00:47:08Z</dcterms:created>
  <dcterms:modified xsi:type="dcterms:W3CDTF">2025-01-20T01:10:02Z</dcterms:modified>
</cp:coreProperties>
</file>