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8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B9C-8985-8445-B128-7F66D396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190A7-2ED2-6F4F-96AA-E1F277B6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99616-B272-2C4B-9B81-7B834F9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D17B8-FD2F-2544-81ED-8CF1A448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20B4-A117-7840-964B-005F8AF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8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7878-31BD-524F-9E95-4FC6FBA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C9C50-65A1-D742-89A4-7391F3A4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74E5B-12AA-F247-8978-B9FCFD1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FCF35-C720-DA46-8049-66A2273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DB5F5-2C8E-A843-B398-78B318B2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3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E6CB2-5588-824E-9A46-1D35E221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9ACA9-E5B3-7F4B-ADFB-6FC3B767B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490F-89BD-DB41-919E-21D50CA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41864-41B3-8940-9C7E-A8CE28CF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94874-49FD-D842-B0E6-02F5075A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2981-55F4-594A-AC9B-1E68F59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5714-43FB-C741-8A9B-FCB42CC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DF12-7869-2C49-AEAF-384D058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F0F31-B5EB-C84B-A486-89ADA1F8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40017-31DC-D848-9C68-FE19E87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7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2BCD-915E-D44B-9372-E7FABA9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524A3-E4D1-B348-8A74-074FC53F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E94A-5243-9345-ABCA-D3C759FD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C643E-D9B6-EF49-B593-C0197FC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4A087-1E87-204D-8039-3D43B1D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5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971D-9D7D-F642-8265-01D21B3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642F-4669-F34C-8736-DEFB30B6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608D0-62D6-514C-BB29-A2D4DBE9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47F50-8FBC-A34C-B6B9-732363F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99E8C-FC6E-6E48-B93D-B35B352F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152D4-D541-3941-A9B4-AC10970E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8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AF7D5-3D91-C545-AFA7-7D6585A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8E6E5-BAA1-E541-A41E-DA57D911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A2139-9C0C-0B44-BB84-A742407D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76A87-76B0-184F-8F29-CF671ECF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0210F-E27C-EE48-81FE-AA7459F50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18048-8BF7-AA4C-95A9-D23D02E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2DF71-9A24-ED40-ACCA-7EBD7766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66ECA-7CA0-0F40-ADC8-6AE0B3B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91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4448-69F3-A842-A164-D55D5C8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EC0E8-287C-B245-96EE-430067E6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4AA1E-BBA8-514C-B717-9809C6EB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45902-28EA-4846-9080-A1BFE282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099AC-6AF8-2641-935F-C48C120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6E1DC-EAD3-E346-A193-F1424FB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AE22B-BE0B-2849-844B-0EA2A44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0C7C-8525-354D-951A-49735824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58268-7D3B-EA4E-A84B-8B623223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9C175-F7C1-5E4E-8D04-D4E7F48E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C2B95-A108-B94D-9BCA-6402DBD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560EB-1A2E-E142-A01F-EFF47999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959D0-6953-DF49-93A8-62A208A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FB96-D238-5741-9FA8-3F0FE39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3ACB9-E465-6A40-AC74-5956A09C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0336C-B4ED-F847-896B-DE0CE250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03F4E-679B-774F-9E01-47B088D6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3C9FA-D934-AD40-A0BE-7B96496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F24EB-263F-1143-ADE6-7E6F64DC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4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574B4D-83E7-7F48-888A-EEA9D7FC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45934-059E-4D4D-84B5-A287128C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48E4-6D9D-2B4E-B985-4B76493A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6087-686A-4E40-A6C2-3CB29513B9C5}" type="datetimeFigureOut">
              <a:rPr kumimoji="1" lang="ko-KR" altLang="en-US" smtClean="0"/>
              <a:t>2020. 1. 13.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D89AD-C4BD-5647-9DB2-367B4321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CC1E-50DD-B244-9210-FF614C31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F8FD-A8E9-E14F-B399-1D190B688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20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사회공헌사업단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감사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해외채굴생산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수출입관리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/>
              <a:t>경영지원</a:t>
            </a:r>
            <a:endParaRPr kumimoji="1" lang="en-US" altLang="ko-KR" sz="15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CSR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자문 김동찬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오승현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서은경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조셉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김선철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김동찬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71CA26-541C-8243-A3A3-6927158DA127}"/>
              </a:ext>
            </a:extLst>
          </p:cNvPr>
          <p:cNvSpPr/>
          <p:nvPr/>
        </p:nvSpPr>
        <p:spPr>
          <a:xfrm>
            <a:off x="5264473" y="48632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CEO</a:t>
            </a:r>
            <a:endParaRPr kumimoji="1" lang="ko-KR" altLang="en-US" sz="15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7BE3BA-BE05-1542-9FA3-E4CC8FF838BD}"/>
              </a:ext>
            </a:extLst>
          </p:cNvPr>
          <p:cNvSpPr/>
          <p:nvPr/>
        </p:nvSpPr>
        <p:spPr>
          <a:xfrm>
            <a:off x="3696241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CSR</a:t>
            </a:r>
            <a:endParaRPr kumimoji="1" lang="ko-KR" altLang="en-US" sz="15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469F8D-DADF-A343-A9B9-01BC706E559C}"/>
              </a:ext>
            </a:extLst>
          </p:cNvPr>
          <p:cNvSpPr/>
          <p:nvPr/>
        </p:nvSpPr>
        <p:spPr>
          <a:xfrm>
            <a:off x="6695760" y="1583639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Auditor</a:t>
            </a:r>
            <a:endParaRPr kumimoji="1" lang="ko-KR" altLang="en-US" sz="15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D8508C-4387-C74E-A09B-33D3E1E0AB13}"/>
              </a:ext>
            </a:extLst>
          </p:cNvPr>
          <p:cNvSpPr/>
          <p:nvPr/>
        </p:nvSpPr>
        <p:spPr>
          <a:xfrm>
            <a:off x="2619513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Overseas</a:t>
            </a:r>
            <a:endParaRPr kumimoji="1" lang="ko-KR" altLang="en-US" sz="15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88AC648-51A6-4848-AD00-CB3152F1ED34}"/>
              </a:ext>
            </a:extLst>
          </p:cNvPr>
          <p:cNvSpPr/>
          <p:nvPr/>
        </p:nvSpPr>
        <p:spPr>
          <a:xfrm>
            <a:off x="5258155" y="341733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Trade</a:t>
            </a:r>
            <a:endParaRPr kumimoji="1" lang="ko-KR" altLang="en-US" sz="15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3EF5546-CB31-C746-A379-17DF5CA9F7D9}"/>
              </a:ext>
            </a:extLst>
          </p:cNvPr>
          <p:cNvSpPr/>
          <p:nvPr/>
        </p:nvSpPr>
        <p:spPr>
          <a:xfrm>
            <a:off x="7896798" y="3417566"/>
            <a:ext cx="1800000" cy="720000"/>
          </a:xfrm>
          <a:prstGeom prst="roundRect">
            <a:avLst/>
          </a:prstGeom>
          <a:solidFill>
            <a:srgbClr val="0075BC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/>
              <a:t>Management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BEE6B8-EC46-D14A-ABE5-48D869246F7D}"/>
              </a:ext>
            </a:extLst>
          </p:cNvPr>
          <p:cNvSpPr/>
          <p:nvPr/>
        </p:nvSpPr>
        <p:spPr>
          <a:xfrm>
            <a:off x="4689026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 DongChan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1104F4B-53C6-8248-8005-D6D725B2D43A}"/>
              </a:ext>
            </a:extLst>
          </p:cNvPr>
          <p:cNvSpPr/>
          <p:nvPr/>
        </p:nvSpPr>
        <p:spPr>
          <a:xfrm>
            <a:off x="6335760" y="102632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SonnChol, Oh Seung Hyun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9BAF45-3D4D-1844-A74D-DAACAE9DC672}"/>
              </a:ext>
            </a:extLst>
          </p:cNvPr>
          <p:cNvSpPr/>
          <p:nvPr/>
        </p:nvSpPr>
        <p:spPr>
          <a:xfrm>
            <a:off x="7651909" y="2123639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Seo EunKyung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C159C7-301B-4942-BDF5-CFF7C1C6FB43}"/>
              </a:ext>
            </a:extLst>
          </p:cNvPr>
          <p:cNvSpPr/>
          <p:nvPr/>
        </p:nvSpPr>
        <p:spPr>
          <a:xfrm>
            <a:off x="3696241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Joseph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3FC03F7-39BF-CC43-8AD5-D114E485DCEE}"/>
              </a:ext>
            </a:extLst>
          </p:cNvPr>
          <p:cNvSpPr/>
          <p:nvPr/>
        </p:nvSpPr>
        <p:spPr>
          <a:xfrm>
            <a:off x="6342580" y="395733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SonnChol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97071B-6DFB-344A-8EC3-E4263150D561}"/>
              </a:ext>
            </a:extLst>
          </p:cNvPr>
          <p:cNvSpPr/>
          <p:nvPr/>
        </p:nvSpPr>
        <p:spPr>
          <a:xfrm>
            <a:off x="9066798" y="3960186"/>
            <a:ext cx="1260000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Kim DongChan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5727B1-CC2C-5049-BB92-00B3A103BB7B}"/>
              </a:ext>
            </a:extLst>
          </p:cNvPr>
          <p:cNvCxnSpPr>
            <a:stCxn id="5" idx="2"/>
          </p:cNvCxnSpPr>
          <p:nvPr/>
        </p:nvCxnSpPr>
        <p:spPr>
          <a:xfrm>
            <a:off x="6164473" y="1206329"/>
            <a:ext cx="0" cy="2222671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51A3E4E-5C20-9148-A781-0011851D5B5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496241" y="1943639"/>
            <a:ext cx="1199519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E8492B1-AC83-204F-BDB3-D35DC05EE631}"/>
              </a:ext>
            </a:extLst>
          </p:cNvPr>
          <p:cNvCxnSpPr>
            <a:cxnSpLocks/>
          </p:cNvCxnSpPr>
          <p:nvPr/>
        </p:nvCxnSpPr>
        <p:spPr>
          <a:xfrm flipH="1">
            <a:off x="3519514" y="2796683"/>
            <a:ext cx="5277284" cy="0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951ABEF-0C46-4447-A9E9-8D7FECDB9ED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19513" y="2796683"/>
            <a:ext cx="0" cy="620653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4D94618-395B-534C-9F3B-92FE8F46352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796798" y="2796569"/>
            <a:ext cx="0" cy="620997"/>
          </a:xfrm>
          <a:prstGeom prst="line">
            <a:avLst/>
          </a:prstGeom>
          <a:ln w="28575">
            <a:solidFill>
              <a:srgbClr val="00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Macintosh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dojinkim119@gmail.com</dc:creator>
  <cp:lastModifiedBy>dojinkim119@gmail.com</cp:lastModifiedBy>
  <cp:revision>2</cp:revision>
  <dcterms:created xsi:type="dcterms:W3CDTF">2020-01-13T01:23:58Z</dcterms:created>
  <dcterms:modified xsi:type="dcterms:W3CDTF">2020-01-13T01:36:29Z</dcterms:modified>
</cp:coreProperties>
</file>