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95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2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2B9C-8985-8445-B128-7F66D396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5190A7-2ED2-6F4F-96AA-E1F277B62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99616-B272-2C4B-9B81-7B834F90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D17B8-FD2F-2544-81ED-8CF1A448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F20B4-A117-7840-964B-005F8AF8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8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C7878-31BD-524F-9E95-4FC6FBA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C9C50-65A1-D742-89A4-7391F3A4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74E5B-12AA-F247-8978-B9FCFD18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FCF35-C720-DA46-8049-66A2273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DB5F5-2C8E-A843-B398-78B318B2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32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4E6CB2-5588-824E-9A46-1D35E221C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9ACA9-E5B3-7F4B-ADFB-6FC3B767B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F490F-89BD-DB41-919E-21D50CA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41864-41B3-8940-9C7E-A8CE28CF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94874-49FD-D842-B0E6-02F5075A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F2981-55F4-594A-AC9B-1E68F590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5714-43FB-C741-8A9B-FCB42CC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DF12-7869-2C49-AEAF-384D0584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F0F31-B5EB-C84B-A486-89ADA1F8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40017-31DC-D848-9C68-FE19E871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7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62BCD-915E-D44B-9372-E7FABA92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524A3-E4D1-B348-8A74-074FC53F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1E94A-5243-9345-ABCA-D3C759FD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C643E-D9B6-EF49-B593-C0197FC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4A087-1E87-204D-8039-3D43B1DC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755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971D-9D7D-F642-8265-01D21B3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642F-4669-F34C-8736-DEFB30B61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608D0-62D6-514C-BB29-A2D4DBE9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47F50-8FBC-A34C-B6B9-732363F8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99E8C-FC6E-6E48-B93D-B35B352F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152D4-D541-3941-A9B4-AC10970E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8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AF7D5-3D91-C545-AFA7-7D6585A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8E6E5-BAA1-E541-A41E-DA57D911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A2139-9C0C-0B44-BB84-A742407D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276A87-76B0-184F-8F29-CF671ECFF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0210F-E27C-EE48-81FE-AA7459F50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18048-8BF7-AA4C-95A9-D23D02E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92DF71-9A24-ED40-ACCA-7EBD7766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B66ECA-7CA0-0F40-ADC8-6AE0B3B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91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A4448-69F3-A842-A164-D55D5C8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EC0E8-287C-B245-96EE-430067E6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4AA1E-BBA8-514C-B717-9809C6EB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D45902-28EA-4846-9080-A1BFE282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099AC-6AF8-2641-935F-C48C120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6E1DC-EAD3-E346-A193-F1424FB8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0AE22B-BE0B-2849-844B-0EA2A444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4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0C7C-8525-354D-951A-49735824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58268-7D3B-EA4E-A84B-8B623223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9C175-F7C1-5E4E-8D04-D4E7F48E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C2B95-A108-B94D-9BCA-6402DBDA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560EB-1A2E-E142-A01F-EFF47999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959D0-6953-DF49-93A8-62A208A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6FB96-D238-5741-9FA8-3F0FE39B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C3ACB9-E465-6A40-AC74-5956A09C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0336C-B4ED-F847-896B-DE0CE250C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03F4E-679B-774F-9E01-47B088D6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3C9FA-D934-AD40-A0BE-7B96496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F24EB-263F-1143-ADE6-7E6F64DC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48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574B4D-83E7-7F48-888A-EEA9D7FC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45934-059E-4D4D-84B5-A287128C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248E4-6D9D-2B4E-B985-4B76493A3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D89AD-C4BD-5647-9DB2-367B43215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CC1E-50DD-B244-9210-FF614C31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206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F71CA26-541C-8243-A3A3-6927158DA127}"/>
              </a:ext>
            </a:extLst>
          </p:cNvPr>
          <p:cNvSpPr/>
          <p:nvPr/>
        </p:nvSpPr>
        <p:spPr>
          <a:xfrm>
            <a:off x="5264473" y="48632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CEO</a:t>
            </a:r>
            <a:endParaRPr kumimoji="1" lang="ko-KR" altLang="en-US" sz="15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A7BE3BA-BE05-1542-9FA3-E4CC8FF838BD}"/>
              </a:ext>
            </a:extLst>
          </p:cNvPr>
          <p:cNvSpPr/>
          <p:nvPr/>
        </p:nvSpPr>
        <p:spPr>
          <a:xfrm>
            <a:off x="3696241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사회공헌사업단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469F8D-DADF-A343-A9B9-01BC706E559C}"/>
              </a:ext>
            </a:extLst>
          </p:cNvPr>
          <p:cNvSpPr/>
          <p:nvPr/>
        </p:nvSpPr>
        <p:spPr>
          <a:xfrm>
            <a:off x="6695760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감사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D8508C-4387-C74E-A09B-33D3E1E0AB13}"/>
              </a:ext>
            </a:extLst>
          </p:cNvPr>
          <p:cNvSpPr/>
          <p:nvPr/>
        </p:nvSpPr>
        <p:spPr>
          <a:xfrm>
            <a:off x="2619513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해외채굴생산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88AC648-51A6-4848-AD00-CB3152F1ED34}"/>
              </a:ext>
            </a:extLst>
          </p:cNvPr>
          <p:cNvSpPr/>
          <p:nvPr/>
        </p:nvSpPr>
        <p:spPr>
          <a:xfrm>
            <a:off x="5258155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수출입관리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3EF5546-CB31-C746-A379-17DF5CA9F7D9}"/>
              </a:ext>
            </a:extLst>
          </p:cNvPr>
          <p:cNvSpPr/>
          <p:nvPr/>
        </p:nvSpPr>
        <p:spPr>
          <a:xfrm>
            <a:off x="7896798" y="341756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경영지원</a:t>
            </a:r>
            <a:endParaRPr kumimoji="1" lang="en-US" altLang="ko-KR" sz="15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BEE6B8-EC46-D14A-ABE5-48D869246F7D}"/>
              </a:ext>
            </a:extLst>
          </p:cNvPr>
          <p:cNvSpPr/>
          <p:nvPr/>
        </p:nvSpPr>
        <p:spPr>
          <a:xfrm>
            <a:off x="4689026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CSR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자문 김동찬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1104F4B-53C6-8248-8005-D6D725B2D43A}"/>
              </a:ext>
            </a:extLst>
          </p:cNvPr>
          <p:cNvSpPr/>
          <p:nvPr/>
        </p:nvSpPr>
        <p:spPr>
          <a:xfrm>
            <a:off x="6335760" y="102632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김선철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오승현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C9BAF45-3D4D-1844-A74D-DAACAE9DC672}"/>
              </a:ext>
            </a:extLst>
          </p:cNvPr>
          <p:cNvSpPr/>
          <p:nvPr/>
        </p:nvSpPr>
        <p:spPr>
          <a:xfrm>
            <a:off x="7651909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서은경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0C159C7-301B-4942-BDF5-CFF7C1C6FB43}"/>
              </a:ext>
            </a:extLst>
          </p:cNvPr>
          <p:cNvSpPr/>
          <p:nvPr/>
        </p:nvSpPr>
        <p:spPr>
          <a:xfrm>
            <a:off x="3696241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조셉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3FC03F7-39BF-CC43-8AD5-D114E485DCEE}"/>
              </a:ext>
            </a:extLst>
          </p:cNvPr>
          <p:cNvSpPr/>
          <p:nvPr/>
        </p:nvSpPr>
        <p:spPr>
          <a:xfrm>
            <a:off x="6342580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김선철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B97071B-6DFB-344A-8EC3-E4263150D561}"/>
              </a:ext>
            </a:extLst>
          </p:cNvPr>
          <p:cNvSpPr/>
          <p:nvPr/>
        </p:nvSpPr>
        <p:spPr>
          <a:xfrm>
            <a:off x="9066798" y="396018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김동찬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25727B1-CC2C-5049-BB92-00B3A103BB7B}"/>
              </a:ext>
            </a:extLst>
          </p:cNvPr>
          <p:cNvCxnSpPr>
            <a:stCxn id="5" idx="2"/>
          </p:cNvCxnSpPr>
          <p:nvPr/>
        </p:nvCxnSpPr>
        <p:spPr>
          <a:xfrm>
            <a:off x="6164473" y="1206329"/>
            <a:ext cx="0" cy="2222671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51A3E4E-5C20-9148-A781-0011851D5B5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496241" y="1943639"/>
            <a:ext cx="1199519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E8492B1-AC83-204F-BDB3-D35DC05EE631}"/>
              </a:ext>
            </a:extLst>
          </p:cNvPr>
          <p:cNvCxnSpPr>
            <a:cxnSpLocks/>
          </p:cNvCxnSpPr>
          <p:nvPr/>
        </p:nvCxnSpPr>
        <p:spPr>
          <a:xfrm flipH="1">
            <a:off x="3519514" y="2796683"/>
            <a:ext cx="5277284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951ABEF-0C46-4447-A9E9-8D7FECDB9ED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19513" y="2796683"/>
            <a:ext cx="0" cy="620653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24D94618-395B-534C-9F3B-92FE8F46352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796798" y="2796569"/>
            <a:ext cx="0" cy="620997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F71CA26-541C-8243-A3A3-6927158DA127}"/>
              </a:ext>
            </a:extLst>
          </p:cNvPr>
          <p:cNvSpPr/>
          <p:nvPr/>
        </p:nvSpPr>
        <p:spPr>
          <a:xfrm>
            <a:off x="5264473" y="48632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CEO</a:t>
            </a:r>
            <a:endParaRPr kumimoji="1" lang="ko-KR" altLang="en-US" sz="15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A7BE3BA-BE05-1542-9FA3-E4CC8FF838BD}"/>
              </a:ext>
            </a:extLst>
          </p:cNvPr>
          <p:cNvSpPr/>
          <p:nvPr/>
        </p:nvSpPr>
        <p:spPr>
          <a:xfrm>
            <a:off x="3696241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CSR</a:t>
            </a:r>
            <a:endParaRPr kumimoji="1" lang="ko-KR" altLang="en-US" sz="15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469F8D-DADF-A343-A9B9-01BC706E559C}"/>
              </a:ext>
            </a:extLst>
          </p:cNvPr>
          <p:cNvSpPr/>
          <p:nvPr/>
        </p:nvSpPr>
        <p:spPr>
          <a:xfrm>
            <a:off x="6695760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Auditor</a:t>
            </a:r>
            <a:endParaRPr kumimoji="1" lang="ko-KR" altLang="en-US" sz="15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D8508C-4387-C74E-A09B-33D3E1E0AB13}"/>
              </a:ext>
            </a:extLst>
          </p:cNvPr>
          <p:cNvSpPr/>
          <p:nvPr/>
        </p:nvSpPr>
        <p:spPr>
          <a:xfrm>
            <a:off x="2619513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Overseas</a:t>
            </a:r>
            <a:endParaRPr kumimoji="1" lang="ko-KR" altLang="en-US" sz="15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88AC648-51A6-4848-AD00-CB3152F1ED34}"/>
              </a:ext>
            </a:extLst>
          </p:cNvPr>
          <p:cNvSpPr/>
          <p:nvPr/>
        </p:nvSpPr>
        <p:spPr>
          <a:xfrm>
            <a:off x="5258155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Trade</a:t>
            </a:r>
            <a:endParaRPr kumimoji="1" lang="ko-KR" altLang="en-US" sz="15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3EF5546-CB31-C746-A379-17DF5CA9F7D9}"/>
              </a:ext>
            </a:extLst>
          </p:cNvPr>
          <p:cNvSpPr/>
          <p:nvPr/>
        </p:nvSpPr>
        <p:spPr>
          <a:xfrm>
            <a:off x="7896798" y="341756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Management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BEE6B8-EC46-D14A-ABE5-48D869246F7D}"/>
              </a:ext>
            </a:extLst>
          </p:cNvPr>
          <p:cNvSpPr/>
          <p:nvPr/>
        </p:nvSpPr>
        <p:spPr>
          <a:xfrm>
            <a:off x="4689026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Kim DongChan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1104F4B-53C6-8248-8005-D6D725B2D43A}"/>
              </a:ext>
            </a:extLst>
          </p:cNvPr>
          <p:cNvSpPr/>
          <p:nvPr/>
        </p:nvSpPr>
        <p:spPr>
          <a:xfrm>
            <a:off x="6335760" y="102632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Kim SonnChol, Oh Seung Hyun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C9BAF45-3D4D-1844-A74D-DAACAE9DC672}"/>
              </a:ext>
            </a:extLst>
          </p:cNvPr>
          <p:cNvSpPr/>
          <p:nvPr/>
        </p:nvSpPr>
        <p:spPr>
          <a:xfrm>
            <a:off x="7651909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Seo EunKyung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0C159C7-301B-4942-BDF5-CFF7C1C6FB43}"/>
              </a:ext>
            </a:extLst>
          </p:cNvPr>
          <p:cNvSpPr/>
          <p:nvPr/>
        </p:nvSpPr>
        <p:spPr>
          <a:xfrm>
            <a:off x="3696241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Joseph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3FC03F7-39BF-CC43-8AD5-D114E485DCEE}"/>
              </a:ext>
            </a:extLst>
          </p:cNvPr>
          <p:cNvSpPr/>
          <p:nvPr/>
        </p:nvSpPr>
        <p:spPr>
          <a:xfrm>
            <a:off x="6342580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Kim SonnChol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B97071B-6DFB-344A-8EC3-E4263150D561}"/>
              </a:ext>
            </a:extLst>
          </p:cNvPr>
          <p:cNvSpPr/>
          <p:nvPr/>
        </p:nvSpPr>
        <p:spPr>
          <a:xfrm>
            <a:off x="9066798" y="396018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Kim DongChan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25727B1-CC2C-5049-BB92-00B3A103BB7B}"/>
              </a:ext>
            </a:extLst>
          </p:cNvPr>
          <p:cNvCxnSpPr>
            <a:stCxn id="5" idx="2"/>
          </p:cNvCxnSpPr>
          <p:nvPr/>
        </p:nvCxnSpPr>
        <p:spPr>
          <a:xfrm>
            <a:off x="6164473" y="1206329"/>
            <a:ext cx="0" cy="2222671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51A3E4E-5C20-9148-A781-0011851D5B5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496241" y="1943639"/>
            <a:ext cx="1199519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E8492B1-AC83-204F-BDB3-D35DC05EE631}"/>
              </a:ext>
            </a:extLst>
          </p:cNvPr>
          <p:cNvCxnSpPr>
            <a:cxnSpLocks/>
          </p:cNvCxnSpPr>
          <p:nvPr/>
        </p:nvCxnSpPr>
        <p:spPr>
          <a:xfrm flipH="1">
            <a:off x="3519514" y="2796683"/>
            <a:ext cx="5277284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951ABEF-0C46-4447-A9E9-8D7FECDB9ED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19513" y="2796683"/>
            <a:ext cx="0" cy="620653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24D94618-395B-534C-9F3B-92FE8F46352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796798" y="2796569"/>
            <a:ext cx="0" cy="620997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267F72-5E2F-E34D-9358-A2C099278221}"/>
              </a:ext>
            </a:extLst>
          </p:cNvPr>
          <p:cNvGrpSpPr/>
          <p:nvPr/>
        </p:nvGrpSpPr>
        <p:grpSpPr>
          <a:xfrm>
            <a:off x="2745916" y="591001"/>
            <a:ext cx="5400001" cy="3600000"/>
            <a:chOff x="2745916" y="591001"/>
            <a:chExt cx="5400001" cy="3600000"/>
          </a:xfrm>
        </p:grpSpPr>
        <p:pic>
          <p:nvPicPr>
            <p:cNvPr id="8" name="그림 7" descr="방이(가) 표시된 사진&#10;&#10;자동 생성된 설명">
              <a:extLst>
                <a:ext uri="{FF2B5EF4-FFF2-40B4-BE49-F238E27FC236}">
                  <a16:creationId xmlns:a16="http://schemas.microsoft.com/office/drawing/2014/main" id="{A1AF84DE-BD92-4B43-8689-C504D121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5917" y="591001"/>
              <a:ext cx="5400000" cy="360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DB3766-C9B2-574C-9779-33CB0565FCA6}"/>
                </a:ext>
              </a:extLst>
            </p:cNvPr>
            <p:cNvSpPr/>
            <p:nvPr/>
          </p:nvSpPr>
          <p:spPr>
            <a:xfrm>
              <a:off x="2745916" y="2260599"/>
              <a:ext cx="5400001" cy="193040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BF23D2-721E-FB40-9335-D7635711BB65}"/>
                </a:ext>
              </a:extLst>
            </p:cNvPr>
            <p:cNvSpPr txBox="1"/>
            <p:nvPr/>
          </p:nvSpPr>
          <p:spPr>
            <a:xfrm>
              <a:off x="6385063" y="2565400"/>
              <a:ext cx="16321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South Korea</a:t>
              </a:r>
              <a:endParaRPr kumimoji="1" lang="ko-KR" altLang="en-US" sz="20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AE0EC2-A1F2-DC44-A0A7-C85A320DFD78}"/>
                </a:ext>
              </a:extLst>
            </p:cNvPr>
            <p:cNvSpPr txBox="1"/>
            <p:nvPr/>
          </p:nvSpPr>
          <p:spPr>
            <a:xfrm>
              <a:off x="4940738" y="2965510"/>
              <a:ext cx="30765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9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+ (</a:t>
              </a:r>
              <a:r>
                <a:rPr lang="en" altLang="ko-KR" sz="900" dirty="0">
                  <a:latin typeface="AppleMyungjo" pitchFamily="2" charset="-127"/>
                  <a:ea typeface="AppleMyungjo" pitchFamily="2" charset="-127"/>
                </a:rPr>
                <a:t>82) 70-4355-2312 </a:t>
              </a:r>
              <a:r>
                <a:rPr kumimoji="1" lang="en-US" altLang="ko-KR" sz="900" dirty="0" err="1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Cel</a:t>
              </a:r>
              <a:r>
                <a:rPr kumimoji="1" lang="en-US" altLang="ko-KR" sz="9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. + (82) 10-5043-5481</a:t>
              </a:r>
            </a:p>
            <a:p>
              <a:pPr algn="r"/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(3rd Floor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Samsungdong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,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Myunghwa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bldg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), 11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Bongeunsaro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 63 Gil, Gangnam-Gu, Seoul, 06097,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Repubic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 of Korea</a:t>
              </a:r>
            </a:p>
          </p:txBody>
        </p:sp>
        <p:pic>
          <p:nvPicPr>
            <p:cNvPr id="13" name="그림 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D7A1CBBC-B85E-2C46-9836-6F7794C1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700" y="3045800"/>
              <a:ext cx="1987589" cy="38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86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658935-D656-4E49-B2F5-B19E5FB4C0A1}"/>
              </a:ext>
            </a:extLst>
          </p:cNvPr>
          <p:cNvGrpSpPr/>
          <p:nvPr/>
        </p:nvGrpSpPr>
        <p:grpSpPr>
          <a:xfrm>
            <a:off x="2745916" y="591001"/>
            <a:ext cx="5400001" cy="3600000"/>
            <a:chOff x="2745916" y="591001"/>
            <a:chExt cx="5400001" cy="3600000"/>
          </a:xfrm>
        </p:grpSpPr>
        <p:pic>
          <p:nvPicPr>
            <p:cNvPr id="14" name="그림 13" descr="조류이(가) 표시된 사진&#10;&#10;자동 생성된 설명">
              <a:extLst>
                <a:ext uri="{FF2B5EF4-FFF2-40B4-BE49-F238E27FC236}">
                  <a16:creationId xmlns:a16="http://schemas.microsoft.com/office/drawing/2014/main" id="{F9A2B801-0FCE-2446-A9AD-9268BC175CBF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5917" y="591001"/>
              <a:ext cx="5400000" cy="360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DB3766-C9B2-574C-9779-33CB0565FCA6}"/>
                </a:ext>
              </a:extLst>
            </p:cNvPr>
            <p:cNvSpPr/>
            <p:nvPr/>
          </p:nvSpPr>
          <p:spPr>
            <a:xfrm>
              <a:off x="2745916" y="2260599"/>
              <a:ext cx="5400001" cy="193040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2" name="그림 11" descr="노란색, 그리기, 하얀색이(가) 표시된 사진&#10;&#10;자동 생성된 설명">
              <a:extLst>
                <a:ext uri="{FF2B5EF4-FFF2-40B4-BE49-F238E27FC236}">
                  <a16:creationId xmlns:a16="http://schemas.microsoft.com/office/drawing/2014/main" id="{775E8100-EF2C-6B47-9A1E-0A6F6275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338" y="2565400"/>
              <a:ext cx="1676400" cy="1320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BF23D2-721E-FB40-9335-D7635711BB65}"/>
                </a:ext>
              </a:extLst>
            </p:cNvPr>
            <p:cNvSpPr txBox="1"/>
            <p:nvPr/>
          </p:nvSpPr>
          <p:spPr>
            <a:xfrm>
              <a:off x="6574636" y="2565400"/>
              <a:ext cx="1455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Nicaragua </a:t>
              </a:r>
              <a:endParaRPr kumimoji="1" lang="ko-KR" altLang="en-US" sz="20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AE0EC2-A1F2-DC44-A0A7-C85A320DFD78}"/>
                </a:ext>
              </a:extLst>
            </p:cNvPr>
            <p:cNvSpPr txBox="1"/>
            <p:nvPr/>
          </p:nvSpPr>
          <p:spPr>
            <a:xfrm>
              <a:off x="4940738" y="2965510"/>
              <a:ext cx="30765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9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+ (505) 2231-3474    </a:t>
              </a:r>
              <a:r>
                <a:rPr kumimoji="1" lang="en-US" altLang="ko-KR" sz="900" dirty="0" err="1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Cel</a:t>
              </a:r>
              <a:r>
                <a:rPr kumimoji="1" lang="en-US" altLang="ko-KR" sz="9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. + (505) 8932-7094</a:t>
              </a:r>
            </a:p>
            <a:p>
              <a:pPr algn="r"/>
              <a:r>
                <a:rPr kumimoji="1" lang="en-US" altLang="ko-KR" sz="1100" dirty="0" err="1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Reparto</a:t>
              </a:r>
              <a:r>
                <a:rPr kumimoji="1" lang="en-US" altLang="ko-KR" sz="11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 </a:t>
              </a:r>
              <a:r>
                <a:rPr kumimoji="1" lang="en-US" altLang="ko-KR" sz="1100" dirty="0" err="1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Puntaldía</a:t>
              </a:r>
              <a:r>
                <a:rPr kumimoji="1" lang="en-US" altLang="ko-KR" sz="11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, de la entrada principal 1c. Norte, 1c. Abajo, 75vrs al Sur, casa #15. Managua, Nicaragua</a:t>
              </a:r>
              <a:endParaRPr kumimoji="1" lang="ko-KR" altLang="en-US" sz="11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3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E42A3C5-40B1-F84F-96EF-55401DC1AA60}"/>
              </a:ext>
            </a:extLst>
          </p:cNvPr>
          <p:cNvGrpSpPr/>
          <p:nvPr/>
        </p:nvGrpSpPr>
        <p:grpSpPr>
          <a:xfrm>
            <a:off x="2737717" y="593251"/>
            <a:ext cx="5408199" cy="3597750"/>
            <a:chOff x="2737717" y="593251"/>
            <a:chExt cx="5408199" cy="3597750"/>
          </a:xfrm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F4A90744-F9F4-B943-8CBC-AA098052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7717" y="593251"/>
              <a:ext cx="5400000" cy="35977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2BE67D-AD3B-0D42-A3D6-FE30148EE5C8}"/>
                </a:ext>
              </a:extLst>
            </p:cNvPr>
            <p:cNvSpPr/>
            <p:nvPr/>
          </p:nvSpPr>
          <p:spPr>
            <a:xfrm>
              <a:off x="2745915" y="2260599"/>
              <a:ext cx="5400001" cy="193040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3A75AD-1E56-6842-B552-48591D4F2EC8}"/>
                </a:ext>
              </a:extLst>
            </p:cNvPr>
            <p:cNvSpPr txBox="1"/>
            <p:nvPr/>
          </p:nvSpPr>
          <p:spPr>
            <a:xfrm>
              <a:off x="7002519" y="2594065"/>
              <a:ext cx="9476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Ghana</a:t>
              </a:r>
              <a:endParaRPr kumimoji="1" lang="ko-KR" altLang="en-US" sz="20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20E03F-A97E-484C-B7A8-CDE4F9CF76F2}"/>
                </a:ext>
              </a:extLst>
            </p:cNvPr>
            <p:cNvSpPr txBox="1"/>
            <p:nvPr/>
          </p:nvSpPr>
          <p:spPr>
            <a:xfrm>
              <a:off x="4940738" y="2965510"/>
              <a:ext cx="30765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b="1" dirty="0">
                  <a:latin typeface="AppleMyungjo" pitchFamily="2" charset="-127"/>
                  <a:ea typeface="AppleMyungjo" pitchFamily="2" charset="-127"/>
                </a:rPr>
                <a:t>M. </a:t>
              </a:r>
              <a:r>
                <a:rPr lang="en-US" altLang="ko-KR" sz="1100" dirty="0">
                  <a:latin typeface="AppleMyungjo" pitchFamily="2" charset="-127"/>
                  <a:ea typeface="AppleMyungjo" pitchFamily="2" charset="-127"/>
                </a:rPr>
                <a:t>054 490 7653</a:t>
              </a:r>
            </a:p>
            <a:p>
              <a:pPr algn="r"/>
              <a:r>
                <a:rPr lang="en-US" altLang="ko-KR" sz="1100" dirty="0">
                  <a:latin typeface="AppleMyungjo" pitchFamily="2" charset="-127"/>
                  <a:ea typeface="AppleMyungjo" pitchFamily="2" charset="-127"/>
                </a:rPr>
                <a:t>P.O. Box, TE 12098, </a:t>
              </a:r>
              <a:r>
                <a:rPr lang="en-US" altLang="ko-KR" sz="1100" dirty="0" err="1">
                  <a:latin typeface="AppleMyungjo" pitchFamily="2" charset="-127"/>
                  <a:ea typeface="AppleMyungjo" pitchFamily="2" charset="-127"/>
                </a:rPr>
                <a:t>Tema</a:t>
              </a:r>
              <a:r>
                <a:rPr lang="en-US" altLang="ko-KR" sz="1100" dirty="0">
                  <a:latin typeface="AppleMyungjo" pitchFamily="2" charset="-127"/>
                  <a:ea typeface="AppleMyungjo" pitchFamily="2" charset="-127"/>
                </a:rPr>
                <a:t>, Ghana</a:t>
              </a:r>
              <a:endParaRPr kumimoji="1" lang="ko-KR" altLang="en-US" sz="11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69B3C77-5933-0F44-BE70-87912447B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354" y="2786426"/>
              <a:ext cx="2704181" cy="712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23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130</Words>
  <Application>Microsoft Macintosh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AppleMyungjo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dojinkim119@gmail.com</dc:creator>
  <cp:lastModifiedBy>dojinkim119@gmail.com</cp:lastModifiedBy>
  <cp:revision>10</cp:revision>
  <dcterms:created xsi:type="dcterms:W3CDTF">2020-01-13T01:23:58Z</dcterms:created>
  <dcterms:modified xsi:type="dcterms:W3CDTF">2020-01-13T02:18:48Z</dcterms:modified>
</cp:coreProperties>
</file>