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5" d="100"/>
          <a:sy n="115" d="100"/>
        </p:scale>
        <p:origin x="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2022/5/26</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2022/5/26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2022/5/26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2022/5/26</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2022/5/26</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endParaRPr lang="ja-JP" altLang="en-US"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574</Words>
  <Application>Microsoft Office PowerPoint</Application>
  <PresentationFormat>ワイド画面</PresentationFormat>
  <Paragraphs>20</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冨原 祐</cp:lastModifiedBy>
  <cp:revision>17</cp:revision>
  <dcterms:created xsi:type="dcterms:W3CDTF">2022-05-26T01:13:26Z</dcterms:created>
  <dcterms:modified xsi:type="dcterms:W3CDTF">2022-05-26T04:18:37Z</dcterms:modified>
</cp:coreProperties>
</file>