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FA39C-B978-43E7-8B70-043402169BB7}">
  <a:tblStyle styleId="{279FA39C-B978-43E7-8B70-043402169B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4fa98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44fa98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60249" y="2494052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517474" y="3851276"/>
            <a:ext cx="8452203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625776" y="2365376"/>
            <a:ext cx="8452203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42900" y="686699"/>
            <a:ext cx="6172200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ja-JP" sz="2800" dirty="0"/>
              <a:t>登録済み注文者</a:t>
            </a:r>
            <a:br>
              <a:rPr lang="ja-JP" sz="2800" dirty="0"/>
            </a:br>
            <a:r>
              <a:rPr lang="ja-JP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業務フロー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1905227942"/>
              </p:ext>
            </p:extLst>
          </p:nvPr>
        </p:nvGraphicFramePr>
        <p:xfrm>
          <a:off x="404664" y="344488"/>
          <a:ext cx="6172200" cy="548660"/>
        </p:xfrm>
        <a:graphic>
          <a:graphicData uri="http://schemas.openxmlformats.org/drawingml/2006/table">
            <a:tbl>
              <a:tblPr firstRow="1" bandRow="1">
                <a:noFill/>
                <a:tableStyleId>{279FA39C-B978-43E7-8B70-043402169BB7}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 u="none" strike="noStrike" cap="none"/>
                        <a:t>作成者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作成日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更新者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更新日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/>
                        <a:t>冨原　祐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200" dirty="0"/>
                        <a:t>2020/06/01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13"/>
          <p:cNvSpPr/>
          <p:nvPr/>
        </p:nvSpPr>
        <p:spPr>
          <a:xfrm>
            <a:off x="1087032" y="229727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商品の閲覧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3"/>
          <p:cNvCxnSpPr>
            <a:endCxn id="86" idx="0"/>
          </p:cNvCxnSpPr>
          <p:nvPr/>
        </p:nvCxnSpPr>
        <p:spPr>
          <a:xfrm flipH="1">
            <a:off x="1987182" y="1881473"/>
            <a:ext cx="6300" cy="41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8" name="Google Shape;88;p13"/>
          <p:cNvGrpSpPr/>
          <p:nvPr/>
        </p:nvGrpSpPr>
        <p:grpSpPr>
          <a:xfrm>
            <a:off x="1848970" y="9453777"/>
            <a:ext cx="288000" cy="288000"/>
            <a:chOff x="764704" y="3224808"/>
            <a:chExt cx="288000" cy="288000"/>
          </a:xfrm>
        </p:grpSpPr>
        <p:sp>
          <p:nvSpPr>
            <p:cNvPr id="89" name="Google Shape;89;p13"/>
            <p:cNvSpPr/>
            <p:nvPr/>
          </p:nvSpPr>
          <p:spPr>
            <a:xfrm>
              <a:off x="764704" y="3224808"/>
              <a:ext cx="288000" cy="28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0616" y="3260720"/>
              <a:ext cx="216000" cy="21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36712" y="3296816"/>
              <a:ext cx="144000" cy="14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1843156" y="1646330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90182" y="3094448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カゴに入れる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92820" y="603812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確認画面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92832" y="8685886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購入完了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662295" y="5315187"/>
            <a:ext cx="648072" cy="252028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>
            <a:stCxn id="86" idx="2"/>
            <a:endCxn id="93" idx="0"/>
          </p:cNvCxnSpPr>
          <p:nvPr/>
        </p:nvCxnSpPr>
        <p:spPr>
          <a:xfrm>
            <a:off x="1987182" y="2622773"/>
            <a:ext cx="3300" cy="47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endCxn id="99" idx="0"/>
          </p:cNvCxnSpPr>
          <p:nvPr/>
        </p:nvCxnSpPr>
        <p:spPr>
          <a:xfrm>
            <a:off x="1991900" y="3456600"/>
            <a:ext cx="3600" cy="435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/>
          <p:nvPr/>
        </p:nvCxnSpPr>
        <p:spPr>
          <a:xfrm flipH="1">
            <a:off x="1987338" y="4280080"/>
            <a:ext cx="3000" cy="363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102" idx="2"/>
            <a:endCxn id="96" idx="0"/>
          </p:cNvCxnSpPr>
          <p:nvPr/>
        </p:nvCxnSpPr>
        <p:spPr>
          <a:xfrm>
            <a:off x="1986345" y="4970336"/>
            <a:ext cx="0" cy="345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13"/>
          <p:cNvCxnSpPr>
            <a:stCxn id="96" idx="2"/>
            <a:endCxn id="94" idx="0"/>
          </p:cNvCxnSpPr>
          <p:nvPr/>
        </p:nvCxnSpPr>
        <p:spPr>
          <a:xfrm>
            <a:off x="1986331" y="5567215"/>
            <a:ext cx="6600" cy="47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13"/>
          <p:cNvCxnSpPr>
            <a:stCxn id="105" idx="1"/>
            <a:endCxn id="96" idx="1"/>
          </p:cNvCxnSpPr>
          <p:nvPr/>
        </p:nvCxnSpPr>
        <p:spPr>
          <a:xfrm rot="10800000" flipH="1">
            <a:off x="1090175" y="5441075"/>
            <a:ext cx="572100" cy="1542300"/>
          </a:xfrm>
          <a:prstGeom prst="bentConnector3">
            <a:avLst>
              <a:gd name="adj1" fmla="val -4162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06;p13"/>
          <p:cNvCxnSpPr>
            <a:stCxn id="94" idx="2"/>
          </p:cNvCxnSpPr>
          <p:nvPr/>
        </p:nvCxnSpPr>
        <p:spPr>
          <a:xfrm flipH="1">
            <a:off x="1986670" y="6363623"/>
            <a:ext cx="6300" cy="46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3"/>
          <p:cNvCxnSpPr>
            <a:stCxn id="105" idx="2"/>
            <a:endCxn id="108" idx="0"/>
          </p:cNvCxnSpPr>
          <p:nvPr/>
        </p:nvCxnSpPr>
        <p:spPr>
          <a:xfrm>
            <a:off x="1990325" y="7170575"/>
            <a:ext cx="2700" cy="66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13"/>
          <p:cNvCxnSpPr>
            <a:stCxn id="95" idx="2"/>
            <a:endCxn id="90" idx="0"/>
          </p:cNvCxnSpPr>
          <p:nvPr/>
        </p:nvCxnSpPr>
        <p:spPr>
          <a:xfrm>
            <a:off x="1992982" y="9011386"/>
            <a:ext cx="0" cy="47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1986327" y="5548325"/>
            <a:ext cx="1634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住所変更なし</a:t>
            </a:r>
            <a:endParaRPr sz="1800"/>
          </a:p>
        </p:txBody>
      </p:sp>
      <p:sp>
        <p:nvSpPr>
          <p:cNvPr id="111" name="Google Shape;111;p13"/>
          <p:cNvSpPr txBox="1"/>
          <p:nvPr/>
        </p:nvSpPr>
        <p:spPr>
          <a:xfrm>
            <a:off x="1593500" y="7123663"/>
            <a:ext cx="450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12" name="Google Shape;112;p13"/>
          <p:cNvSpPr txBox="1"/>
          <p:nvPr/>
        </p:nvSpPr>
        <p:spPr>
          <a:xfrm>
            <a:off x="453000" y="5656375"/>
            <a:ext cx="4509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08" name="Google Shape;108;p13"/>
          <p:cNvSpPr/>
          <p:nvPr/>
        </p:nvSpPr>
        <p:spPr>
          <a:xfrm>
            <a:off x="878725" y="7837575"/>
            <a:ext cx="2228500" cy="4158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在庫？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3"/>
          <p:cNvCxnSpPr>
            <a:stCxn id="108" idx="2"/>
            <a:endCxn id="95" idx="0"/>
          </p:cNvCxnSpPr>
          <p:nvPr/>
        </p:nvCxnSpPr>
        <p:spPr>
          <a:xfrm>
            <a:off x="1992975" y="8253375"/>
            <a:ext cx="0" cy="43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1086195" y="4644836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ログイン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064220" y="612917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送付先入力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064220" y="682897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確認画面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3"/>
          <p:cNvCxnSpPr>
            <a:stCxn id="117" idx="3"/>
            <a:endCxn id="114" idx="3"/>
          </p:cNvCxnSpPr>
          <p:nvPr/>
        </p:nvCxnSpPr>
        <p:spPr>
          <a:xfrm rot="10800000">
            <a:off x="5864575" y="6292012"/>
            <a:ext cx="2100" cy="1441800"/>
          </a:xfrm>
          <a:prstGeom prst="bentConnector3">
            <a:avLst>
              <a:gd name="adj1" fmla="val -17988095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" name="Google Shape;118;p13"/>
          <p:cNvCxnSpPr>
            <a:stCxn id="114" idx="2"/>
            <a:endCxn id="115" idx="0"/>
          </p:cNvCxnSpPr>
          <p:nvPr/>
        </p:nvCxnSpPr>
        <p:spPr>
          <a:xfrm>
            <a:off x="4964370" y="6454673"/>
            <a:ext cx="0" cy="3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4966531" y="7154362"/>
            <a:ext cx="0" cy="3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20;p13"/>
          <p:cNvSpPr txBox="1"/>
          <p:nvPr/>
        </p:nvSpPr>
        <p:spPr>
          <a:xfrm>
            <a:off x="6190800" y="6668275"/>
            <a:ext cx="743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21" name="Google Shape;121;p13"/>
          <p:cNvSpPr txBox="1"/>
          <p:nvPr/>
        </p:nvSpPr>
        <p:spPr>
          <a:xfrm>
            <a:off x="4407488" y="8108700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17" name="Google Shape;117;p13"/>
          <p:cNvSpPr/>
          <p:nvPr/>
        </p:nvSpPr>
        <p:spPr>
          <a:xfrm>
            <a:off x="4066375" y="7546612"/>
            <a:ext cx="1800300" cy="3744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修正？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>
            <a:endCxn id="114" idx="0"/>
          </p:cNvCxnSpPr>
          <p:nvPr/>
        </p:nvCxnSpPr>
        <p:spPr>
          <a:xfrm>
            <a:off x="2316270" y="5435573"/>
            <a:ext cx="2648100" cy="6936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3" name="Google Shape;123;p13"/>
          <p:cNvCxnSpPr>
            <a:stCxn id="117" idx="2"/>
          </p:cNvCxnSpPr>
          <p:nvPr/>
        </p:nvCxnSpPr>
        <p:spPr>
          <a:xfrm rot="5400000" flipH="1">
            <a:off x="3226075" y="6180562"/>
            <a:ext cx="509400" cy="2971500"/>
          </a:xfrm>
          <a:prstGeom prst="bentConnector4">
            <a:avLst>
              <a:gd name="adj1" fmla="val -46746"/>
              <a:gd name="adj2" fmla="val 5319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4" name="Google Shape;124;p13"/>
          <p:cNvCxnSpPr>
            <a:stCxn id="108" idx="1"/>
            <a:endCxn id="93" idx="1"/>
          </p:cNvCxnSpPr>
          <p:nvPr/>
        </p:nvCxnSpPr>
        <p:spPr>
          <a:xfrm rot="10800000" flipH="1">
            <a:off x="878725" y="3257175"/>
            <a:ext cx="211500" cy="4788300"/>
          </a:xfrm>
          <a:prstGeom prst="bentConnector3">
            <a:avLst>
              <a:gd name="adj1" fmla="val -289385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044400" y="8226388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26" name="Google Shape;126;p13"/>
          <p:cNvSpPr txBox="1"/>
          <p:nvPr/>
        </p:nvSpPr>
        <p:spPr>
          <a:xfrm>
            <a:off x="404675" y="7667700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27" name="Google Shape;127;p13"/>
          <p:cNvSpPr txBox="1"/>
          <p:nvPr/>
        </p:nvSpPr>
        <p:spPr>
          <a:xfrm>
            <a:off x="2886502" y="5052188"/>
            <a:ext cx="1634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住所変更あり</a:t>
            </a:r>
            <a:endParaRPr sz="1800"/>
          </a:p>
        </p:txBody>
      </p:sp>
      <p:sp>
        <p:nvSpPr>
          <p:cNvPr id="99" name="Google Shape;99;p13"/>
          <p:cNvSpPr/>
          <p:nvPr/>
        </p:nvSpPr>
        <p:spPr>
          <a:xfrm>
            <a:off x="967175" y="3891900"/>
            <a:ext cx="2056650" cy="4248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追加？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>
            <a:stCxn id="99" idx="3"/>
            <a:endCxn id="86" idx="3"/>
          </p:cNvCxnSpPr>
          <p:nvPr/>
        </p:nvCxnSpPr>
        <p:spPr>
          <a:xfrm rot="10800000">
            <a:off x="2887325" y="2460000"/>
            <a:ext cx="136500" cy="1644300"/>
          </a:xfrm>
          <a:prstGeom prst="bentConnector3">
            <a:avLst>
              <a:gd name="adj1" fmla="val -17445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9" name="Google Shape;129;p13"/>
          <p:cNvSpPr txBox="1"/>
          <p:nvPr/>
        </p:nvSpPr>
        <p:spPr>
          <a:xfrm>
            <a:off x="3390325" y="2690875"/>
            <a:ext cx="1073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30" name="Google Shape;130;p13"/>
          <p:cNvSpPr txBox="1"/>
          <p:nvPr/>
        </p:nvSpPr>
        <p:spPr>
          <a:xfrm>
            <a:off x="1474275" y="4241563"/>
            <a:ext cx="374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05" name="Google Shape;105;p13"/>
          <p:cNvSpPr/>
          <p:nvPr/>
        </p:nvSpPr>
        <p:spPr>
          <a:xfrm>
            <a:off x="1090175" y="6796175"/>
            <a:ext cx="1800300" cy="3744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修正？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42900" y="707674"/>
            <a:ext cx="6172200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ja-JP" sz="2800" dirty="0"/>
              <a:t>非登録注文者</a:t>
            </a:r>
            <a:br>
              <a:rPr lang="ja-JP" sz="2800" dirty="0"/>
            </a:br>
            <a:r>
              <a:rPr lang="ja-JP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業務フロー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14"/>
          <p:cNvGraphicFramePr/>
          <p:nvPr>
            <p:extLst>
              <p:ext uri="{D42A27DB-BD31-4B8C-83A1-F6EECF244321}">
                <p14:modId xmlns:p14="http://schemas.microsoft.com/office/powerpoint/2010/main" val="3253351342"/>
              </p:ext>
            </p:extLst>
          </p:nvPr>
        </p:nvGraphicFramePr>
        <p:xfrm>
          <a:off x="404664" y="344488"/>
          <a:ext cx="6172200" cy="548660"/>
        </p:xfrm>
        <a:graphic>
          <a:graphicData uri="http://schemas.openxmlformats.org/drawingml/2006/table">
            <a:tbl>
              <a:tblPr firstRow="1" bandRow="1">
                <a:noFill/>
                <a:tableStyleId>{279FA39C-B978-43E7-8B70-043402169BB7}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 u="none" strike="noStrike" cap="none"/>
                        <a:t>作成者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作成日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更新者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200"/>
                        <a:t>更新日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/>
                        <a:t>冨原　祐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200" dirty="0"/>
                        <a:t>2020/06/01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Google Shape;137;p14"/>
          <p:cNvSpPr/>
          <p:nvPr/>
        </p:nvSpPr>
        <p:spPr>
          <a:xfrm>
            <a:off x="1087032" y="229727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商品の閲覧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964650" y="3753725"/>
            <a:ext cx="2056650" cy="4248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追加？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4"/>
          <p:cNvCxnSpPr>
            <a:endCxn id="137" idx="0"/>
          </p:cNvCxnSpPr>
          <p:nvPr/>
        </p:nvCxnSpPr>
        <p:spPr>
          <a:xfrm flipH="1">
            <a:off x="1987182" y="1881473"/>
            <a:ext cx="6300" cy="41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14"/>
          <p:cNvCxnSpPr>
            <a:stCxn id="138" idx="3"/>
            <a:endCxn id="137" idx="3"/>
          </p:cNvCxnSpPr>
          <p:nvPr/>
        </p:nvCxnSpPr>
        <p:spPr>
          <a:xfrm rot="10800000">
            <a:off x="2887200" y="2460125"/>
            <a:ext cx="134100" cy="1506000"/>
          </a:xfrm>
          <a:prstGeom prst="bentConnector3">
            <a:avLst>
              <a:gd name="adj1" fmla="val -17757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1" name="Google Shape;141;p14"/>
          <p:cNvGrpSpPr/>
          <p:nvPr/>
        </p:nvGrpSpPr>
        <p:grpSpPr>
          <a:xfrm>
            <a:off x="1843145" y="9501127"/>
            <a:ext cx="288000" cy="288000"/>
            <a:chOff x="764704" y="3224808"/>
            <a:chExt cx="288000" cy="288000"/>
          </a:xfrm>
        </p:grpSpPr>
        <p:sp>
          <p:nvSpPr>
            <p:cNvPr id="142" name="Google Shape;142;p14"/>
            <p:cNvSpPr/>
            <p:nvPr/>
          </p:nvSpPr>
          <p:spPr>
            <a:xfrm>
              <a:off x="764704" y="3224808"/>
              <a:ext cx="288000" cy="28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00616" y="3260720"/>
              <a:ext cx="216000" cy="21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6712" y="3296816"/>
              <a:ext cx="144000" cy="14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4"/>
          <p:cNvSpPr/>
          <p:nvPr/>
        </p:nvSpPr>
        <p:spPr>
          <a:xfrm>
            <a:off x="1843156" y="1646330"/>
            <a:ext cx="288000" cy="28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090182" y="3094448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カゴに入れる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087020" y="4572298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送付先入力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4286707" y="9011168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ユーザ登録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1087020" y="5253848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確認画面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48150" y="8326975"/>
            <a:ext cx="1878025" cy="54675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登録？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089200" y="5983900"/>
            <a:ext cx="1800300" cy="4716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修正？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4"/>
          <p:cNvCxnSpPr>
            <a:stCxn id="137" idx="2"/>
            <a:endCxn id="146" idx="0"/>
          </p:cNvCxnSpPr>
          <p:nvPr/>
        </p:nvCxnSpPr>
        <p:spPr>
          <a:xfrm>
            <a:off x="1987182" y="2622773"/>
            <a:ext cx="3300" cy="47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1991838" y="3420636"/>
            <a:ext cx="0" cy="33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14"/>
          <p:cNvCxnSpPr>
            <a:stCxn id="138" idx="2"/>
          </p:cNvCxnSpPr>
          <p:nvPr/>
        </p:nvCxnSpPr>
        <p:spPr>
          <a:xfrm flipH="1">
            <a:off x="1989975" y="4178525"/>
            <a:ext cx="3000" cy="363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14"/>
          <p:cNvCxnSpPr>
            <a:stCxn id="151" idx="3"/>
            <a:endCxn id="147" idx="3"/>
          </p:cNvCxnSpPr>
          <p:nvPr/>
        </p:nvCxnSpPr>
        <p:spPr>
          <a:xfrm rot="10800000">
            <a:off x="2887400" y="4735000"/>
            <a:ext cx="2100" cy="1484700"/>
          </a:xfrm>
          <a:prstGeom prst="bentConnector3">
            <a:avLst>
              <a:gd name="adj1" fmla="val -17645238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6" name="Google Shape;156;p14"/>
          <p:cNvCxnSpPr>
            <a:stCxn id="147" idx="2"/>
            <a:endCxn id="149" idx="0"/>
          </p:cNvCxnSpPr>
          <p:nvPr/>
        </p:nvCxnSpPr>
        <p:spPr>
          <a:xfrm>
            <a:off x="1987170" y="4897798"/>
            <a:ext cx="0" cy="35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endCxn id="151" idx="0"/>
          </p:cNvCxnSpPr>
          <p:nvPr/>
        </p:nvCxnSpPr>
        <p:spPr>
          <a:xfrm>
            <a:off x="1989350" y="5609500"/>
            <a:ext cx="0" cy="3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/>
          <p:nvPr/>
        </p:nvSpPr>
        <p:spPr>
          <a:xfrm>
            <a:off x="1087032" y="7583373"/>
            <a:ext cx="1800300" cy="3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購入完了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4"/>
          <p:cNvCxnSpPr>
            <a:stCxn id="151" idx="2"/>
            <a:endCxn id="160" idx="0"/>
          </p:cNvCxnSpPr>
          <p:nvPr/>
        </p:nvCxnSpPr>
        <p:spPr>
          <a:xfrm>
            <a:off x="1989350" y="6455500"/>
            <a:ext cx="3600" cy="326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14"/>
          <p:cNvCxnSpPr>
            <a:stCxn id="150" idx="3"/>
            <a:endCxn id="148" idx="0"/>
          </p:cNvCxnSpPr>
          <p:nvPr/>
        </p:nvCxnSpPr>
        <p:spPr>
          <a:xfrm>
            <a:off x="2926175" y="8600350"/>
            <a:ext cx="2260800" cy="4107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2" name="Google Shape;162;p14"/>
          <p:cNvCxnSpPr>
            <a:stCxn id="150" idx="2"/>
            <a:endCxn id="143" idx="0"/>
          </p:cNvCxnSpPr>
          <p:nvPr/>
        </p:nvCxnSpPr>
        <p:spPr>
          <a:xfrm>
            <a:off x="1987163" y="8873725"/>
            <a:ext cx="0" cy="66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14"/>
          <p:cNvSpPr txBox="1"/>
          <p:nvPr/>
        </p:nvSpPr>
        <p:spPr>
          <a:xfrm>
            <a:off x="3387800" y="2842438"/>
            <a:ext cx="1073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64" name="Google Shape;164;p14"/>
          <p:cNvSpPr txBox="1"/>
          <p:nvPr/>
        </p:nvSpPr>
        <p:spPr>
          <a:xfrm>
            <a:off x="1574425" y="4199563"/>
            <a:ext cx="1073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65" name="Google Shape;165;p14"/>
          <p:cNvSpPr txBox="1"/>
          <p:nvPr/>
        </p:nvSpPr>
        <p:spPr>
          <a:xfrm>
            <a:off x="3350525" y="4735000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66" name="Google Shape;166;p14"/>
          <p:cNvSpPr txBox="1"/>
          <p:nvPr/>
        </p:nvSpPr>
        <p:spPr>
          <a:xfrm>
            <a:off x="2131138" y="6331863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67" name="Google Shape;167;p14"/>
          <p:cNvSpPr txBox="1"/>
          <p:nvPr/>
        </p:nvSpPr>
        <p:spPr>
          <a:xfrm>
            <a:off x="3497375" y="8225225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68" name="Google Shape;168;p14"/>
          <p:cNvSpPr txBox="1"/>
          <p:nvPr/>
        </p:nvSpPr>
        <p:spPr>
          <a:xfrm>
            <a:off x="1583625" y="8908375"/>
            <a:ext cx="8187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sp>
        <p:nvSpPr>
          <p:cNvPr id="160" name="Google Shape;160;p14"/>
          <p:cNvSpPr/>
          <p:nvPr/>
        </p:nvSpPr>
        <p:spPr>
          <a:xfrm>
            <a:off x="1092825" y="6781725"/>
            <a:ext cx="1800300" cy="415800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在庫？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4"/>
          <p:cNvCxnSpPr>
            <a:stCxn id="160" idx="2"/>
            <a:endCxn id="158" idx="0"/>
          </p:cNvCxnSpPr>
          <p:nvPr/>
        </p:nvCxnSpPr>
        <p:spPr>
          <a:xfrm flipH="1">
            <a:off x="1987275" y="7197525"/>
            <a:ext cx="5700" cy="3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14"/>
          <p:cNvCxnSpPr>
            <a:stCxn id="160" idx="1"/>
            <a:endCxn id="146" idx="1"/>
          </p:cNvCxnSpPr>
          <p:nvPr/>
        </p:nvCxnSpPr>
        <p:spPr>
          <a:xfrm rot="10800000">
            <a:off x="1090125" y="3257325"/>
            <a:ext cx="2700" cy="3732300"/>
          </a:xfrm>
          <a:prstGeom prst="bentConnector3">
            <a:avLst>
              <a:gd name="adj1" fmla="val 156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14"/>
          <p:cNvSpPr txBox="1"/>
          <p:nvPr/>
        </p:nvSpPr>
        <p:spPr>
          <a:xfrm>
            <a:off x="2131150" y="7140775"/>
            <a:ext cx="14121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Y</a:t>
            </a:r>
            <a:endParaRPr sz="1800"/>
          </a:p>
        </p:txBody>
      </p:sp>
      <p:sp>
        <p:nvSpPr>
          <p:cNvPr id="172" name="Google Shape;172;p14"/>
          <p:cNvSpPr txBox="1"/>
          <p:nvPr/>
        </p:nvSpPr>
        <p:spPr>
          <a:xfrm>
            <a:off x="328475" y="6529725"/>
            <a:ext cx="6756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N</a:t>
            </a:r>
            <a:endParaRPr sz="1800"/>
          </a:p>
        </p:txBody>
      </p:sp>
      <p:cxnSp>
        <p:nvCxnSpPr>
          <p:cNvPr id="173" name="Google Shape;173;p14"/>
          <p:cNvCxnSpPr>
            <a:endCxn id="150" idx="0"/>
          </p:cNvCxnSpPr>
          <p:nvPr/>
        </p:nvCxnSpPr>
        <p:spPr>
          <a:xfrm flipH="1">
            <a:off x="1987163" y="7902175"/>
            <a:ext cx="2700" cy="42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14"/>
          <p:cNvCxnSpPr>
            <a:stCxn id="148" idx="2"/>
          </p:cNvCxnSpPr>
          <p:nvPr/>
        </p:nvCxnSpPr>
        <p:spPr>
          <a:xfrm rot="5400000" flipH="1">
            <a:off x="3450307" y="7600118"/>
            <a:ext cx="278700" cy="3194400"/>
          </a:xfrm>
          <a:prstGeom prst="bentConnector4">
            <a:avLst>
              <a:gd name="adj1" fmla="val -85441"/>
              <a:gd name="adj2" fmla="val 6409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6"/>
          <p:cNvGraphicFramePr/>
          <p:nvPr/>
        </p:nvGraphicFramePr>
        <p:xfrm>
          <a:off x="566936" y="2967906"/>
          <a:ext cx="5742400" cy="5585400"/>
        </p:xfrm>
        <a:graphic>
          <a:graphicData uri="http://schemas.openxmlformats.org/drawingml/2006/table">
            <a:tbl>
              <a:tblPr firstRow="1" bandRow="1">
                <a:noFill/>
                <a:tableStyleId>{279FA39C-B978-43E7-8B70-043402169BB7}</a:tableStyleId>
              </a:tblPr>
              <a:tblGrid>
                <a:gridCol w="28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記号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意味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ja-JP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○○業務　業務フロー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配置アイテム集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16"/>
          <p:cNvGrpSpPr/>
          <p:nvPr/>
        </p:nvGrpSpPr>
        <p:grpSpPr>
          <a:xfrm>
            <a:off x="803970" y="4561602"/>
            <a:ext cx="288032" cy="288032"/>
            <a:chOff x="764704" y="3224808"/>
            <a:chExt cx="288032" cy="288032"/>
          </a:xfrm>
        </p:grpSpPr>
        <p:sp>
          <p:nvSpPr>
            <p:cNvPr id="252" name="Google Shape;252;p16"/>
            <p:cNvSpPr/>
            <p:nvPr/>
          </p:nvSpPr>
          <p:spPr>
            <a:xfrm>
              <a:off x="764704" y="3224808"/>
              <a:ext cx="288032" cy="28803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00616" y="3260720"/>
              <a:ext cx="216024" cy="2160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836712" y="3296816"/>
              <a:ext cx="144016" cy="14401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6"/>
          <p:cNvSpPr/>
          <p:nvPr/>
        </p:nvSpPr>
        <p:spPr>
          <a:xfrm>
            <a:off x="774044" y="3872880"/>
            <a:ext cx="288032" cy="2880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839882" y="5262923"/>
            <a:ext cx="1800200" cy="3255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[作業名]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839882" y="5961112"/>
            <a:ext cx="648072" cy="252028"/>
          </a:xfrm>
          <a:prstGeom prst="flowChartDecision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3645024" y="38728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3645021" y="452095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終了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16"/>
          <p:cNvCxnSpPr/>
          <p:nvPr/>
        </p:nvCxnSpPr>
        <p:spPr>
          <a:xfrm>
            <a:off x="839882" y="6825208"/>
            <a:ext cx="88489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16"/>
          <p:cNvCxnSpPr/>
          <p:nvPr/>
        </p:nvCxnSpPr>
        <p:spPr>
          <a:xfrm>
            <a:off x="839882" y="7473280"/>
            <a:ext cx="858000" cy="216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2" name="Google Shape;262;p16"/>
          <p:cNvSpPr txBox="1"/>
          <p:nvPr/>
        </p:nvSpPr>
        <p:spPr>
          <a:xfrm>
            <a:off x="3645020" y="524103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3645019" y="59024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3645023" y="664054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矢印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3645019" y="7342477"/>
            <a:ext cx="1085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かぎ矢印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1844824" y="8724403"/>
            <a:ext cx="44053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その他、必要に応じて自由に記載してよい。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A4 210 x 297 mm</PresentationFormat>
  <Paragraphs>65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​​テーマ</vt:lpstr>
      <vt:lpstr>登録済み注文者 業務フロー</vt:lpstr>
      <vt:lpstr>非登録注文者 業務フロー</vt:lpstr>
      <vt:lpstr>○○業務　業務フロー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登録済み注文者 業務フロー</dc:title>
  <cp:lastModifiedBy>冨原 祐</cp:lastModifiedBy>
  <cp:revision>1</cp:revision>
  <dcterms:modified xsi:type="dcterms:W3CDTF">2020-05-22T06:59:59Z</dcterms:modified>
</cp:coreProperties>
</file>